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3" r:id="rId4"/>
    <p:sldId id="258" r:id="rId5"/>
    <p:sldId id="261" r:id="rId6"/>
    <p:sldId id="262" r:id="rId7"/>
    <p:sldId id="264" r:id="rId8"/>
    <p:sldId id="265" r:id="rId9"/>
    <p:sldId id="273" r:id="rId10"/>
    <p:sldId id="260" r:id="rId11"/>
    <p:sldId id="266" r:id="rId12"/>
    <p:sldId id="267" r:id="rId13"/>
    <p:sldId id="270" r:id="rId14"/>
    <p:sldId id="271" r:id="rId15"/>
    <p:sldId id="279" r:id="rId16"/>
    <p:sldId id="280" r:id="rId17"/>
    <p:sldId id="276" r:id="rId18"/>
    <p:sldId id="281" r:id="rId19"/>
    <p:sldId id="278" r:id="rId20"/>
  </p:sldIdLst>
  <p:sldSz cx="9144000" cy="6858000" type="screen4x3"/>
  <p:notesSz cx="6858000" cy="9144000"/>
  <p:embeddedFontLst>
    <p:embeddedFont>
      <p:font typeface="Aaron" panose="02020900000000000000" pitchFamily="18" charset="0"/>
      <p:bold r:id="rId22"/>
    </p:embeddedFont>
    <p:embeddedFont>
      <p:font typeface="Arial Black" panose="020B0A04020102090204" pitchFamily="34" charset="0"/>
      <p:bold r:id="rId23"/>
      <p:italic r:id="rId24"/>
    </p:embeddedFont>
    <p:embeddedFont>
      <p:font typeface="vtks distress" panose="02000000000000000000" pitchFamily="2" charset="0"/>
      <p:regular r:id="rId25"/>
    </p:embeddedFont>
    <p:embeddedFont>
      <p:font typeface="GreeceBlack" panose="020B0600000000000000" pitchFamily="3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3076" autoAdjust="0"/>
  </p:normalViewPr>
  <p:slideViewPr>
    <p:cSldViewPr snapToGrid="0">
      <p:cViewPr varScale="1">
        <p:scale>
          <a:sx n="70" d="100"/>
          <a:sy n="70" d="100"/>
        </p:scale>
        <p:origin x="1001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5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BF1A3BA1-FF78-4ACF-93B0-67601333CCE4}"/>
    <pc:docChg chg="undo custSel addSld delSld modSld sldOrd modMainMaster">
      <pc:chgData name="Ken Merrihew" userId="bcb7a1e886d99f07" providerId="LiveId" clId="{BF1A3BA1-FF78-4ACF-93B0-67601333CCE4}" dt="2017-09-10T12:52:59.973" v="2087" actId="2696"/>
      <pc:docMkLst>
        <pc:docMk/>
      </pc:docMkLst>
      <pc:sldChg chg="modSp modTransition">
        <pc:chgData name="Ken Merrihew" userId="bcb7a1e886d99f07" providerId="LiveId" clId="{BF1A3BA1-FF78-4ACF-93B0-67601333CCE4}" dt="2017-09-09T19:40:57.590" v="2045" actId="20577"/>
        <pc:sldMkLst>
          <pc:docMk/>
          <pc:sldMk cId="1463638711" sldId="256"/>
        </pc:sldMkLst>
        <pc:spChg chg="mod">
          <ac:chgData name="Ken Merrihew" userId="bcb7a1e886d99f07" providerId="LiveId" clId="{BF1A3BA1-FF78-4ACF-93B0-67601333CCE4}" dt="2017-09-09T19:40:57.590" v="2045" actId="20577"/>
          <ac:spMkLst>
            <pc:docMk/>
            <pc:sldMk cId="1463638711" sldId="256"/>
            <ac:spMk id="21" creationId="{00000000-0000-0000-0000-000000000000}"/>
          </ac:spMkLst>
        </pc:spChg>
      </pc:sldChg>
      <pc:sldChg chg="delSp modSp modTransition delAnim modAnim">
        <pc:chgData name="Ken Merrihew" userId="bcb7a1e886d99f07" providerId="LiveId" clId="{BF1A3BA1-FF78-4ACF-93B0-67601333CCE4}" dt="2017-09-09T19:41:04.778" v="2049" actId="20577"/>
        <pc:sldMkLst>
          <pc:docMk/>
          <pc:sldMk cId="920365120" sldId="257"/>
        </pc:sldMkLst>
        <pc:spChg chg="mod">
          <ac:chgData name="Ken Merrihew" userId="bcb7a1e886d99f07" providerId="LiveId" clId="{BF1A3BA1-FF78-4ACF-93B0-67601333CCE4}" dt="2017-09-08T18:15:28.840" v="191" actId="20577"/>
          <ac:spMkLst>
            <pc:docMk/>
            <pc:sldMk cId="920365120" sldId="257"/>
            <ac:spMk id="2" creationId="{00000000-0000-0000-0000-000000000000}"/>
          </ac:spMkLst>
        </pc:spChg>
        <pc:spChg chg="mod">
          <ac:chgData name="Ken Merrihew" userId="bcb7a1e886d99f07" providerId="LiveId" clId="{BF1A3BA1-FF78-4ACF-93B0-67601333CCE4}" dt="2017-09-09T19:41:04.778" v="2049" actId="20577"/>
          <ac:spMkLst>
            <pc:docMk/>
            <pc:sldMk cId="920365120" sldId="257"/>
            <ac:spMk id="21" creationId="{00000000-0000-0000-0000-000000000000}"/>
          </ac:spMkLst>
        </pc:spChg>
        <pc:spChg chg="del">
          <ac:chgData name="Ken Merrihew" userId="bcb7a1e886d99f07" providerId="LiveId" clId="{BF1A3BA1-FF78-4ACF-93B0-67601333CCE4}" dt="2017-09-08T18:14:00.441" v="174" actId="478"/>
          <ac:spMkLst>
            <pc:docMk/>
            <pc:sldMk cId="920365120" sldId="257"/>
            <ac:spMk id="23" creationId="{00000000-0000-0000-0000-000000000000}"/>
          </ac:spMkLst>
        </pc:spChg>
        <pc:spChg chg="del">
          <ac:chgData name="Ken Merrihew" userId="bcb7a1e886d99f07" providerId="LiveId" clId="{BF1A3BA1-FF78-4ACF-93B0-67601333CCE4}" dt="2017-09-08T18:14:02.205" v="175" actId="478"/>
          <ac:spMkLst>
            <pc:docMk/>
            <pc:sldMk cId="920365120" sldId="257"/>
            <ac:spMk id="24" creationId="{00000000-0000-0000-0000-000000000000}"/>
          </ac:spMkLst>
        </pc:spChg>
      </pc:sldChg>
      <pc:sldChg chg="addSp delSp modTransition">
        <pc:chgData name="Ken Merrihew" userId="bcb7a1e886d99f07" providerId="LiveId" clId="{BF1A3BA1-FF78-4ACF-93B0-67601333CCE4}" dt="2017-09-09T19:41:16.820" v="2053"/>
        <pc:sldMkLst>
          <pc:docMk/>
          <pc:sldMk cId="173102887" sldId="258"/>
        </pc:sldMkLst>
        <pc:spChg chg="del">
          <ac:chgData name="Ken Merrihew" userId="bcb7a1e886d99f07" providerId="LiveId" clId="{BF1A3BA1-FF78-4ACF-93B0-67601333CCE4}" dt="2017-09-09T19:41:16.022" v="2052" actId="478"/>
          <ac:spMkLst>
            <pc:docMk/>
            <pc:sldMk cId="173102887" sldId="258"/>
            <ac:spMk id="21" creationId="{00000000-0000-0000-0000-000000000000}"/>
          </ac:spMkLst>
        </pc:spChg>
        <pc:spChg chg="add">
          <ac:chgData name="Ken Merrihew" userId="bcb7a1e886d99f07" providerId="LiveId" clId="{BF1A3BA1-FF78-4ACF-93B0-67601333CCE4}" dt="2017-09-09T19:41:16.820" v="2053"/>
          <ac:spMkLst>
            <pc:docMk/>
            <pc:sldMk cId="173102887" sldId="258"/>
            <ac:spMk id="23" creationId="{FD5F35CD-AC01-4F92-BA6B-189C5B071180}"/>
          </ac:spMkLst>
        </pc:spChg>
      </pc:sldChg>
      <pc:sldChg chg="addSp delSp modSp del modTransition">
        <pc:chgData name="Ken Merrihew" userId="bcb7a1e886d99f07" providerId="LiveId" clId="{BF1A3BA1-FF78-4ACF-93B0-67601333CCE4}" dt="2017-09-08T21:38:49.322" v="1102" actId="2696"/>
        <pc:sldMkLst>
          <pc:docMk/>
          <pc:sldMk cId="1156195198" sldId="259"/>
        </pc:sldMkLst>
        <pc:spChg chg="mod topLvl">
          <ac:chgData name="Ken Merrihew" userId="bcb7a1e886d99f07" providerId="LiveId" clId="{BF1A3BA1-FF78-4ACF-93B0-67601333CCE4}" dt="2017-09-08T00:50:28.400" v="20" actId="2085"/>
          <ac:spMkLst>
            <pc:docMk/>
            <pc:sldMk cId="1156195198" sldId="259"/>
            <ac:spMk id="64" creationId="{8DE858DC-4F79-4E25-996D-39C46412B035}"/>
          </ac:spMkLst>
        </pc:spChg>
        <pc:spChg chg="add mod topLvl">
          <ac:chgData name="Ken Merrihew" userId="bcb7a1e886d99f07" providerId="LiveId" clId="{BF1A3BA1-FF78-4ACF-93B0-67601333CCE4}" dt="2017-09-08T00:50:28.400" v="20" actId="2085"/>
          <ac:spMkLst>
            <pc:docMk/>
            <pc:sldMk cId="1156195198" sldId="259"/>
            <ac:spMk id="65" creationId="{5405B0AC-04E6-40B7-B5E9-15777F8E9673}"/>
          </ac:spMkLst>
        </pc:spChg>
        <pc:grpChg chg="add del mod">
          <ac:chgData name="Ken Merrihew" userId="bcb7a1e886d99f07" providerId="LiveId" clId="{BF1A3BA1-FF78-4ACF-93B0-67601333CCE4}" dt="2017-09-08T00:48:13.013" v="15" actId="1035"/>
          <ac:grpSpMkLst>
            <pc:docMk/>
            <pc:sldMk cId="1156195198" sldId="259"/>
            <ac:grpSpMk id="66" creationId="{5C4FBB6F-58C6-4B88-A464-F67A07DE4B9D}"/>
          </ac:grpSpMkLst>
        </pc:grpChg>
        <pc:grpChg chg="add mod">
          <ac:chgData name="Ken Merrihew" userId="bcb7a1e886d99f07" providerId="LiveId" clId="{BF1A3BA1-FF78-4ACF-93B0-67601333CCE4}" dt="2017-09-08T20:52:09.432" v="505" actId="1035"/>
          <ac:grpSpMkLst>
            <pc:docMk/>
            <pc:sldMk cId="1156195198" sldId="259"/>
            <ac:grpSpMk id="67" creationId="{759181A9-806E-4E90-BE96-8098BFB77D1D}"/>
          </ac:grpSpMkLst>
        </pc:grpChg>
        <pc:picChg chg="mod topLvl modCrop">
          <ac:chgData name="Ken Merrihew" userId="bcb7a1e886d99f07" providerId="LiveId" clId="{BF1A3BA1-FF78-4ACF-93B0-67601333CCE4}" dt="2017-09-08T20:52:56.392" v="507" actId="732"/>
          <ac:picMkLst>
            <pc:docMk/>
            <pc:sldMk cId="1156195198" sldId="259"/>
            <ac:picMk id="3" creationId="{F20D032B-D7E9-4EDB-B4E4-6E028BC66469}"/>
          </ac:picMkLst>
        </pc:picChg>
      </pc:sldChg>
      <pc:sldChg chg="addSp delSp modTransition">
        <pc:chgData name="Ken Merrihew" userId="bcb7a1e886d99f07" providerId="LiveId" clId="{BF1A3BA1-FF78-4ACF-93B0-67601333CCE4}" dt="2017-09-09T19:41:40.545" v="2065"/>
        <pc:sldMkLst>
          <pc:docMk/>
          <pc:sldMk cId="3929982988" sldId="260"/>
        </pc:sldMkLst>
        <pc:spChg chg="del">
          <ac:chgData name="Ken Merrihew" userId="bcb7a1e886d99f07" providerId="LiveId" clId="{BF1A3BA1-FF78-4ACF-93B0-67601333CCE4}" dt="2017-09-09T19:41:40.026" v="2064" actId="478"/>
          <ac:spMkLst>
            <pc:docMk/>
            <pc:sldMk cId="3929982988" sldId="260"/>
            <ac:spMk id="21" creationId="{00000000-0000-0000-0000-000000000000}"/>
          </ac:spMkLst>
        </pc:spChg>
        <pc:spChg chg="add">
          <ac:chgData name="Ken Merrihew" userId="bcb7a1e886d99f07" providerId="LiveId" clId="{BF1A3BA1-FF78-4ACF-93B0-67601333CCE4}" dt="2017-09-09T19:41:40.545" v="2065"/>
          <ac:spMkLst>
            <pc:docMk/>
            <pc:sldMk cId="3929982988" sldId="260"/>
            <ac:spMk id="23" creationId="{DE5847BA-636B-4508-B6B9-9866F44874E0}"/>
          </ac:spMkLst>
        </pc:spChg>
      </pc:sldChg>
      <pc:sldChg chg="addSp delSp modSp add modTransition delAnim modAnim">
        <pc:chgData name="Ken Merrihew" userId="bcb7a1e886d99f07" providerId="LiveId" clId="{BF1A3BA1-FF78-4ACF-93B0-67601333CCE4}" dt="2017-09-09T19:41:20.520" v="2055"/>
        <pc:sldMkLst>
          <pc:docMk/>
          <pc:sldMk cId="3895147286" sldId="261"/>
        </pc:sldMkLst>
        <pc:spChg chg="mod">
          <ac:chgData name="Ken Merrihew" userId="bcb7a1e886d99f07" providerId="LiveId" clId="{BF1A3BA1-FF78-4ACF-93B0-67601333CCE4}" dt="2017-09-08T18:17:05.567" v="204"/>
          <ac:spMkLst>
            <pc:docMk/>
            <pc:sldMk cId="3895147286" sldId="261"/>
            <ac:spMk id="2" creationId="{00000000-0000-0000-0000-000000000000}"/>
          </ac:spMkLst>
        </pc:spChg>
        <pc:spChg chg="del">
          <ac:chgData name="Ken Merrihew" userId="bcb7a1e886d99f07" providerId="LiveId" clId="{BF1A3BA1-FF78-4ACF-93B0-67601333CCE4}" dt="2017-09-09T19:41:19.908" v="2054" actId="478"/>
          <ac:spMkLst>
            <pc:docMk/>
            <pc:sldMk cId="3895147286" sldId="261"/>
            <ac:spMk id="21" creationId="{00000000-0000-0000-0000-000000000000}"/>
          </ac:spMkLst>
        </pc:spChg>
        <pc:spChg chg="del">
          <ac:chgData name="Ken Merrihew" userId="bcb7a1e886d99f07" providerId="LiveId" clId="{BF1A3BA1-FF78-4ACF-93B0-67601333CCE4}" dt="2017-09-08T18:16:43.667" v="196" actId="478"/>
          <ac:spMkLst>
            <pc:docMk/>
            <pc:sldMk cId="3895147286" sldId="261"/>
            <ac:spMk id="23" creationId="{00000000-0000-0000-0000-000000000000}"/>
          </ac:spMkLst>
        </pc:spChg>
        <pc:spChg chg="del">
          <ac:chgData name="Ken Merrihew" userId="bcb7a1e886d99f07" providerId="LiveId" clId="{BF1A3BA1-FF78-4ACF-93B0-67601333CCE4}" dt="2017-09-08T18:16:46.167" v="197" actId="478"/>
          <ac:spMkLst>
            <pc:docMk/>
            <pc:sldMk cId="3895147286" sldId="261"/>
            <ac:spMk id="24" creationId="{00000000-0000-0000-0000-000000000000}"/>
          </ac:spMkLst>
        </pc:spChg>
        <pc:spChg chg="add">
          <ac:chgData name="Ken Merrihew" userId="bcb7a1e886d99f07" providerId="LiveId" clId="{BF1A3BA1-FF78-4ACF-93B0-67601333CCE4}" dt="2017-09-09T19:41:20.520" v="2055"/>
          <ac:spMkLst>
            <pc:docMk/>
            <pc:sldMk cId="3895147286" sldId="261"/>
            <ac:spMk id="25" creationId="{CCCE1987-2A56-4272-8458-5564B61E39AC}"/>
          </ac:spMkLst>
        </pc:spChg>
      </pc:sldChg>
      <pc:sldChg chg="addSp delSp add modTransition">
        <pc:chgData name="Ken Merrihew" userId="bcb7a1e886d99f07" providerId="LiveId" clId="{BF1A3BA1-FF78-4ACF-93B0-67601333CCE4}" dt="2017-09-09T19:41:24.126" v="2057"/>
        <pc:sldMkLst>
          <pc:docMk/>
          <pc:sldMk cId="2649124328" sldId="262"/>
        </pc:sldMkLst>
        <pc:spChg chg="del">
          <ac:chgData name="Ken Merrihew" userId="bcb7a1e886d99f07" providerId="LiveId" clId="{BF1A3BA1-FF78-4ACF-93B0-67601333CCE4}" dt="2017-09-09T19:41:23.353" v="2056" actId="478"/>
          <ac:spMkLst>
            <pc:docMk/>
            <pc:sldMk cId="2649124328" sldId="262"/>
            <ac:spMk id="21" creationId="{00000000-0000-0000-0000-000000000000}"/>
          </ac:spMkLst>
        </pc:spChg>
        <pc:spChg chg="add">
          <ac:chgData name="Ken Merrihew" userId="bcb7a1e886d99f07" providerId="LiveId" clId="{BF1A3BA1-FF78-4ACF-93B0-67601333CCE4}" dt="2017-09-09T19:41:24.126" v="2057"/>
          <ac:spMkLst>
            <pc:docMk/>
            <pc:sldMk cId="2649124328" sldId="262"/>
            <ac:spMk id="23" creationId="{F939414D-C797-4BAD-AB53-50BE07CBF9D0}"/>
          </ac:spMkLst>
        </pc:spChg>
      </pc:sldChg>
      <pc:sldChg chg="addSp delSp modSp add modAnim">
        <pc:chgData name="Ken Merrihew" userId="bcb7a1e886d99f07" providerId="LiveId" clId="{BF1A3BA1-FF78-4ACF-93B0-67601333CCE4}" dt="2017-09-09T19:41:12.966" v="2051"/>
        <pc:sldMkLst>
          <pc:docMk/>
          <pc:sldMk cId="1761725376" sldId="263"/>
        </pc:sldMkLst>
        <pc:spChg chg="mod">
          <ac:chgData name="Ken Merrihew" userId="bcb7a1e886d99f07" providerId="LiveId" clId="{BF1A3BA1-FF78-4ACF-93B0-67601333CCE4}" dt="2017-09-08T18:15:37.832" v="193"/>
          <ac:spMkLst>
            <pc:docMk/>
            <pc:sldMk cId="1761725376" sldId="263"/>
            <ac:spMk id="2" creationId="{00000000-0000-0000-0000-000000000000}"/>
          </ac:spMkLst>
        </pc:spChg>
        <pc:spChg chg="del">
          <ac:chgData name="Ken Merrihew" userId="bcb7a1e886d99f07" providerId="LiveId" clId="{BF1A3BA1-FF78-4ACF-93B0-67601333CCE4}" dt="2017-09-09T19:41:12.348" v="2050" actId="478"/>
          <ac:spMkLst>
            <pc:docMk/>
            <pc:sldMk cId="1761725376" sldId="263"/>
            <ac:spMk id="21" creationId="{00000000-0000-0000-0000-000000000000}"/>
          </ac:spMkLst>
        </pc:spChg>
        <pc:spChg chg="add">
          <ac:chgData name="Ken Merrihew" userId="bcb7a1e886d99f07" providerId="LiveId" clId="{BF1A3BA1-FF78-4ACF-93B0-67601333CCE4}" dt="2017-09-09T19:41:12.966" v="2051"/>
          <ac:spMkLst>
            <pc:docMk/>
            <pc:sldMk cId="1761725376" sldId="263"/>
            <ac:spMk id="23" creationId="{27803050-94C5-42BE-B0C1-93CCFB794D67}"/>
          </ac:spMkLst>
        </pc:spChg>
      </pc:sldChg>
      <pc:sldChg chg="addSp delSp modSp add delAnim modAnim">
        <pc:chgData name="Ken Merrihew" userId="bcb7a1e886d99f07" providerId="LiveId" clId="{BF1A3BA1-FF78-4ACF-93B0-67601333CCE4}" dt="2017-09-09T19:41:27.771" v="2059"/>
        <pc:sldMkLst>
          <pc:docMk/>
          <pc:sldMk cId="1286417603" sldId="264"/>
        </pc:sldMkLst>
        <pc:spChg chg="mod">
          <ac:chgData name="Ken Merrihew" userId="bcb7a1e886d99f07" providerId="LiveId" clId="{BF1A3BA1-FF78-4ACF-93B0-67601333CCE4}" dt="2017-09-08T18:20:58.431" v="215" actId="947"/>
          <ac:spMkLst>
            <pc:docMk/>
            <pc:sldMk cId="1286417603" sldId="264"/>
            <ac:spMk id="2" creationId="{00000000-0000-0000-0000-000000000000}"/>
          </ac:spMkLst>
        </pc:spChg>
        <pc:spChg chg="del">
          <ac:chgData name="Ken Merrihew" userId="bcb7a1e886d99f07" providerId="LiveId" clId="{BF1A3BA1-FF78-4ACF-93B0-67601333CCE4}" dt="2017-09-09T19:41:26.983" v="2058" actId="478"/>
          <ac:spMkLst>
            <pc:docMk/>
            <pc:sldMk cId="1286417603" sldId="264"/>
            <ac:spMk id="21" creationId="{00000000-0000-0000-0000-000000000000}"/>
          </ac:spMkLst>
        </pc:spChg>
        <pc:spChg chg="del">
          <ac:chgData name="Ken Merrihew" userId="bcb7a1e886d99f07" providerId="LiveId" clId="{BF1A3BA1-FF78-4ACF-93B0-67601333CCE4}" dt="2017-09-08T18:21:03.287" v="216" actId="478"/>
          <ac:spMkLst>
            <pc:docMk/>
            <pc:sldMk cId="1286417603" sldId="264"/>
            <ac:spMk id="23" creationId="{00000000-0000-0000-0000-000000000000}"/>
          </ac:spMkLst>
        </pc:spChg>
        <pc:spChg chg="mod">
          <ac:chgData name="Ken Merrihew" userId="bcb7a1e886d99f07" providerId="LiveId" clId="{BF1A3BA1-FF78-4ACF-93B0-67601333CCE4}" dt="2017-09-08T18:21:38.363" v="264" actId="1035"/>
          <ac:spMkLst>
            <pc:docMk/>
            <pc:sldMk cId="1286417603" sldId="264"/>
            <ac:spMk id="24" creationId="{00000000-0000-0000-0000-000000000000}"/>
          </ac:spMkLst>
        </pc:spChg>
        <pc:spChg chg="add mod">
          <ac:chgData name="Ken Merrihew" userId="bcb7a1e886d99f07" providerId="LiveId" clId="{BF1A3BA1-FF78-4ACF-93B0-67601333CCE4}" dt="2017-09-08T18:22:31.856" v="334"/>
          <ac:spMkLst>
            <pc:docMk/>
            <pc:sldMk cId="1286417603" sldId="264"/>
            <ac:spMk id="25" creationId="{DA5B137E-7FE0-400A-8D64-6A140DBE0E8C}"/>
          </ac:spMkLst>
        </pc:spChg>
        <pc:spChg chg="add">
          <ac:chgData name="Ken Merrihew" userId="bcb7a1e886d99f07" providerId="LiveId" clId="{BF1A3BA1-FF78-4ACF-93B0-67601333CCE4}" dt="2017-09-09T19:41:27.771" v="2059"/>
          <ac:spMkLst>
            <pc:docMk/>
            <pc:sldMk cId="1286417603" sldId="264"/>
            <ac:spMk id="26" creationId="{9638BA10-3710-470D-97B0-695611FC39BC}"/>
          </ac:spMkLst>
        </pc:spChg>
      </pc:sldChg>
      <pc:sldChg chg="addSp delSp add">
        <pc:chgData name="Ken Merrihew" userId="bcb7a1e886d99f07" providerId="LiveId" clId="{BF1A3BA1-FF78-4ACF-93B0-67601333CCE4}" dt="2017-09-09T19:41:31.128" v="2061"/>
        <pc:sldMkLst>
          <pc:docMk/>
          <pc:sldMk cId="400920418" sldId="265"/>
        </pc:sldMkLst>
        <pc:spChg chg="del">
          <ac:chgData name="Ken Merrihew" userId="bcb7a1e886d99f07" providerId="LiveId" clId="{BF1A3BA1-FF78-4ACF-93B0-67601333CCE4}" dt="2017-09-09T19:41:30.558" v="2060" actId="478"/>
          <ac:spMkLst>
            <pc:docMk/>
            <pc:sldMk cId="400920418" sldId="265"/>
            <ac:spMk id="21" creationId="{00000000-0000-0000-0000-000000000000}"/>
          </ac:spMkLst>
        </pc:spChg>
        <pc:spChg chg="add">
          <ac:chgData name="Ken Merrihew" userId="bcb7a1e886d99f07" providerId="LiveId" clId="{BF1A3BA1-FF78-4ACF-93B0-67601333CCE4}" dt="2017-09-09T19:41:31.128" v="2061"/>
          <ac:spMkLst>
            <pc:docMk/>
            <pc:sldMk cId="400920418" sldId="265"/>
            <ac:spMk id="23" creationId="{1B9FF444-5DBE-4EC6-8CB6-0B156F5B6165}"/>
          </ac:spMkLst>
        </pc:spChg>
      </pc:sldChg>
      <pc:sldChg chg="addSp delSp modSp add ord">
        <pc:chgData name="Ken Merrihew" userId="bcb7a1e886d99f07" providerId="LiveId" clId="{BF1A3BA1-FF78-4ACF-93B0-67601333CCE4}" dt="2017-09-09T19:41:44.160" v="2067"/>
        <pc:sldMkLst>
          <pc:docMk/>
          <pc:sldMk cId="3427274030" sldId="266"/>
        </pc:sldMkLst>
        <pc:spChg chg="mod">
          <ac:chgData name="Ken Merrihew" userId="bcb7a1e886d99f07" providerId="LiveId" clId="{BF1A3BA1-FF78-4ACF-93B0-67601333CCE4}" dt="2017-09-08T18:24:13.929" v="350" actId="947"/>
          <ac:spMkLst>
            <pc:docMk/>
            <pc:sldMk cId="3427274030" sldId="266"/>
            <ac:spMk id="2" creationId="{00000000-0000-0000-0000-000000000000}"/>
          </ac:spMkLst>
        </pc:spChg>
        <pc:spChg chg="del">
          <ac:chgData name="Ken Merrihew" userId="bcb7a1e886d99f07" providerId="LiveId" clId="{BF1A3BA1-FF78-4ACF-93B0-67601333CCE4}" dt="2017-09-09T19:41:43.555" v="2066" actId="478"/>
          <ac:spMkLst>
            <pc:docMk/>
            <pc:sldMk cId="3427274030" sldId="266"/>
            <ac:spMk id="21" creationId="{00000000-0000-0000-0000-000000000000}"/>
          </ac:spMkLst>
        </pc:spChg>
        <pc:spChg chg="add">
          <ac:chgData name="Ken Merrihew" userId="bcb7a1e886d99f07" providerId="LiveId" clId="{BF1A3BA1-FF78-4ACF-93B0-67601333CCE4}" dt="2017-09-09T19:41:44.160" v="2067"/>
          <ac:spMkLst>
            <pc:docMk/>
            <pc:sldMk cId="3427274030" sldId="266"/>
            <ac:spMk id="23" creationId="{18DA2EBF-0C87-4858-AFAA-43CB4FF40E96}"/>
          </ac:spMkLst>
        </pc:spChg>
      </pc:sldChg>
      <pc:sldChg chg="addSp delSp add ord">
        <pc:chgData name="Ken Merrihew" userId="bcb7a1e886d99f07" providerId="LiveId" clId="{BF1A3BA1-FF78-4ACF-93B0-67601333CCE4}" dt="2017-09-09T19:41:54.333" v="2069"/>
        <pc:sldMkLst>
          <pc:docMk/>
          <pc:sldMk cId="2745191839" sldId="267"/>
        </pc:sldMkLst>
        <pc:spChg chg="del">
          <ac:chgData name="Ken Merrihew" userId="bcb7a1e886d99f07" providerId="LiveId" clId="{BF1A3BA1-FF78-4ACF-93B0-67601333CCE4}" dt="2017-09-09T19:41:53.784" v="2068" actId="478"/>
          <ac:spMkLst>
            <pc:docMk/>
            <pc:sldMk cId="2745191839" sldId="267"/>
            <ac:spMk id="21" creationId="{00000000-0000-0000-0000-000000000000}"/>
          </ac:spMkLst>
        </pc:spChg>
        <pc:spChg chg="add">
          <ac:chgData name="Ken Merrihew" userId="bcb7a1e886d99f07" providerId="LiveId" clId="{BF1A3BA1-FF78-4ACF-93B0-67601333CCE4}" dt="2017-09-09T19:41:54.333" v="2069"/>
          <ac:spMkLst>
            <pc:docMk/>
            <pc:sldMk cId="2745191839" sldId="267"/>
            <ac:spMk id="23" creationId="{FF298BCB-6E53-438F-AFC1-4E4DCCEB2C7F}"/>
          </ac:spMkLst>
        </pc:spChg>
      </pc:sldChg>
      <pc:sldChg chg="addSp modSp add del ord modAnim">
        <pc:chgData name="Ken Merrihew" userId="bcb7a1e886d99f07" providerId="LiveId" clId="{BF1A3BA1-FF78-4ACF-93B0-67601333CCE4}" dt="2017-09-09T19:07:35.640" v="2018" actId="2696"/>
        <pc:sldMkLst>
          <pc:docMk/>
          <pc:sldMk cId="1877076477" sldId="268"/>
        </pc:sldMkLst>
        <pc:spChg chg="mod">
          <ac:chgData name="Ken Merrihew" userId="bcb7a1e886d99f07" providerId="LiveId" clId="{BF1A3BA1-FF78-4ACF-93B0-67601333CCE4}" dt="2017-09-08T18:28:35.625" v="382" actId="2696"/>
          <ac:spMkLst>
            <pc:docMk/>
            <pc:sldMk cId="1877076477" sldId="268"/>
            <ac:spMk id="2" creationId="{00000000-0000-0000-0000-000000000000}"/>
          </ac:spMkLst>
        </pc:spChg>
        <pc:spChg chg="add mod">
          <ac:chgData name="Ken Merrihew" userId="bcb7a1e886d99f07" providerId="LiveId" clId="{BF1A3BA1-FF78-4ACF-93B0-67601333CCE4}" dt="2017-09-08T18:30:32.582" v="460" actId="2696"/>
          <ac:spMkLst>
            <pc:docMk/>
            <pc:sldMk cId="1877076477" sldId="268"/>
            <ac:spMk id="23" creationId="{96676A24-2768-45CB-BB4D-02DACE474452}"/>
          </ac:spMkLst>
        </pc:spChg>
      </pc:sldChg>
      <pc:sldChg chg="add del ord">
        <pc:chgData name="Ken Merrihew" userId="bcb7a1e886d99f07" providerId="LiveId" clId="{BF1A3BA1-FF78-4ACF-93B0-67601333CCE4}" dt="2017-09-09T19:07:35.651" v="2020" actId="2696"/>
        <pc:sldMkLst>
          <pc:docMk/>
          <pc:sldMk cId="3243477438" sldId="269"/>
        </pc:sldMkLst>
      </pc:sldChg>
      <pc:sldChg chg="addSp delSp add">
        <pc:chgData name="Ken Merrihew" userId="bcb7a1e886d99f07" providerId="LiveId" clId="{BF1A3BA1-FF78-4ACF-93B0-67601333CCE4}" dt="2017-09-09T19:41:57.971" v="2071"/>
        <pc:sldMkLst>
          <pc:docMk/>
          <pc:sldMk cId="1673195621" sldId="270"/>
        </pc:sldMkLst>
        <pc:spChg chg="del">
          <ac:chgData name="Ken Merrihew" userId="bcb7a1e886d99f07" providerId="LiveId" clId="{BF1A3BA1-FF78-4ACF-93B0-67601333CCE4}" dt="2017-09-09T19:41:57.340" v="2070" actId="478"/>
          <ac:spMkLst>
            <pc:docMk/>
            <pc:sldMk cId="1673195621" sldId="270"/>
            <ac:spMk id="21" creationId="{00000000-0000-0000-0000-000000000000}"/>
          </ac:spMkLst>
        </pc:spChg>
        <pc:spChg chg="add">
          <ac:chgData name="Ken Merrihew" userId="bcb7a1e886d99f07" providerId="LiveId" clId="{BF1A3BA1-FF78-4ACF-93B0-67601333CCE4}" dt="2017-09-09T19:41:57.971" v="2071"/>
          <ac:spMkLst>
            <pc:docMk/>
            <pc:sldMk cId="1673195621" sldId="270"/>
            <ac:spMk id="23" creationId="{E632EE33-10DA-46A7-A47B-A619107F0E93}"/>
          </ac:spMkLst>
        </pc:spChg>
      </pc:sldChg>
      <pc:sldChg chg="addSp delSp add">
        <pc:chgData name="Ken Merrihew" userId="bcb7a1e886d99f07" providerId="LiveId" clId="{BF1A3BA1-FF78-4ACF-93B0-67601333CCE4}" dt="2017-09-09T19:42:03.470" v="2073"/>
        <pc:sldMkLst>
          <pc:docMk/>
          <pc:sldMk cId="1987068939" sldId="271"/>
        </pc:sldMkLst>
        <pc:spChg chg="del">
          <ac:chgData name="Ken Merrihew" userId="bcb7a1e886d99f07" providerId="LiveId" clId="{BF1A3BA1-FF78-4ACF-93B0-67601333CCE4}" dt="2017-09-09T19:42:02.893" v="2072" actId="478"/>
          <ac:spMkLst>
            <pc:docMk/>
            <pc:sldMk cId="1987068939" sldId="271"/>
            <ac:spMk id="21" creationId="{00000000-0000-0000-0000-000000000000}"/>
          </ac:spMkLst>
        </pc:spChg>
        <pc:spChg chg="add">
          <ac:chgData name="Ken Merrihew" userId="bcb7a1e886d99f07" providerId="LiveId" clId="{BF1A3BA1-FF78-4ACF-93B0-67601333CCE4}" dt="2017-09-09T19:42:03.470" v="2073"/>
          <ac:spMkLst>
            <pc:docMk/>
            <pc:sldMk cId="1987068939" sldId="271"/>
            <ac:spMk id="23" creationId="{503F36E7-B6B9-4EE6-A6AD-0B69447A1290}"/>
          </ac:spMkLst>
        </pc:spChg>
      </pc:sldChg>
      <pc:sldChg chg="delSp modSp add del delAnim modAnim">
        <pc:chgData name="Ken Merrihew" userId="bcb7a1e886d99f07" providerId="LiveId" clId="{BF1A3BA1-FF78-4ACF-93B0-67601333CCE4}" dt="2017-09-09T19:07:35.646" v="2019" actId="2696"/>
        <pc:sldMkLst>
          <pc:docMk/>
          <pc:sldMk cId="1176192792" sldId="272"/>
        </pc:sldMkLst>
        <pc:spChg chg="mod">
          <ac:chgData name="Ken Merrihew" userId="bcb7a1e886d99f07" providerId="LiveId" clId="{BF1A3BA1-FF78-4ACF-93B0-67601333CCE4}" dt="2017-09-08T20:50:20.553" v="476" actId="2696"/>
          <ac:spMkLst>
            <pc:docMk/>
            <pc:sldMk cId="1176192792" sldId="272"/>
            <ac:spMk id="2" creationId="{00000000-0000-0000-0000-000000000000}"/>
          </ac:spMkLst>
        </pc:spChg>
        <pc:spChg chg="del">
          <ac:chgData name="Ken Merrihew" userId="bcb7a1e886d99f07" providerId="LiveId" clId="{BF1A3BA1-FF78-4ACF-93B0-67601333CCE4}" dt="2017-09-08T20:49:54.641" v="468" actId="478"/>
          <ac:spMkLst>
            <pc:docMk/>
            <pc:sldMk cId="1176192792" sldId="272"/>
            <ac:spMk id="23" creationId="{96676A24-2768-45CB-BB4D-02DACE474452}"/>
          </ac:spMkLst>
        </pc:spChg>
      </pc:sldChg>
      <pc:sldChg chg="add del">
        <pc:chgData name="Ken Merrihew" userId="bcb7a1e886d99f07" providerId="LiveId" clId="{BF1A3BA1-FF78-4ACF-93B0-67601333CCE4}" dt="2017-09-08T20:49:09.969" v="465"/>
        <pc:sldMkLst>
          <pc:docMk/>
          <pc:sldMk cId="3612857534" sldId="272"/>
        </pc:sldMkLst>
      </pc:sldChg>
      <pc:sldChg chg="addSp delSp modSp add modAnim">
        <pc:chgData name="Ken Merrihew" userId="bcb7a1e886d99f07" providerId="LiveId" clId="{BF1A3BA1-FF78-4ACF-93B0-67601333CCE4}" dt="2017-09-09T20:23:26.027" v="2086"/>
        <pc:sldMkLst>
          <pc:docMk/>
          <pc:sldMk cId="4074188634" sldId="273"/>
        </pc:sldMkLst>
        <pc:spChg chg="mod">
          <ac:chgData name="Ken Merrihew" userId="bcb7a1e886d99f07" providerId="LiveId" clId="{BF1A3BA1-FF78-4ACF-93B0-67601333CCE4}" dt="2017-09-08T20:59:47.647" v="522" actId="1076"/>
          <ac:spMkLst>
            <pc:docMk/>
            <pc:sldMk cId="4074188634" sldId="273"/>
            <ac:spMk id="4" creationId="{00000000-0000-0000-0000-000000000000}"/>
          </ac:spMkLst>
        </pc:spChg>
        <pc:spChg chg="mod">
          <ac:chgData name="Ken Merrihew" userId="bcb7a1e886d99f07" providerId="LiveId" clId="{BF1A3BA1-FF78-4ACF-93B0-67601333CCE4}" dt="2017-09-08T20:59:47.647" v="522" actId="1076"/>
          <ac:spMkLst>
            <pc:docMk/>
            <pc:sldMk cId="4074188634" sldId="273"/>
            <ac:spMk id="5" creationId="{00000000-0000-0000-0000-000000000000}"/>
          </ac:spMkLst>
        </pc:spChg>
        <pc:spChg chg="mod">
          <ac:chgData name="Ken Merrihew" userId="bcb7a1e886d99f07" providerId="LiveId" clId="{BF1A3BA1-FF78-4ACF-93B0-67601333CCE4}" dt="2017-09-08T20:59:47.647" v="522" actId="1076"/>
          <ac:spMkLst>
            <pc:docMk/>
            <pc:sldMk cId="4074188634" sldId="273"/>
            <ac:spMk id="6" creationId="{00000000-0000-0000-0000-000000000000}"/>
          </ac:spMkLst>
        </pc:spChg>
        <pc:spChg chg="mod">
          <ac:chgData name="Ken Merrihew" userId="bcb7a1e886d99f07" providerId="LiveId" clId="{BF1A3BA1-FF78-4ACF-93B0-67601333CCE4}" dt="2017-09-08T20:59:47.647" v="522" actId="1076"/>
          <ac:spMkLst>
            <pc:docMk/>
            <pc:sldMk cId="4074188634" sldId="273"/>
            <ac:spMk id="7" creationId="{00000000-0000-0000-0000-000000000000}"/>
          </ac:spMkLst>
        </pc:spChg>
        <pc:spChg chg="mod">
          <ac:chgData name="Ken Merrihew" userId="bcb7a1e886d99f07" providerId="LiveId" clId="{BF1A3BA1-FF78-4ACF-93B0-67601333CCE4}" dt="2017-09-08T20:59:47.647" v="522" actId="1076"/>
          <ac:spMkLst>
            <pc:docMk/>
            <pc:sldMk cId="4074188634" sldId="273"/>
            <ac:spMk id="15" creationId="{00000000-0000-0000-0000-000000000000}"/>
          </ac:spMkLst>
        </pc:spChg>
        <pc:spChg chg="mod">
          <ac:chgData name="Ken Merrihew" userId="bcb7a1e886d99f07" providerId="LiveId" clId="{BF1A3BA1-FF78-4ACF-93B0-67601333CCE4}" dt="2017-09-08T20:59:47.647" v="522" actId="1076"/>
          <ac:spMkLst>
            <pc:docMk/>
            <pc:sldMk cId="4074188634" sldId="273"/>
            <ac:spMk id="16" creationId="{00000000-0000-0000-0000-000000000000}"/>
          </ac:spMkLst>
        </pc:spChg>
        <pc:spChg chg="mod">
          <ac:chgData name="Ken Merrihew" userId="bcb7a1e886d99f07" providerId="LiveId" clId="{BF1A3BA1-FF78-4ACF-93B0-67601333CCE4}" dt="2017-09-08T20:59:47.647" v="522" actId="1076"/>
          <ac:spMkLst>
            <pc:docMk/>
            <pc:sldMk cId="4074188634" sldId="273"/>
            <ac:spMk id="17" creationId="{00000000-0000-0000-0000-000000000000}"/>
          </ac:spMkLst>
        </pc:spChg>
        <pc:spChg chg="mod">
          <ac:chgData name="Ken Merrihew" userId="bcb7a1e886d99f07" providerId="LiveId" clId="{BF1A3BA1-FF78-4ACF-93B0-67601333CCE4}" dt="2017-09-08T20:59:47.647" v="522" actId="1076"/>
          <ac:spMkLst>
            <pc:docMk/>
            <pc:sldMk cId="4074188634" sldId="273"/>
            <ac:spMk id="18" creationId="{00000000-0000-0000-0000-000000000000}"/>
          </ac:spMkLst>
        </pc:spChg>
        <pc:spChg chg="mod">
          <ac:chgData name="Ken Merrihew" userId="bcb7a1e886d99f07" providerId="LiveId" clId="{BF1A3BA1-FF78-4ACF-93B0-67601333CCE4}" dt="2017-09-08T20:59:47.647" v="522" actId="1076"/>
          <ac:spMkLst>
            <pc:docMk/>
            <pc:sldMk cId="4074188634" sldId="273"/>
            <ac:spMk id="19" creationId="{00000000-0000-0000-0000-000000000000}"/>
          </ac:spMkLst>
        </pc:spChg>
        <pc:spChg chg="del">
          <ac:chgData name="Ken Merrihew" userId="bcb7a1e886d99f07" providerId="LiveId" clId="{BF1A3BA1-FF78-4ACF-93B0-67601333CCE4}" dt="2017-09-09T19:41:34.206" v="2062" actId="478"/>
          <ac:spMkLst>
            <pc:docMk/>
            <pc:sldMk cId="4074188634" sldId="273"/>
            <ac:spMk id="21" creationId="{00000000-0000-0000-0000-000000000000}"/>
          </ac:spMkLst>
        </pc:spChg>
        <pc:spChg chg="mod">
          <ac:chgData name="Ken Merrihew" userId="bcb7a1e886d99f07" providerId="LiveId" clId="{BF1A3BA1-FF78-4ACF-93B0-67601333CCE4}" dt="2017-09-08T20:59:47.647" v="522" actId="1076"/>
          <ac:spMkLst>
            <pc:docMk/>
            <pc:sldMk cId="4074188634" sldId="273"/>
            <ac:spMk id="22" creationId="{00000000-0000-0000-0000-000000000000}"/>
          </ac:spMkLst>
        </pc:spChg>
        <pc:spChg chg="add mod">
          <ac:chgData name="Ken Merrihew" userId="bcb7a1e886d99f07" providerId="LiveId" clId="{BF1A3BA1-FF78-4ACF-93B0-67601333CCE4}" dt="2017-09-08T21:48:26.368" v="1534"/>
          <ac:spMkLst>
            <pc:docMk/>
            <pc:sldMk cId="4074188634" sldId="273"/>
            <ac:spMk id="23" creationId="{10892090-72C2-438E-98AF-3F2FB7AB1078}"/>
          </ac:spMkLst>
        </pc:spChg>
        <pc:spChg chg="add mod">
          <ac:chgData name="Ken Merrihew" userId="bcb7a1e886d99f07" providerId="LiveId" clId="{BF1A3BA1-FF78-4ACF-93B0-67601333CCE4}" dt="2017-09-08T21:39:09.163" v="1105" actId="14100"/>
          <ac:spMkLst>
            <pc:docMk/>
            <pc:sldMk cId="4074188634" sldId="273"/>
            <ac:spMk id="24" creationId="{00488A61-95C6-42C8-AE97-9C54DCB4437F}"/>
          </ac:spMkLst>
        </pc:spChg>
        <pc:spChg chg="del topLvl">
          <ac:chgData name="Ken Merrihew" userId="bcb7a1e886d99f07" providerId="LiveId" clId="{BF1A3BA1-FF78-4ACF-93B0-67601333CCE4}" dt="2017-09-08T20:58:07.903" v="518" actId="478"/>
          <ac:spMkLst>
            <pc:docMk/>
            <pc:sldMk cId="4074188634" sldId="273"/>
            <ac:spMk id="64" creationId="{8DE858DC-4F79-4E25-996D-39C46412B035}"/>
          </ac:spMkLst>
        </pc:spChg>
        <pc:spChg chg="del topLvl">
          <ac:chgData name="Ken Merrihew" userId="bcb7a1e886d99f07" providerId="LiveId" clId="{BF1A3BA1-FF78-4ACF-93B0-67601333CCE4}" dt="2017-09-08T20:58:09.626" v="519" actId="478"/>
          <ac:spMkLst>
            <pc:docMk/>
            <pc:sldMk cId="4074188634" sldId="273"/>
            <ac:spMk id="65" creationId="{5405B0AC-04E6-40B7-B5E9-15777F8E9673}"/>
          </ac:spMkLst>
        </pc:spChg>
        <pc:spChg chg="add mod">
          <ac:chgData name="Ken Merrihew" userId="bcb7a1e886d99f07" providerId="LiveId" clId="{BF1A3BA1-FF78-4ACF-93B0-67601333CCE4}" dt="2017-09-08T22:19:43.676" v="1688"/>
          <ac:spMkLst>
            <pc:docMk/>
            <pc:sldMk cId="4074188634" sldId="273"/>
            <ac:spMk id="66" creationId="{60749186-C007-4BFA-96AA-983EAB7DCB39}"/>
          </ac:spMkLst>
        </pc:spChg>
        <pc:spChg chg="add mod">
          <ac:chgData name="Ken Merrihew" userId="bcb7a1e886d99f07" providerId="LiveId" clId="{BF1A3BA1-FF78-4ACF-93B0-67601333CCE4}" dt="2017-09-08T21:43:15.747" v="1161" actId="14861"/>
          <ac:spMkLst>
            <pc:docMk/>
            <pc:sldMk cId="4074188634" sldId="273"/>
            <ac:spMk id="68" creationId="{81F1EAE9-7EE1-4259-A5BF-F1BAE12AB312}"/>
          </ac:spMkLst>
        </pc:spChg>
        <pc:spChg chg="add mod">
          <ac:chgData name="Ken Merrihew" userId="bcb7a1e886d99f07" providerId="LiveId" clId="{BF1A3BA1-FF78-4ACF-93B0-67601333CCE4}" dt="2017-09-08T21:45:45.007" v="1395" actId="1035"/>
          <ac:spMkLst>
            <pc:docMk/>
            <pc:sldMk cId="4074188634" sldId="273"/>
            <ac:spMk id="69" creationId="{EAD7B976-A5B8-41FD-BB65-23229A8B7302}"/>
          </ac:spMkLst>
        </pc:spChg>
        <pc:spChg chg="mod topLvl">
          <ac:chgData name="Ken Merrihew" userId="bcb7a1e886d99f07" providerId="LiveId" clId="{BF1A3BA1-FF78-4ACF-93B0-67601333CCE4}" dt="2017-09-08T21:46:11.591" v="1445"/>
          <ac:spMkLst>
            <pc:docMk/>
            <pc:sldMk cId="4074188634" sldId="273"/>
            <ac:spMk id="72" creationId="{71F6182C-62CA-44E2-836A-9B6F6C870CE9}"/>
          </ac:spMkLst>
        </pc:spChg>
        <pc:spChg chg="mod topLvl">
          <ac:chgData name="Ken Merrihew" userId="bcb7a1e886d99f07" providerId="LiveId" clId="{BF1A3BA1-FF78-4ACF-93B0-67601333CCE4}" dt="2017-09-08T21:46:11.591" v="1445"/>
          <ac:spMkLst>
            <pc:docMk/>
            <pc:sldMk cId="4074188634" sldId="273"/>
            <ac:spMk id="73" creationId="{FEEBB2A2-F07F-41DD-B320-F3ADA61B6D17}"/>
          </ac:spMkLst>
        </pc:spChg>
        <pc:spChg chg="add mod">
          <ac:chgData name="Ken Merrihew" userId="bcb7a1e886d99f07" providerId="LiveId" clId="{BF1A3BA1-FF78-4ACF-93B0-67601333CCE4}" dt="2017-09-08T21:46:42.633" v="1454"/>
          <ac:spMkLst>
            <pc:docMk/>
            <pc:sldMk cId="4074188634" sldId="273"/>
            <ac:spMk id="74" creationId="{758A93F6-221A-426E-9A6E-C02F401ED859}"/>
          </ac:spMkLst>
        </pc:spChg>
        <pc:spChg chg="add mod">
          <ac:chgData name="Ken Merrihew" userId="bcb7a1e886d99f07" providerId="LiveId" clId="{BF1A3BA1-FF78-4ACF-93B0-67601333CCE4}" dt="2017-09-08T21:46:42.633" v="1454"/>
          <ac:spMkLst>
            <pc:docMk/>
            <pc:sldMk cId="4074188634" sldId="273"/>
            <ac:spMk id="75" creationId="{5A3FBC5D-DD4C-4E8A-81C8-7D4E8C7F93E5}"/>
          </ac:spMkLst>
        </pc:spChg>
        <pc:spChg chg="mod topLvl">
          <ac:chgData name="Ken Merrihew" userId="bcb7a1e886d99f07" providerId="LiveId" clId="{BF1A3BA1-FF78-4ACF-93B0-67601333CCE4}" dt="2017-09-08T21:49:03.695" v="1572"/>
          <ac:spMkLst>
            <pc:docMk/>
            <pc:sldMk cId="4074188634" sldId="273"/>
            <ac:spMk id="79" creationId="{AFE99E70-81E5-45B6-A1B0-99EA96EFA443}"/>
          </ac:spMkLst>
        </pc:spChg>
        <pc:spChg chg="mod topLvl">
          <ac:chgData name="Ken Merrihew" userId="bcb7a1e886d99f07" providerId="LiveId" clId="{BF1A3BA1-FF78-4ACF-93B0-67601333CCE4}" dt="2017-09-08T21:49:03.695" v="1572"/>
          <ac:spMkLst>
            <pc:docMk/>
            <pc:sldMk cId="4074188634" sldId="273"/>
            <ac:spMk id="80" creationId="{4A257BB9-57D0-4107-9CF5-641A1136B885}"/>
          </ac:spMkLst>
        </pc:spChg>
        <pc:spChg chg="add mod">
          <ac:chgData name="Ken Merrihew" userId="bcb7a1e886d99f07" providerId="LiveId" clId="{BF1A3BA1-FF78-4ACF-93B0-67601333CCE4}" dt="2017-09-08T22:19:43.676" v="1688"/>
          <ac:spMkLst>
            <pc:docMk/>
            <pc:sldMk cId="4074188634" sldId="273"/>
            <ac:spMk id="82" creationId="{27F7D162-9CE9-4BC7-A8C7-7476ED989CDE}"/>
          </ac:spMkLst>
        </pc:spChg>
        <pc:spChg chg="add mod">
          <ac:chgData name="Ken Merrihew" userId="bcb7a1e886d99f07" providerId="LiveId" clId="{BF1A3BA1-FF78-4ACF-93B0-67601333CCE4}" dt="2017-09-08T22:19:43.676" v="1688"/>
          <ac:spMkLst>
            <pc:docMk/>
            <pc:sldMk cId="4074188634" sldId="273"/>
            <ac:spMk id="85" creationId="{D68058DA-5724-4694-B84A-7584F6F52128}"/>
          </ac:spMkLst>
        </pc:spChg>
        <pc:spChg chg="add">
          <ac:chgData name="Ken Merrihew" userId="bcb7a1e886d99f07" providerId="LiveId" clId="{BF1A3BA1-FF78-4ACF-93B0-67601333CCE4}" dt="2017-09-09T19:41:34.860" v="2063"/>
          <ac:spMkLst>
            <pc:docMk/>
            <pc:sldMk cId="4074188634" sldId="273"/>
            <ac:spMk id="89" creationId="{94268931-52CC-43C4-92E1-63296379BBB7}"/>
          </ac:spMkLst>
        </pc:spChg>
        <pc:grpChg chg="del mod">
          <ac:chgData name="Ken Merrihew" userId="bcb7a1e886d99f07" providerId="LiveId" clId="{BF1A3BA1-FF78-4ACF-93B0-67601333CCE4}" dt="2017-09-08T21:24:10.452" v="626" actId="478"/>
          <ac:grpSpMkLst>
            <pc:docMk/>
            <pc:sldMk cId="4074188634" sldId="273"/>
            <ac:grpSpMk id="25" creationId="{E4C3FCF1-D78A-4BCA-9854-039720F22328}"/>
          </ac:grpSpMkLst>
        </pc:grpChg>
        <pc:grpChg chg="del">
          <ac:chgData name="Ken Merrihew" userId="bcb7a1e886d99f07" providerId="LiveId" clId="{BF1A3BA1-FF78-4ACF-93B0-67601333CCE4}" dt="2017-09-08T20:58:07.903" v="518" actId="478"/>
          <ac:grpSpMkLst>
            <pc:docMk/>
            <pc:sldMk cId="4074188634" sldId="273"/>
            <ac:grpSpMk id="67" creationId="{759181A9-806E-4E90-BE96-8098BFB77D1D}"/>
          </ac:grpSpMkLst>
        </pc:grpChg>
        <pc:grpChg chg="add mod">
          <ac:chgData name="Ken Merrihew" userId="bcb7a1e886d99f07" providerId="LiveId" clId="{BF1A3BA1-FF78-4ACF-93B0-67601333CCE4}" dt="2017-09-08T21:43:05.127" v="1160"/>
          <ac:grpSpMkLst>
            <pc:docMk/>
            <pc:sldMk cId="4074188634" sldId="273"/>
            <ac:grpSpMk id="70" creationId="{FA542476-A7CC-473D-A3C6-3BD0784D6D16}"/>
          </ac:grpSpMkLst>
        </pc:grpChg>
        <pc:grpChg chg="add del mod">
          <ac:chgData name="Ken Merrihew" userId="bcb7a1e886d99f07" providerId="LiveId" clId="{BF1A3BA1-FF78-4ACF-93B0-67601333CCE4}" dt="2017-09-08T21:44:33.822" v="1201"/>
          <ac:grpSpMkLst>
            <pc:docMk/>
            <pc:sldMk cId="4074188634" sldId="273"/>
            <ac:grpSpMk id="71" creationId="{563502A8-04BD-4179-9A60-F22EFF572404}"/>
          </ac:grpSpMkLst>
        </pc:grpChg>
        <pc:grpChg chg="add mod">
          <ac:chgData name="Ken Merrihew" userId="bcb7a1e886d99f07" providerId="LiveId" clId="{BF1A3BA1-FF78-4ACF-93B0-67601333CCE4}" dt="2017-09-08T21:46:11.591" v="1445"/>
          <ac:grpSpMkLst>
            <pc:docMk/>
            <pc:sldMk cId="4074188634" sldId="273"/>
            <ac:grpSpMk id="76" creationId="{D7BB041E-97DF-41A1-A1C9-6EDFC7EFF7E0}"/>
          </ac:grpSpMkLst>
        </pc:grpChg>
        <pc:grpChg chg="add mod">
          <ac:chgData name="Ken Merrihew" userId="bcb7a1e886d99f07" providerId="LiveId" clId="{BF1A3BA1-FF78-4ACF-93B0-67601333CCE4}" dt="2017-09-08T21:46:42.633" v="1454"/>
          <ac:grpSpMkLst>
            <pc:docMk/>
            <pc:sldMk cId="4074188634" sldId="273"/>
            <ac:grpSpMk id="77" creationId="{2550FF20-DCA4-446A-A722-64CC4EE7D356}"/>
          </ac:grpSpMkLst>
        </pc:grpChg>
        <pc:grpChg chg="add del mod">
          <ac:chgData name="Ken Merrihew" userId="bcb7a1e886d99f07" providerId="LiveId" clId="{BF1A3BA1-FF78-4ACF-93B0-67601333CCE4}" dt="2017-09-08T21:48:41.376" v="1535"/>
          <ac:grpSpMkLst>
            <pc:docMk/>
            <pc:sldMk cId="4074188634" sldId="273"/>
            <ac:grpSpMk id="78" creationId="{462E4971-74AE-4D5B-A895-99A76357CC9F}"/>
          </ac:grpSpMkLst>
        </pc:grpChg>
        <pc:grpChg chg="add mod">
          <ac:chgData name="Ken Merrihew" userId="bcb7a1e886d99f07" providerId="LiveId" clId="{BF1A3BA1-FF78-4ACF-93B0-67601333CCE4}" dt="2017-09-08T21:49:15.345" v="1573" actId="1076"/>
          <ac:grpSpMkLst>
            <pc:docMk/>
            <pc:sldMk cId="4074188634" sldId="273"/>
            <ac:grpSpMk id="81" creationId="{655D0084-1A4F-4F40-9C9E-37903DDE0BBB}"/>
          </ac:grpSpMkLst>
        </pc:grpChg>
        <pc:picChg chg="add mod ord modCrop">
          <ac:chgData name="Ken Merrihew" userId="bcb7a1e886d99f07" providerId="LiveId" clId="{BF1A3BA1-FF78-4ACF-93B0-67601333CCE4}" dt="2017-09-08T21:44:12.421" v="1179" actId="1076"/>
          <ac:picMkLst>
            <pc:docMk/>
            <pc:sldMk cId="4074188634" sldId="273"/>
            <ac:picMk id="2" creationId="{17EA4CEB-2F48-4CA3-B97E-13B19A39C909}"/>
          </ac:picMkLst>
        </pc:picChg>
        <pc:picChg chg="del">
          <ac:chgData name="Ken Merrihew" userId="bcb7a1e886d99f07" providerId="LiveId" clId="{BF1A3BA1-FF78-4ACF-93B0-67601333CCE4}" dt="2017-09-08T20:58:12.234" v="520" actId="478"/>
          <ac:picMkLst>
            <pc:docMk/>
            <pc:sldMk cId="4074188634" sldId="273"/>
            <ac:picMk id="3" creationId="{F20D032B-D7E9-4EDB-B4E4-6E028BC66469}"/>
          </ac:picMkLst>
        </pc:picChg>
        <pc:cxnChg chg="add mod">
          <ac:chgData name="Ken Merrihew" userId="bcb7a1e886d99f07" providerId="LiveId" clId="{BF1A3BA1-FF78-4ACF-93B0-67601333CCE4}" dt="2017-09-08T22:19:56.025" v="1689" actId="14861"/>
          <ac:cxnSpMkLst>
            <pc:docMk/>
            <pc:sldMk cId="4074188634" sldId="273"/>
            <ac:cxnSpMk id="84" creationId="{440474FA-D723-4F5E-B689-6E5F5869DE0E}"/>
          </ac:cxnSpMkLst>
        </pc:cxnChg>
        <pc:cxnChg chg="add mod">
          <ac:chgData name="Ken Merrihew" userId="bcb7a1e886d99f07" providerId="LiveId" clId="{BF1A3BA1-FF78-4ACF-93B0-67601333CCE4}" dt="2017-09-08T22:19:56.025" v="1689" actId="14861"/>
          <ac:cxnSpMkLst>
            <pc:docMk/>
            <pc:sldMk cId="4074188634" sldId="273"/>
            <ac:cxnSpMk id="86" creationId="{CFBA799C-DD1A-44AB-B382-CB66C8AC3D83}"/>
          </ac:cxnSpMkLst>
        </pc:cxnChg>
      </pc:sldChg>
      <pc:sldChg chg="addSp delSp modSp add del ord delAnim modAnim">
        <pc:chgData name="Ken Merrihew" userId="bcb7a1e886d99f07" providerId="LiveId" clId="{BF1A3BA1-FF78-4ACF-93B0-67601333CCE4}" dt="2017-09-09T19:07:35.656" v="2021" actId="2696"/>
        <pc:sldMkLst>
          <pc:docMk/>
          <pc:sldMk cId="577113847" sldId="274"/>
        </pc:sldMkLst>
        <pc:spChg chg="mod">
          <ac:chgData name="Ken Merrihew" userId="bcb7a1e886d99f07" providerId="LiveId" clId="{BF1A3BA1-FF78-4ACF-93B0-67601333CCE4}" dt="2017-09-08T21:32:06.028" v="675" actId="947"/>
          <ac:spMkLst>
            <pc:docMk/>
            <pc:sldMk cId="577113847" sldId="274"/>
            <ac:spMk id="2" creationId="{00000000-0000-0000-0000-000000000000}"/>
          </ac:spMkLst>
        </pc:spChg>
        <pc:spChg chg="add del mod">
          <ac:chgData name="Ken Merrihew" userId="bcb7a1e886d99f07" providerId="LiveId" clId="{BF1A3BA1-FF78-4ACF-93B0-67601333CCE4}" dt="2017-09-08T21:35:31.084" v="885" actId="2696"/>
          <ac:spMkLst>
            <pc:docMk/>
            <pc:sldMk cId="577113847" sldId="274"/>
            <ac:spMk id="3" creationId="{3D9A7635-1CBB-40A5-8300-5435EEF3F075}"/>
          </ac:spMkLst>
        </pc:spChg>
        <pc:spChg chg="mod">
          <ac:chgData name="Ken Merrihew" userId="bcb7a1e886d99f07" providerId="LiveId" clId="{BF1A3BA1-FF78-4ACF-93B0-67601333CCE4}" dt="2017-09-08T21:33:45.647" v="739" actId="1035"/>
          <ac:spMkLst>
            <pc:docMk/>
            <pc:sldMk cId="577113847" sldId="274"/>
            <ac:spMk id="24" creationId="{00000000-0000-0000-0000-000000000000}"/>
          </ac:spMkLst>
        </pc:spChg>
        <pc:spChg chg="del mod">
          <ac:chgData name="Ken Merrihew" userId="bcb7a1e886d99f07" providerId="LiveId" clId="{BF1A3BA1-FF78-4ACF-93B0-67601333CCE4}" dt="2017-09-08T21:32:24.566" v="692" actId="478"/>
          <ac:spMkLst>
            <pc:docMk/>
            <pc:sldMk cId="577113847" sldId="274"/>
            <ac:spMk id="25" creationId="{DA5B137E-7FE0-400A-8D64-6A140DBE0E8C}"/>
          </ac:spMkLst>
        </pc:spChg>
        <pc:spChg chg="add mod">
          <ac:chgData name="Ken Merrihew" userId="bcb7a1e886d99f07" providerId="LiveId" clId="{BF1A3BA1-FF78-4ACF-93B0-67601333CCE4}" dt="2017-09-08T21:34:27.508" v="802" actId="255"/>
          <ac:spMkLst>
            <pc:docMk/>
            <pc:sldMk cId="577113847" sldId="274"/>
            <ac:spMk id="26" creationId="{FAD19513-E396-4EA4-B364-7D884980C2A9}"/>
          </ac:spMkLst>
        </pc:spChg>
        <pc:spChg chg="add del mod">
          <ac:chgData name="Ken Merrihew" userId="bcb7a1e886d99f07" providerId="LiveId" clId="{BF1A3BA1-FF78-4ACF-93B0-67601333CCE4}" dt="2017-09-08T21:35:31.084" v="885" actId="2696"/>
          <ac:spMkLst>
            <pc:docMk/>
            <pc:sldMk cId="577113847" sldId="274"/>
            <ac:spMk id="27" creationId="{BD08599F-D06B-4C62-803F-0C83AA0B58B1}"/>
          </ac:spMkLst>
        </pc:spChg>
      </pc:sldChg>
      <pc:sldChg chg="add del ord">
        <pc:chgData name="Ken Merrihew" userId="bcb7a1e886d99f07" providerId="LiveId" clId="{BF1A3BA1-FF78-4ACF-93B0-67601333CCE4}" dt="2017-09-09T19:07:47.246" v="2023" actId="2696"/>
        <pc:sldMkLst>
          <pc:docMk/>
          <pc:sldMk cId="2496230077" sldId="275"/>
        </pc:sldMkLst>
      </pc:sldChg>
      <pc:sldChg chg="addSp delSp modSp add ord delAnim modAnim">
        <pc:chgData name="Ken Merrihew" userId="bcb7a1e886d99f07" providerId="LiveId" clId="{BF1A3BA1-FF78-4ACF-93B0-67601333CCE4}" dt="2017-09-09T19:42:15.909" v="2079"/>
        <pc:sldMkLst>
          <pc:docMk/>
          <pc:sldMk cId="2490479592" sldId="276"/>
        </pc:sldMkLst>
        <pc:spChg chg="del">
          <ac:chgData name="Ken Merrihew" userId="bcb7a1e886d99f07" providerId="LiveId" clId="{BF1A3BA1-FF78-4ACF-93B0-67601333CCE4}" dt="2017-09-08T21:36:13.475" v="983" actId="478"/>
          <ac:spMkLst>
            <pc:docMk/>
            <pc:sldMk cId="2490479592" sldId="276"/>
            <ac:spMk id="2" creationId="{00000000-0000-0000-0000-000000000000}"/>
          </ac:spMkLst>
        </pc:spChg>
        <pc:spChg chg="del">
          <ac:chgData name="Ken Merrihew" userId="bcb7a1e886d99f07" providerId="LiveId" clId="{BF1A3BA1-FF78-4ACF-93B0-67601333CCE4}" dt="2017-09-09T19:42:15.321" v="2078" actId="478"/>
          <ac:spMkLst>
            <pc:docMk/>
            <pc:sldMk cId="2490479592" sldId="276"/>
            <ac:spMk id="21" creationId="{00000000-0000-0000-0000-000000000000}"/>
          </ac:spMkLst>
        </pc:spChg>
        <pc:spChg chg="del">
          <ac:chgData name="Ken Merrihew" userId="bcb7a1e886d99f07" providerId="LiveId" clId="{BF1A3BA1-FF78-4ACF-93B0-67601333CCE4}" dt="2017-09-08T21:35:43.671" v="889" actId="478"/>
          <ac:spMkLst>
            <pc:docMk/>
            <pc:sldMk cId="2490479592" sldId="276"/>
            <ac:spMk id="24" creationId="{00000000-0000-0000-0000-000000000000}"/>
          </ac:spMkLst>
        </pc:spChg>
        <pc:spChg chg="add mod ord">
          <ac:chgData name="Ken Merrihew" userId="bcb7a1e886d99f07" providerId="LiveId" clId="{BF1A3BA1-FF78-4ACF-93B0-67601333CCE4}" dt="2017-09-09T19:21:18.149" v="2041"/>
          <ac:spMkLst>
            <pc:docMk/>
            <pc:sldMk cId="2490479592" sldId="276"/>
            <ac:spMk id="25" creationId="{A2DC5A27-4A89-477F-BEE4-916A72AD2C9E}"/>
          </ac:spMkLst>
        </pc:spChg>
        <pc:spChg chg="del">
          <ac:chgData name="Ken Merrihew" userId="bcb7a1e886d99f07" providerId="LiveId" clId="{BF1A3BA1-FF78-4ACF-93B0-67601333CCE4}" dt="2017-09-08T21:35:42.597" v="888" actId="478"/>
          <ac:spMkLst>
            <pc:docMk/>
            <pc:sldMk cId="2490479592" sldId="276"/>
            <ac:spMk id="26" creationId="{FAD19513-E396-4EA4-B364-7D884980C2A9}"/>
          </ac:spMkLst>
        </pc:spChg>
        <pc:spChg chg="add del mod ord">
          <ac:chgData name="Ken Merrihew" userId="bcb7a1e886d99f07" providerId="LiveId" clId="{BF1A3BA1-FF78-4ACF-93B0-67601333CCE4}" dt="2017-09-09T19:20:58.613" v="2033" actId="478"/>
          <ac:spMkLst>
            <pc:docMk/>
            <pc:sldMk cId="2490479592" sldId="276"/>
            <ac:spMk id="27" creationId="{C5D71DB0-9960-407E-A156-4134B1EE5870}"/>
          </ac:spMkLst>
        </pc:spChg>
        <pc:spChg chg="add del mod">
          <ac:chgData name="Ken Merrihew" userId="bcb7a1e886d99f07" providerId="LiveId" clId="{BF1A3BA1-FF78-4ACF-93B0-67601333CCE4}" dt="2017-09-09T19:20:59.517" v="2034" actId="478"/>
          <ac:spMkLst>
            <pc:docMk/>
            <pc:sldMk cId="2490479592" sldId="276"/>
            <ac:spMk id="28" creationId="{A5DBCAA7-9C24-4328-B371-E355173E5AFB}"/>
          </ac:spMkLst>
        </pc:spChg>
        <pc:spChg chg="add">
          <ac:chgData name="Ken Merrihew" userId="bcb7a1e886d99f07" providerId="LiveId" clId="{BF1A3BA1-FF78-4ACF-93B0-67601333CCE4}" dt="2017-09-09T19:42:15.909" v="2079"/>
          <ac:spMkLst>
            <pc:docMk/>
            <pc:sldMk cId="2490479592" sldId="276"/>
            <ac:spMk id="29" creationId="{D190C97E-74CA-4DEF-86E6-B42E7D588F5E}"/>
          </ac:spMkLst>
        </pc:spChg>
      </pc:sldChg>
      <pc:sldChg chg="addSp delSp modSp add del ord delAnim modAnim">
        <pc:chgData name="Ken Merrihew" userId="bcb7a1e886d99f07" providerId="LiveId" clId="{BF1A3BA1-FF78-4ACF-93B0-67601333CCE4}" dt="2017-09-10T12:52:59.973" v="2087" actId="2696"/>
        <pc:sldMkLst>
          <pc:docMk/>
          <pc:sldMk cId="3518021227" sldId="277"/>
        </pc:sldMkLst>
        <pc:spChg chg="add mod">
          <ac:chgData name="Ken Merrihew" userId="bcb7a1e886d99f07" providerId="LiveId" clId="{BF1A3BA1-FF78-4ACF-93B0-67601333CCE4}" dt="2017-09-09T18:44:26.924" v="1879" actId="1582"/>
          <ac:spMkLst>
            <pc:docMk/>
            <pc:sldMk cId="3518021227" sldId="277"/>
            <ac:spMk id="3" creationId="{3ACE3E4A-4716-44A9-96BF-63AEB6111B95}"/>
          </ac:spMkLst>
        </pc:spChg>
        <pc:spChg chg="del">
          <ac:chgData name="Ken Merrihew" userId="bcb7a1e886d99f07" providerId="LiveId" clId="{BF1A3BA1-FF78-4ACF-93B0-67601333CCE4}" dt="2017-09-09T19:42:31.922" v="2082" actId="478"/>
          <ac:spMkLst>
            <pc:docMk/>
            <pc:sldMk cId="3518021227" sldId="277"/>
            <ac:spMk id="21" creationId="{00000000-0000-0000-0000-000000000000}"/>
          </ac:spMkLst>
        </pc:spChg>
        <pc:spChg chg="del">
          <ac:chgData name="Ken Merrihew" userId="bcb7a1e886d99f07" providerId="LiveId" clId="{BF1A3BA1-FF78-4ACF-93B0-67601333CCE4}" dt="2017-09-09T18:37:56.815" v="1692" actId="478"/>
          <ac:spMkLst>
            <pc:docMk/>
            <pc:sldMk cId="3518021227" sldId="277"/>
            <ac:spMk id="23" creationId="{10892090-72C2-438E-98AF-3F2FB7AB1078}"/>
          </ac:spMkLst>
        </pc:spChg>
        <pc:spChg chg="add mod">
          <ac:chgData name="Ken Merrihew" userId="bcb7a1e886d99f07" providerId="LiveId" clId="{BF1A3BA1-FF78-4ACF-93B0-67601333CCE4}" dt="2017-09-09T18:49:58.404" v="1997"/>
          <ac:spMkLst>
            <pc:docMk/>
            <pc:sldMk cId="3518021227" sldId="277"/>
            <ac:spMk id="25" creationId="{877F4B57-E6AD-485F-8361-DA55D1F062A3}"/>
          </ac:spMkLst>
        </pc:spChg>
        <pc:spChg chg="add mod">
          <ac:chgData name="Ken Merrihew" userId="bcb7a1e886d99f07" providerId="LiveId" clId="{BF1A3BA1-FF78-4ACF-93B0-67601333CCE4}" dt="2017-09-09T18:49:31.292" v="1992"/>
          <ac:spMkLst>
            <pc:docMk/>
            <pc:sldMk cId="3518021227" sldId="277"/>
            <ac:spMk id="26" creationId="{F291130D-EE74-4E2E-8197-B8CD59FB67A2}"/>
          </ac:spMkLst>
        </pc:spChg>
        <pc:spChg chg="add mod">
          <ac:chgData name="Ken Merrihew" userId="bcb7a1e886d99f07" providerId="LiveId" clId="{BF1A3BA1-FF78-4ACF-93B0-67601333CCE4}" dt="2017-09-09T18:50:53.758" v="2014" actId="1035"/>
          <ac:spMkLst>
            <pc:docMk/>
            <pc:sldMk cId="3518021227" sldId="277"/>
            <ac:spMk id="27" creationId="{9114C0A2-BFB7-42B8-8204-DDB616DF626B}"/>
          </ac:spMkLst>
        </pc:spChg>
        <pc:spChg chg="add">
          <ac:chgData name="Ken Merrihew" userId="bcb7a1e886d99f07" providerId="LiveId" clId="{BF1A3BA1-FF78-4ACF-93B0-67601333CCE4}" dt="2017-09-09T19:42:32.459" v="2083"/>
          <ac:spMkLst>
            <pc:docMk/>
            <pc:sldMk cId="3518021227" sldId="277"/>
            <ac:spMk id="45" creationId="{3C1ABE46-6612-4A40-93FE-185057F86485}"/>
          </ac:spMkLst>
        </pc:spChg>
        <pc:spChg chg="del">
          <ac:chgData name="Ken Merrihew" userId="bcb7a1e886d99f07" providerId="LiveId" clId="{BF1A3BA1-FF78-4ACF-93B0-67601333CCE4}" dt="2017-09-09T18:46:01.064" v="1965" actId="478"/>
          <ac:spMkLst>
            <pc:docMk/>
            <pc:sldMk cId="3518021227" sldId="277"/>
            <ac:spMk id="66" creationId="{60749186-C007-4BFA-96AA-983EAB7DCB39}"/>
          </ac:spMkLst>
        </pc:spChg>
        <pc:spChg chg="mod">
          <ac:chgData name="Ken Merrihew" userId="bcb7a1e886d99f07" providerId="LiveId" clId="{BF1A3BA1-FF78-4ACF-93B0-67601333CCE4}" dt="2017-09-09T18:51:06.067" v="2017" actId="14100"/>
          <ac:spMkLst>
            <pc:docMk/>
            <pc:sldMk cId="3518021227" sldId="277"/>
            <ac:spMk id="68" creationId="{81F1EAE9-7EE1-4259-A5BF-F1BAE12AB312}"/>
          </ac:spMkLst>
        </pc:spChg>
        <pc:spChg chg="mod">
          <ac:chgData name="Ken Merrihew" userId="bcb7a1e886d99f07" providerId="LiveId" clId="{BF1A3BA1-FF78-4ACF-93B0-67601333CCE4}" dt="2017-09-09T18:45:42.453" v="1941" actId="1038"/>
          <ac:spMkLst>
            <pc:docMk/>
            <pc:sldMk cId="3518021227" sldId="277"/>
            <ac:spMk id="69" creationId="{EAD7B976-A5B8-41FD-BB65-23229A8B7302}"/>
          </ac:spMkLst>
        </pc:spChg>
        <pc:spChg chg="del">
          <ac:chgData name="Ken Merrihew" userId="bcb7a1e886d99f07" providerId="LiveId" clId="{BF1A3BA1-FF78-4ACF-93B0-67601333CCE4}" dt="2017-09-09T18:37:58.295" v="1693" actId="478"/>
          <ac:spMkLst>
            <pc:docMk/>
            <pc:sldMk cId="3518021227" sldId="277"/>
            <ac:spMk id="82" creationId="{27F7D162-9CE9-4BC7-A8C7-7476ED989CDE}"/>
          </ac:spMkLst>
        </pc:spChg>
        <pc:spChg chg="del">
          <ac:chgData name="Ken Merrihew" userId="bcb7a1e886d99f07" providerId="LiveId" clId="{BF1A3BA1-FF78-4ACF-93B0-67601333CCE4}" dt="2017-09-09T18:38:00.580" v="1695" actId="478"/>
          <ac:spMkLst>
            <pc:docMk/>
            <pc:sldMk cId="3518021227" sldId="277"/>
            <ac:spMk id="85" creationId="{D68058DA-5724-4694-B84A-7584F6F52128}"/>
          </ac:spMkLst>
        </pc:spChg>
        <pc:grpChg chg="mod">
          <ac:chgData name="Ken Merrihew" userId="bcb7a1e886d99f07" providerId="LiveId" clId="{BF1A3BA1-FF78-4ACF-93B0-67601333CCE4}" dt="2017-09-09T18:45:54.004" v="1964" actId="1038"/>
          <ac:grpSpMkLst>
            <pc:docMk/>
            <pc:sldMk cId="3518021227" sldId="277"/>
            <ac:grpSpMk id="70" creationId="{FA542476-A7CC-473D-A3C6-3BD0784D6D16}"/>
          </ac:grpSpMkLst>
        </pc:grpChg>
        <pc:grpChg chg="del">
          <ac:chgData name="Ken Merrihew" userId="bcb7a1e886d99f07" providerId="LiveId" clId="{BF1A3BA1-FF78-4ACF-93B0-67601333CCE4}" dt="2017-09-09T18:38:04.140" v="1697" actId="478"/>
          <ac:grpSpMkLst>
            <pc:docMk/>
            <pc:sldMk cId="3518021227" sldId="277"/>
            <ac:grpSpMk id="76" creationId="{D7BB041E-97DF-41A1-A1C9-6EDFC7EFF7E0}"/>
          </ac:grpSpMkLst>
        </pc:grpChg>
        <pc:grpChg chg="del">
          <ac:chgData name="Ken Merrihew" userId="bcb7a1e886d99f07" providerId="LiveId" clId="{BF1A3BA1-FF78-4ACF-93B0-67601333CCE4}" dt="2017-09-09T18:38:05.201" v="1698" actId="478"/>
          <ac:grpSpMkLst>
            <pc:docMk/>
            <pc:sldMk cId="3518021227" sldId="277"/>
            <ac:grpSpMk id="77" creationId="{2550FF20-DCA4-446A-A722-64CC4EE7D356}"/>
          </ac:grpSpMkLst>
        </pc:grpChg>
        <pc:picChg chg="mod">
          <ac:chgData name="Ken Merrihew" userId="bcb7a1e886d99f07" providerId="LiveId" clId="{BF1A3BA1-FF78-4ACF-93B0-67601333CCE4}" dt="2017-09-09T18:50:19.505" v="2003" actId="1076"/>
          <ac:picMkLst>
            <pc:docMk/>
            <pc:sldMk cId="3518021227" sldId="277"/>
            <ac:picMk id="2" creationId="{17EA4CEB-2F48-4CA3-B97E-13B19A39C909}"/>
          </ac:picMkLst>
        </pc:picChg>
        <pc:cxnChg chg="del">
          <ac:chgData name="Ken Merrihew" userId="bcb7a1e886d99f07" providerId="LiveId" clId="{BF1A3BA1-FF78-4ACF-93B0-67601333CCE4}" dt="2017-09-09T18:37:59.515" v="1694" actId="478"/>
          <ac:cxnSpMkLst>
            <pc:docMk/>
            <pc:sldMk cId="3518021227" sldId="277"/>
            <ac:cxnSpMk id="84" creationId="{440474FA-D723-4F5E-B689-6E5F5869DE0E}"/>
          </ac:cxnSpMkLst>
        </pc:cxnChg>
        <pc:cxnChg chg="del">
          <ac:chgData name="Ken Merrihew" userId="bcb7a1e886d99f07" providerId="LiveId" clId="{BF1A3BA1-FF78-4ACF-93B0-67601333CCE4}" dt="2017-09-09T18:38:01.707" v="1696" actId="478"/>
          <ac:cxnSpMkLst>
            <pc:docMk/>
            <pc:sldMk cId="3518021227" sldId="277"/>
            <ac:cxnSpMk id="86" creationId="{CFBA799C-DD1A-44AB-B382-CB66C8AC3D83}"/>
          </ac:cxnSpMkLst>
        </pc:cxnChg>
      </pc:sldChg>
      <pc:sldChg chg="addSp delSp add ord">
        <pc:chgData name="Ken Merrihew" userId="bcb7a1e886d99f07" providerId="LiveId" clId="{BF1A3BA1-FF78-4ACF-93B0-67601333CCE4}" dt="2017-09-09T19:42:36.072" v="2085"/>
        <pc:sldMkLst>
          <pc:docMk/>
          <pc:sldMk cId="3272811378" sldId="278"/>
        </pc:sldMkLst>
        <pc:spChg chg="del">
          <ac:chgData name="Ken Merrihew" userId="bcb7a1e886d99f07" providerId="LiveId" clId="{BF1A3BA1-FF78-4ACF-93B0-67601333CCE4}" dt="2017-09-09T19:42:35.436" v="2084" actId="478"/>
          <ac:spMkLst>
            <pc:docMk/>
            <pc:sldMk cId="3272811378" sldId="278"/>
            <ac:spMk id="21" creationId="{00000000-0000-0000-0000-000000000000}"/>
          </ac:spMkLst>
        </pc:spChg>
        <pc:spChg chg="add">
          <ac:chgData name="Ken Merrihew" userId="bcb7a1e886d99f07" providerId="LiveId" clId="{BF1A3BA1-FF78-4ACF-93B0-67601333CCE4}" dt="2017-09-09T19:42:36.072" v="2085"/>
          <ac:spMkLst>
            <pc:docMk/>
            <pc:sldMk cId="3272811378" sldId="278"/>
            <ac:spMk id="23" creationId="{9DDC43E3-6244-4BDE-890E-825C759DBFB9}"/>
          </ac:spMkLst>
        </pc:spChg>
      </pc:sldChg>
      <pc:sldChg chg="addSp delSp modSp add">
        <pc:chgData name="Ken Merrihew" userId="bcb7a1e886d99f07" providerId="LiveId" clId="{BF1A3BA1-FF78-4ACF-93B0-67601333CCE4}" dt="2017-09-09T19:42:08.507" v="2075"/>
        <pc:sldMkLst>
          <pc:docMk/>
          <pc:sldMk cId="3553436022" sldId="279"/>
        </pc:sldMkLst>
        <pc:spChg chg="mod">
          <ac:chgData name="Ken Merrihew" userId="bcb7a1e886d99f07" providerId="LiveId" clId="{BF1A3BA1-FF78-4ACF-93B0-67601333CCE4}" dt="2017-09-09T19:19:30.672" v="2031"/>
          <ac:spMkLst>
            <pc:docMk/>
            <pc:sldMk cId="3553436022" sldId="279"/>
            <ac:spMk id="2" creationId="{00000000-0000-0000-0000-000000000000}"/>
          </ac:spMkLst>
        </pc:spChg>
        <pc:spChg chg="del">
          <ac:chgData name="Ken Merrihew" userId="bcb7a1e886d99f07" providerId="LiveId" clId="{BF1A3BA1-FF78-4ACF-93B0-67601333CCE4}" dt="2017-09-09T19:42:07.991" v="2074" actId="478"/>
          <ac:spMkLst>
            <pc:docMk/>
            <pc:sldMk cId="3553436022" sldId="279"/>
            <ac:spMk id="21" creationId="{00000000-0000-0000-0000-000000000000}"/>
          </ac:spMkLst>
        </pc:spChg>
        <pc:spChg chg="add">
          <ac:chgData name="Ken Merrihew" userId="bcb7a1e886d99f07" providerId="LiveId" clId="{BF1A3BA1-FF78-4ACF-93B0-67601333CCE4}" dt="2017-09-09T19:42:08.507" v="2075"/>
          <ac:spMkLst>
            <pc:docMk/>
            <pc:sldMk cId="3553436022" sldId="279"/>
            <ac:spMk id="23" creationId="{4D74763A-1481-4383-97E9-4F6DF677C7C7}"/>
          </ac:spMkLst>
        </pc:spChg>
      </pc:sldChg>
      <pc:sldChg chg="addSp delSp add">
        <pc:chgData name="Ken Merrihew" userId="bcb7a1e886d99f07" providerId="LiveId" clId="{BF1A3BA1-FF78-4ACF-93B0-67601333CCE4}" dt="2017-09-09T19:42:11.893" v="2077"/>
        <pc:sldMkLst>
          <pc:docMk/>
          <pc:sldMk cId="1979543145" sldId="280"/>
        </pc:sldMkLst>
        <pc:spChg chg="del">
          <ac:chgData name="Ken Merrihew" userId="bcb7a1e886d99f07" providerId="LiveId" clId="{BF1A3BA1-FF78-4ACF-93B0-67601333CCE4}" dt="2017-09-09T19:42:11.261" v="2076" actId="478"/>
          <ac:spMkLst>
            <pc:docMk/>
            <pc:sldMk cId="1979543145" sldId="280"/>
            <ac:spMk id="21" creationId="{00000000-0000-0000-0000-000000000000}"/>
          </ac:spMkLst>
        </pc:spChg>
        <pc:spChg chg="add">
          <ac:chgData name="Ken Merrihew" userId="bcb7a1e886d99f07" providerId="LiveId" clId="{BF1A3BA1-FF78-4ACF-93B0-67601333CCE4}" dt="2017-09-09T19:42:11.893" v="2077"/>
          <ac:spMkLst>
            <pc:docMk/>
            <pc:sldMk cId="1979543145" sldId="280"/>
            <ac:spMk id="23" creationId="{E454A4D3-3D0D-486B-B469-0A760D305111}"/>
          </ac:spMkLst>
        </pc:spChg>
      </pc:sldChg>
      <pc:sldChg chg="addSp delSp add">
        <pc:chgData name="Ken Merrihew" userId="bcb7a1e886d99f07" providerId="LiveId" clId="{BF1A3BA1-FF78-4ACF-93B0-67601333CCE4}" dt="2017-09-09T19:42:22.765" v="2081"/>
        <pc:sldMkLst>
          <pc:docMk/>
          <pc:sldMk cId="2163443071" sldId="281"/>
        </pc:sldMkLst>
        <pc:spChg chg="del">
          <ac:chgData name="Ken Merrihew" userId="bcb7a1e886d99f07" providerId="LiveId" clId="{BF1A3BA1-FF78-4ACF-93B0-67601333CCE4}" dt="2017-09-09T19:42:22.213" v="2080" actId="478"/>
          <ac:spMkLst>
            <pc:docMk/>
            <pc:sldMk cId="2163443071" sldId="281"/>
            <ac:spMk id="21" creationId="{00000000-0000-0000-0000-000000000000}"/>
          </ac:spMkLst>
        </pc:spChg>
        <pc:spChg chg="add">
          <ac:chgData name="Ken Merrihew" userId="bcb7a1e886d99f07" providerId="LiveId" clId="{BF1A3BA1-FF78-4ACF-93B0-67601333CCE4}" dt="2017-09-09T19:42:22.765" v="2081"/>
          <ac:spMkLst>
            <pc:docMk/>
            <pc:sldMk cId="2163443071" sldId="281"/>
            <ac:spMk id="24" creationId="{452FC632-2952-4908-A9FC-CDC83DD985CF}"/>
          </ac:spMkLst>
        </pc:spChg>
      </pc:sldChg>
      <pc:sldMasterChg chg="modTransition modSldLayout">
        <pc:chgData name="Ken Merrihew" userId="bcb7a1e886d99f07" providerId="LiveId" clId="{BF1A3BA1-FF78-4ACF-93B0-67601333CCE4}" dt="2017-09-08T18:15:06.764" v="186"/>
        <pc:sldMasterMkLst>
          <pc:docMk/>
          <pc:sldMasterMk cId="993078750" sldId="2147483660"/>
        </pc:sldMasterMkLst>
        <pc:sldLayoutChg chg="modTransition">
          <pc:chgData name="Ken Merrihew" userId="bcb7a1e886d99f07" providerId="LiveId" clId="{BF1A3BA1-FF78-4ACF-93B0-67601333CCE4}" dt="2017-09-08T18:15:06.764" v="186"/>
          <pc:sldLayoutMkLst>
            <pc:docMk/>
            <pc:sldMasterMk cId="993078750" sldId="2147483660"/>
            <pc:sldLayoutMk cId="2742052759" sldId="2147483661"/>
          </pc:sldLayoutMkLst>
        </pc:sldLayoutChg>
        <pc:sldLayoutChg chg="modTransition">
          <pc:chgData name="Ken Merrihew" userId="bcb7a1e886d99f07" providerId="LiveId" clId="{BF1A3BA1-FF78-4ACF-93B0-67601333CCE4}" dt="2017-09-08T18:15:06.764" v="186"/>
          <pc:sldLayoutMkLst>
            <pc:docMk/>
            <pc:sldMasterMk cId="993078750" sldId="2147483660"/>
            <pc:sldLayoutMk cId="1867933516" sldId="2147483662"/>
          </pc:sldLayoutMkLst>
        </pc:sldLayoutChg>
        <pc:sldLayoutChg chg="modTransition">
          <pc:chgData name="Ken Merrihew" userId="bcb7a1e886d99f07" providerId="LiveId" clId="{BF1A3BA1-FF78-4ACF-93B0-67601333CCE4}" dt="2017-09-08T18:15:06.764" v="186"/>
          <pc:sldLayoutMkLst>
            <pc:docMk/>
            <pc:sldMasterMk cId="993078750" sldId="2147483660"/>
            <pc:sldLayoutMk cId="3262128540" sldId="2147483663"/>
          </pc:sldLayoutMkLst>
        </pc:sldLayoutChg>
        <pc:sldLayoutChg chg="modTransition">
          <pc:chgData name="Ken Merrihew" userId="bcb7a1e886d99f07" providerId="LiveId" clId="{BF1A3BA1-FF78-4ACF-93B0-67601333CCE4}" dt="2017-09-08T18:15:06.764" v="186"/>
          <pc:sldLayoutMkLst>
            <pc:docMk/>
            <pc:sldMasterMk cId="993078750" sldId="2147483660"/>
            <pc:sldLayoutMk cId="4040783113" sldId="2147483664"/>
          </pc:sldLayoutMkLst>
        </pc:sldLayoutChg>
        <pc:sldLayoutChg chg="modTransition">
          <pc:chgData name="Ken Merrihew" userId="bcb7a1e886d99f07" providerId="LiveId" clId="{BF1A3BA1-FF78-4ACF-93B0-67601333CCE4}" dt="2017-09-08T18:15:06.764" v="186"/>
          <pc:sldLayoutMkLst>
            <pc:docMk/>
            <pc:sldMasterMk cId="993078750" sldId="2147483660"/>
            <pc:sldLayoutMk cId="428568402" sldId="2147483665"/>
          </pc:sldLayoutMkLst>
        </pc:sldLayoutChg>
        <pc:sldLayoutChg chg="modTransition">
          <pc:chgData name="Ken Merrihew" userId="bcb7a1e886d99f07" providerId="LiveId" clId="{BF1A3BA1-FF78-4ACF-93B0-67601333CCE4}" dt="2017-09-08T18:15:06.764" v="186"/>
          <pc:sldLayoutMkLst>
            <pc:docMk/>
            <pc:sldMasterMk cId="993078750" sldId="2147483660"/>
            <pc:sldLayoutMk cId="4000152480" sldId="2147483666"/>
          </pc:sldLayoutMkLst>
        </pc:sldLayoutChg>
        <pc:sldLayoutChg chg="modTransition">
          <pc:chgData name="Ken Merrihew" userId="bcb7a1e886d99f07" providerId="LiveId" clId="{BF1A3BA1-FF78-4ACF-93B0-67601333CCE4}" dt="2017-09-08T18:15:06.764" v="186"/>
          <pc:sldLayoutMkLst>
            <pc:docMk/>
            <pc:sldMasterMk cId="993078750" sldId="2147483660"/>
            <pc:sldLayoutMk cId="3620655041" sldId="2147483667"/>
          </pc:sldLayoutMkLst>
        </pc:sldLayoutChg>
        <pc:sldLayoutChg chg="modTransition">
          <pc:chgData name="Ken Merrihew" userId="bcb7a1e886d99f07" providerId="LiveId" clId="{BF1A3BA1-FF78-4ACF-93B0-67601333CCE4}" dt="2017-09-08T18:15:06.764" v="186"/>
          <pc:sldLayoutMkLst>
            <pc:docMk/>
            <pc:sldMasterMk cId="993078750" sldId="2147483660"/>
            <pc:sldLayoutMk cId="1966045195" sldId="2147483668"/>
          </pc:sldLayoutMkLst>
        </pc:sldLayoutChg>
        <pc:sldLayoutChg chg="modTransition">
          <pc:chgData name="Ken Merrihew" userId="bcb7a1e886d99f07" providerId="LiveId" clId="{BF1A3BA1-FF78-4ACF-93B0-67601333CCE4}" dt="2017-09-08T18:15:06.764" v="186"/>
          <pc:sldLayoutMkLst>
            <pc:docMk/>
            <pc:sldMasterMk cId="993078750" sldId="2147483660"/>
            <pc:sldLayoutMk cId="2137555848" sldId="2147483669"/>
          </pc:sldLayoutMkLst>
        </pc:sldLayoutChg>
        <pc:sldLayoutChg chg="modTransition">
          <pc:chgData name="Ken Merrihew" userId="bcb7a1e886d99f07" providerId="LiveId" clId="{BF1A3BA1-FF78-4ACF-93B0-67601333CCE4}" dt="2017-09-08T18:15:06.764" v="186"/>
          <pc:sldLayoutMkLst>
            <pc:docMk/>
            <pc:sldMasterMk cId="993078750" sldId="2147483660"/>
            <pc:sldLayoutMk cId="3444895472" sldId="2147483670"/>
          </pc:sldLayoutMkLst>
        </pc:sldLayoutChg>
        <pc:sldLayoutChg chg="modTransition">
          <pc:chgData name="Ken Merrihew" userId="bcb7a1e886d99f07" providerId="LiveId" clId="{BF1A3BA1-FF78-4ACF-93B0-67601333CCE4}" dt="2017-09-08T18:15:06.764" v="186"/>
          <pc:sldLayoutMkLst>
            <pc:docMk/>
            <pc:sldMasterMk cId="993078750" sldId="2147483660"/>
            <pc:sldLayoutMk cId="1418300724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5EEE2-1F1D-4157-9CF8-9F3A78C5324C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DE9BF-C786-4751-8C26-1822D86D1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72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9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0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3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2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8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5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5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5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2784D-F0C2-47E1-89BC-EEFB4DF5B95A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7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9331" y="2241339"/>
            <a:ext cx="857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2979" y="2326005"/>
            <a:ext cx="857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93072" y="2354226"/>
            <a:ext cx="857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3452" y="2382447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56164" y="2354223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05280" y="2382444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6350" y="2388087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17236" y="2388090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93820" y="2337288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84808" y="2388087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69540" y="2371155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04784" y="1270497"/>
            <a:ext cx="779960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8745" y="1328550"/>
            <a:ext cx="793141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29653" y="1283394"/>
            <a:ext cx="779960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87931" y="1264851"/>
            <a:ext cx="779960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8139" y="1227762"/>
            <a:ext cx="857956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53624" y="3336359"/>
            <a:ext cx="3011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vtks distress" panose="02000000000000000000" pitchFamily="2" charset="0"/>
              </a:rPr>
              <a:t>8</a:t>
            </a:r>
            <a:r>
              <a:rPr lang="en-US" sz="8000" dirty="0">
                <a:latin typeface="Aaron" panose="02020900000000000000" pitchFamily="18" charset="0"/>
              </a:rPr>
              <a:t>.</a:t>
            </a:r>
            <a:r>
              <a:rPr lang="en-US" sz="8000" dirty="0">
                <a:latin typeface="vtks distress" panose="02000000000000000000" pitchFamily="2" charset="0"/>
              </a:rPr>
              <a:t>1</a:t>
            </a:r>
            <a:r>
              <a:rPr lang="en-US" sz="8000" dirty="0">
                <a:latin typeface="Aaron" panose="02020900000000000000" pitchFamily="18" charset="0"/>
              </a:rPr>
              <a:t>-</a:t>
            </a:r>
            <a:r>
              <a:rPr lang="en-US" sz="8000" dirty="0">
                <a:latin typeface="vtks distress" panose="02000000000000000000" pitchFamily="2" charset="0"/>
              </a:rPr>
              <a:t>15</a:t>
            </a:r>
          </a:p>
        </p:txBody>
      </p:sp>
      <p:grpSp>
        <p:nvGrpSpPr>
          <p:cNvPr id="33" name="Group 4"/>
          <p:cNvGrpSpPr>
            <a:grpSpLocks noChangeAspect="1"/>
          </p:cNvGrpSpPr>
          <p:nvPr/>
        </p:nvGrpSpPr>
        <p:grpSpPr bwMode="auto">
          <a:xfrm>
            <a:off x="803362" y="3951300"/>
            <a:ext cx="963930" cy="963930"/>
            <a:chOff x="734" y="2166"/>
            <a:chExt cx="552" cy="552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734" y="2166"/>
              <a:ext cx="552" cy="552"/>
            </a:xfrm>
            <a:custGeom>
              <a:avLst/>
              <a:gdLst>
                <a:gd name="T0" fmla="*/ 441 w 1104"/>
                <a:gd name="T1" fmla="*/ 12 h 1103"/>
                <a:gd name="T2" fmla="*/ 289 w 1104"/>
                <a:gd name="T3" fmla="*/ 67 h 1103"/>
                <a:gd name="T4" fmla="*/ 162 w 1104"/>
                <a:gd name="T5" fmla="*/ 162 h 1103"/>
                <a:gd name="T6" fmla="*/ 67 w 1104"/>
                <a:gd name="T7" fmla="*/ 289 h 1103"/>
                <a:gd name="T8" fmla="*/ 12 w 1104"/>
                <a:gd name="T9" fmla="*/ 441 h 1103"/>
                <a:gd name="T10" fmla="*/ 1 w 1104"/>
                <a:gd name="T11" fmla="*/ 590 h 1103"/>
                <a:gd name="T12" fmla="*/ 18 w 1104"/>
                <a:gd name="T13" fmla="*/ 695 h 1103"/>
                <a:gd name="T14" fmla="*/ 55 w 1104"/>
                <a:gd name="T15" fmla="*/ 794 h 1103"/>
                <a:gd name="T16" fmla="*/ 109 w 1104"/>
                <a:gd name="T17" fmla="*/ 882 h 1103"/>
                <a:gd name="T18" fmla="*/ 179 w 1104"/>
                <a:gd name="T19" fmla="*/ 959 h 1103"/>
                <a:gd name="T20" fmla="*/ 260 w 1104"/>
                <a:gd name="T21" fmla="*/ 1021 h 1103"/>
                <a:gd name="T22" fmla="*/ 222 w 1104"/>
                <a:gd name="T23" fmla="*/ 961 h 1103"/>
                <a:gd name="T24" fmla="*/ 152 w 1104"/>
                <a:gd name="T25" fmla="*/ 893 h 1103"/>
                <a:gd name="T26" fmla="*/ 96 w 1104"/>
                <a:gd name="T27" fmla="*/ 812 h 1103"/>
                <a:gd name="T28" fmla="*/ 54 w 1104"/>
                <a:gd name="T29" fmla="*/ 722 h 1103"/>
                <a:gd name="T30" fmla="*/ 31 w 1104"/>
                <a:gd name="T31" fmla="*/ 622 h 1103"/>
                <a:gd name="T32" fmla="*/ 29 w 1104"/>
                <a:gd name="T33" fmla="*/ 499 h 1103"/>
                <a:gd name="T34" fmla="*/ 68 w 1104"/>
                <a:gd name="T35" fmla="*/ 348 h 1103"/>
                <a:gd name="T36" fmla="*/ 146 w 1104"/>
                <a:gd name="T37" fmla="*/ 218 h 1103"/>
                <a:gd name="T38" fmla="*/ 259 w 1104"/>
                <a:gd name="T39" fmla="*/ 116 h 1103"/>
                <a:gd name="T40" fmla="*/ 396 w 1104"/>
                <a:gd name="T41" fmla="*/ 51 h 1103"/>
                <a:gd name="T42" fmla="*/ 553 w 1104"/>
                <a:gd name="T43" fmla="*/ 26 h 1103"/>
                <a:gd name="T44" fmla="*/ 710 w 1104"/>
                <a:gd name="T45" fmla="*/ 51 h 1103"/>
                <a:gd name="T46" fmla="*/ 847 w 1104"/>
                <a:gd name="T47" fmla="*/ 116 h 1103"/>
                <a:gd name="T48" fmla="*/ 959 w 1104"/>
                <a:gd name="T49" fmla="*/ 218 h 1103"/>
                <a:gd name="T50" fmla="*/ 1037 w 1104"/>
                <a:gd name="T51" fmla="*/ 348 h 1103"/>
                <a:gd name="T52" fmla="*/ 1076 w 1104"/>
                <a:gd name="T53" fmla="*/ 499 h 1103"/>
                <a:gd name="T54" fmla="*/ 1068 w 1104"/>
                <a:gd name="T55" fmla="*/ 659 h 1103"/>
                <a:gd name="T56" fmla="*/ 1015 w 1104"/>
                <a:gd name="T57" fmla="*/ 804 h 1103"/>
                <a:gd name="T58" fmla="*/ 925 w 1104"/>
                <a:gd name="T59" fmla="*/ 925 h 1103"/>
                <a:gd name="T60" fmla="*/ 803 w 1104"/>
                <a:gd name="T61" fmla="*/ 1016 h 1103"/>
                <a:gd name="T62" fmla="*/ 659 w 1104"/>
                <a:gd name="T63" fmla="*/ 1068 h 1103"/>
                <a:gd name="T64" fmla="*/ 535 w 1104"/>
                <a:gd name="T65" fmla="*/ 1079 h 1103"/>
                <a:gd name="T66" fmla="*/ 483 w 1104"/>
                <a:gd name="T67" fmla="*/ 1074 h 1103"/>
                <a:gd name="T68" fmla="*/ 431 w 1104"/>
                <a:gd name="T69" fmla="*/ 1064 h 1103"/>
                <a:gd name="T70" fmla="*/ 383 w 1104"/>
                <a:gd name="T71" fmla="*/ 1050 h 1103"/>
                <a:gd name="T72" fmla="*/ 335 w 1104"/>
                <a:gd name="T73" fmla="*/ 1030 h 1103"/>
                <a:gd name="T74" fmla="*/ 290 w 1104"/>
                <a:gd name="T75" fmla="*/ 1007 h 1103"/>
                <a:gd name="T76" fmla="*/ 307 w 1104"/>
                <a:gd name="T77" fmla="*/ 1047 h 1103"/>
                <a:gd name="T78" fmla="*/ 356 w 1104"/>
                <a:gd name="T79" fmla="*/ 1068 h 1103"/>
                <a:gd name="T80" fmla="*/ 407 w 1104"/>
                <a:gd name="T81" fmla="*/ 1085 h 1103"/>
                <a:gd name="T82" fmla="*/ 460 w 1104"/>
                <a:gd name="T83" fmla="*/ 1096 h 1103"/>
                <a:gd name="T84" fmla="*/ 515 w 1104"/>
                <a:gd name="T85" fmla="*/ 1102 h 1103"/>
                <a:gd name="T86" fmla="*/ 610 w 1104"/>
                <a:gd name="T87" fmla="*/ 1101 h 1103"/>
                <a:gd name="T88" fmla="*/ 767 w 1104"/>
                <a:gd name="T89" fmla="*/ 1060 h 1103"/>
                <a:gd name="T90" fmla="*/ 903 w 1104"/>
                <a:gd name="T91" fmla="*/ 978 h 1103"/>
                <a:gd name="T92" fmla="*/ 1011 w 1104"/>
                <a:gd name="T93" fmla="*/ 861 h 1103"/>
                <a:gd name="T94" fmla="*/ 1080 w 1104"/>
                <a:gd name="T95" fmla="*/ 717 h 1103"/>
                <a:gd name="T96" fmla="*/ 1104 w 1104"/>
                <a:gd name="T97" fmla="*/ 553 h 1103"/>
                <a:gd name="T98" fmla="*/ 1080 w 1104"/>
                <a:gd name="T99" fmla="*/ 388 h 1103"/>
                <a:gd name="T100" fmla="*/ 1011 w 1104"/>
                <a:gd name="T101" fmla="*/ 244 h 1103"/>
                <a:gd name="T102" fmla="*/ 903 w 1104"/>
                <a:gd name="T103" fmla="*/ 127 h 1103"/>
                <a:gd name="T104" fmla="*/ 767 w 1104"/>
                <a:gd name="T105" fmla="*/ 44 h 1103"/>
                <a:gd name="T106" fmla="*/ 610 w 1104"/>
                <a:gd name="T107" fmla="*/ 2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4" h="1103">
                  <a:moveTo>
                    <a:pt x="553" y="0"/>
                  </a:moveTo>
                  <a:lnTo>
                    <a:pt x="497" y="2"/>
                  </a:lnTo>
                  <a:lnTo>
                    <a:pt x="441" y="12"/>
                  </a:lnTo>
                  <a:lnTo>
                    <a:pt x="388" y="25"/>
                  </a:lnTo>
                  <a:lnTo>
                    <a:pt x="338" y="44"/>
                  </a:lnTo>
                  <a:lnTo>
                    <a:pt x="289" y="67"/>
                  </a:lnTo>
                  <a:lnTo>
                    <a:pt x="244" y="94"/>
                  </a:lnTo>
                  <a:lnTo>
                    <a:pt x="202" y="127"/>
                  </a:lnTo>
                  <a:lnTo>
                    <a:pt x="162" y="162"/>
                  </a:lnTo>
                  <a:lnTo>
                    <a:pt x="127" y="201"/>
                  </a:lnTo>
                  <a:lnTo>
                    <a:pt x="94" y="244"/>
                  </a:lnTo>
                  <a:lnTo>
                    <a:pt x="67" y="289"/>
                  </a:lnTo>
                  <a:lnTo>
                    <a:pt x="44" y="337"/>
                  </a:lnTo>
                  <a:lnTo>
                    <a:pt x="25" y="388"/>
                  </a:lnTo>
                  <a:lnTo>
                    <a:pt x="12" y="441"/>
                  </a:lnTo>
                  <a:lnTo>
                    <a:pt x="2" y="496"/>
                  </a:lnTo>
                  <a:lnTo>
                    <a:pt x="0" y="553"/>
                  </a:lnTo>
                  <a:lnTo>
                    <a:pt x="1" y="590"/>
                  </a:lnTo>
                  <a:lnTo>
                    <a:pt x="5" y="625"/>
                  </a:lnTo>
                  <a:lnTo>
                    <a:pt x="10" y="661"/>
                  </a:lnTo>
                  <a:lnTo>
                    <a:pt x="18" y="695"/>
                  </a:lnTo>
                  <a:lnTo>
                    <a:pt x="29" y="729"/>
                  </a:lnTo>
                  <a:lnTo>
                    <a:pt x="41" y="762"/>
                  </a:lnTo>
                  <a:lnTo>
                    <a:pt x="55" y="794"/>
                  </a:lnTo>
                  <a:lnTo>
                    <a:pt x="71" y="824"/>
                  </a:lnTo>
                  <a:lnTo>
                    <a:pt x="90" y="854"/>
                  </a:lnTo>
                  <a:lnTo>
                    <a:pt x="109" y="882"/>
                  </a:lnTo>
                  <a:lnTo>
                    <a:pt x="130" y="910"/>
                  </a:lnTo>
                  <a:lnTo>
                    <a:pt x="153" y="935"/>
                  </a:lnTo>
                  <a:lnTo>
                    <a:pt x="179" y="959"/>
                  </a:lnTo>
                  <a:lnTo>
                    <a:pt x="204" y="981"/>
                  </a:lnTo>
                  <a:lnTo>
                    <a:pt x="232" y="1002"/>
                  </a:lnTo>
                  <a:lnTo>
                    <a:pt x="260" y="1021"/>
                  </a:lnTo>
                  <a:lnTo>
                    <a:pt x="275" y="999"/>
                  </a:lnTo>
                  <a:lnTo>
                    <a:pt x="248" y="981"/>
                  </a:lnTo>
                  <a:lnTo>
                    <a:pt x="222" y="961"/>
                  </a:lnTo>
                  <a:lnTo>
                    <a:pt x="197" y="941"/>
                  </a:lnTo>
                  <a:lnTo>
                    <a:pt x="174" y="918"/>
                  </a:lnTo>
                  <a:lnTo>
                    <a:pt x="152" y="893"/>
                  </a:lnTo>
                  <a:lnTo>
                    <a:pt x="131" y="867"/>
                  </a:lnTo>
                  <a:lnTo>
                    <a:pt x="113" y="841"/>
                  </a:lnTo>
                  <a:lnTo>
                    <a:pt x="96" y="812"/>
                  </a:lnTo>
                  <a:lnTo>
                    <a:pt x="80" y="783"/>
                  </a:lnTo>
                  <a:lnTo>
                    <a:pt x="66" y="753"/>
                  </a:lnTo>
                  <a:lnTo>
                    <a:pt x="54" y="722"/>
                  </a:lnTo>
                  <a:lnTo>
                    <a:pt x="45" y="690"/>
                  </a:lnTo>
                  <a:lnTo>
                    <a:pt x="37" y="656"/>
                  </a:lnTo>
                  <a:lnTo>
                    <a:pt x="31" y="622"/>
                  </a:lnTo>
                  <a:lnTo>
                    <a:pt x="28" y="588"/>
                  </a:lnTo>
                  <a:lnTo>
                    <a:pt x="27" y="553"/>
                  </a:lnTo>
                  <a:lnTo>
                    <a:pt x="29" y="499"/>
                  </a:lnTo>
                  <a:lnTo>
                    <a:pt x="37" y="447"/>
                  </a:lnTo>
                  <a:lnTo>
                    <a:pt x="51" y="396"/>
                  </a:lnTo>
                  <a:lnTo>
                    <a:pt x="68" y="348"/>
                  </a:lnTo>
                  <a:lnTo>
                    <a:pt x="90" y="302"/>
                  </a:lnTo>
                  <a:lnTo>
                    <a:pt x="116" y="259"/>
                  </a:lnTo>
                  <a:lnTo>
                    <a:pt x="146" y="218"/>
                  </a:lnTo>
                  <a:lnTo>
                    <a:pt x="181" y="181"/>
                  </a:lnTo>
                  <a:lnTo>
                    <a:pt x="218" y="146"/>
                  </a:lnTo>
                  <a:lnTo>
                    <a:pt x="259" y="116"/>
                  </a:lnTo>
                  <a:lnTo>
                    <a:pt x="302" y="90"/>
                  </a:lnTo>
                  <a:lnTo>
                    <a:pt x="348" y="68"/>
                  </a:lnTo>
                  <a:lnTo>
                    <a:pt x="396" y="51"/>
                  </a:lnTo>
                  <a:lnTo>
                    <a:pt x="447" y="37"/>
                  </a:lnTo>
                  <a:lnTo>
                    <a:pt x="499" y="29"/>
                  </a:lnTo>
                  <a:lnTo>
                    <a:pt x="553" y="26"/>
                  </a:lnTo>
                  <a:lnTo>
                    <a:pt x="607" y="29"/>
                  </a:lnTo>
                  <a:lnTo>
                    <a:pt x="659" y="37"/>
                  </a:lnTo>
                  <a:lnTo>
                    <a:pt x="710" y="51"/>
                  </a:lnTo>
                  <a:lnTo>
                    <a:pt x="758" y="68"/>
                  </a:lnTo>
                  <a:lnTo>
                    <a:pt x="803" y="90"/>
                  </a:lnTo>
                  <a:lnTo>
                    <a:pt x="847" y="116"/>
                  </a:lnTo>
                  <a:lnTo>
                    <a:pt x="887" y="146"/>
                  </a:lnTo>
                  <a:lnTo>
                    <a:pt x="925" y="181"/>
                  </a:lnTo>
                  <a:lnTo>
                    <a:pt x="959" y="218"/>
                  </a:lnTo>
                  <a:lnTo>
                    <a:pt x="989" y="259"/>
                  </a:lnTo>
                  <a:lnTo>
                    <a:pt x="1015" y="302"/>
                  </a:lnTo>
                  <a:lnTo>
                    <a:pt x="1037" y="348"/>
                  </a:lnTo>
                  <a:lnTo>
                    <a:pt x="1056" y="396"/>
                  </a:lnTo>
                  <a:lnTo>
                    <a:pt x="1068" y="447"/>
                  </a:lnTo>
                  <a:lnTo>
                    <a:pt x="1076" y="499"/>
                  </a:lnTo>
                  <a:lnTo>
                    <a:pt x="1079" y="553"/>
                  </a:lnTo>
                  <a:lnTo>
                    <a:pt x="1076" y="607"/>
                  </a:lnTo>
                  <a:lnTo>
                    <a:pt x="1068" y="659"/>
                  </a:lnTo>
                  <a:lnTo>
                    <a:pt x="1056" y="709"/>
                  </a:lnTo>
                  <a:lnTo>
                    <a:pt x="1037" y="758"/>
                  </a:lnTo>
                  <a:lnTo>
                    <a:pt x="1015" y="804"/>
                  </a:lnTo>
                  <a:lnTo>
                    <a:pt x="989" y="846"/>
                  </a:lnTo>
                  <a:lnTo>
                    <a:pt x="959" y="888"/>
                  </a:lnTo>
                  <a:lnTo>
                    <a:pt x="925" y="925"/>
                  </a:lnTo>
                  <a:lnTo>
                    <a:pt x="887" y="959"/>
                  </a:lnTo>
                  <a:lnTo>
                    <a:pt x="847" y="989"/>
                  </a:lnTo>
                  <a:lnTo>
                    <a:pt x="803" y="1016"/>
                  </a:lnTo>
                  <a:lnTo>
                    <a:pt x="758" y="1037"/>
                  </a:lnTo>
                  <a:lnTo>
                    <a:pt x="710" y="1055"/>
                  </a:lnTo>
                  <a:lnTo>
                    <a:pt x="659" y="1068"/>
                  </a:lnTo>
                  <a:lnTo>
                    <a:pt x="607" y="1077"/>
                  </a:lnTo>
                  <a:lnTo>
                    <a:pt x="553" y="1079"/>
                  </a:lnTo>
                  <a:lnTo>
                    <a:pt x="535" y="1079"/>
                  </a:lnTo>
                  <a:lnTo>
                    <a:pt x="517" y="1078"/>
                  </a:lnTo>
                  <a:lnTo>
                    <a:pt x="500" y="1077"/>
                  </a:lnTo>
                  <a:lnTo>
                    <a:pt x="483" y="1074"/>
                  </a:lnTo>
                  <a:lnTo>
                    <a:pt x="466" y="1071"/>
                  </a:lnTo>
                  <a:lnTo>
                    <a:pt x="448" y="1068"/>
                  </a:lnTo>
                  <a:lnTo>
                    <a:pt x="431" y="1064"/>
                  </a:lnTo>
                  <a:lnTo>
                    <a:pt x="415" y="1060"/>
                  </a:lnTo>
                  <a:lnTo>
                    <a:pt x="399" y="1055"/>
                  </a:lnTo>
                  <a:lnTo>
                    <a:pt x="383" y="1050"/>
                  </a:lnTo>
                  <a:lnTo>
                    <a:pt x="366" y="1044"/>
                  </a:lnTo>
                  <a:lnTo>
                    <a:pt x="350" y="1037"/>
                  </a:lnTo>
                  <a:lnTo>
                    <a:pt x="335" y="1030"/>
                  </a:lnTo>
                  <a:lnTo>
                    <a:pt x="320" y="1024"/>
                  </a:lnTo>
                  <a:lnTo>
                    <a:pt x="305" y="1016"/>
                  </a:lnTo>
                  <a:lnTo>
                    <a:pt x="290" y="1007"/>
                  </a:lnTo>
                  <a:lnTo>
                    <a:pt x="275" y="1030"/>
                  </a:lnTo>
                  <a:lnTo>
                    <a:pt x="290" y="1039"/>
                  </a:lnTo>
                  <a:lnTo>
                    <a:pt x="307" y="1047"/>
                  </a:lnTo>
                  <a:lnTo>
                    <a:pt x="323" y="1055"/>
                  </a:lnTo>
                  <a:lnTo>
                    <a:pt x="339" y="1062"/>
                  </a:lnTo>
                  <a:lnTo>
                    <a:pt x="356" y="1068"/>
                  </a:lnTo>
                  <a:lnTo>
                    <a:pt x="372" y="1074"/>
                  </a:lnTo>
                  <a:lnTo>
                    <a:pt x="390" y="1080"/>
                  </a:lnTo>
                  <a:lnTo>
                    <a:pt x="407" y="1085"/>
                  </a:lnTo>
                  <a:lnTo>
                    <a:pt x="424" y="1089"/>
                  </a:lnTo>
                  <a:lnTo>
                    <a:pt x="443" y="1093"/>
                  </a:lnTo>
                  <a:lnTo>
                    <a:pt x="460" y="1096"/>
                  </a:lnTo>
                  <a:lnTo>
                    <a:pt x="478" y="1098"/>
                  </a:lnTo>
                  <a:lnTo>
                    <a:pt x="497" y="1101"/>
                  </a:lnTo>
                  <a:lnTo>
                    <a:pt x="515" y="1102"/>
                  </a:lnTo>
                  <a:lnTo>
                    <a:pt x="535" y="1103"/>
                  </a:lnTo>
                  <a:lnTo>
                    <a:pt x="553" y="1103"/>
                  </a:lnTo>
                  <a:lnTo>
                    <a:pt x="610" y="1101"/>
                  </a:lnTo>
                  <a:lnTo>
                    <a:pt x="665" y="1092"/>
                  </a:lnTo>
                  <a:lnTo>
                    <a:pt x="718" y="1079"/>
                  </a:lnTo>
                  <a:lnTo>
                    <a:pt x="767" y="1060"/>
                  </a:lnTo>
                  <a:lnTo>
                    <a:pt x="816" y="1037"/>
                  </a:lnTo>
                  <a:lnTo>
                    <a:pt x="862" y="1010"/>
                  </a:lnTo>
                  <a:lnTo>
                    <a:pt x="903" y="978"/>
                  </a:lnTo>
                  <a:lnTo>
                    <a:pt x="943" y="942"/>
                  </a:lnTo>
                  <a:lnTo>
                    <a:pt x="978" y="903"/>
                  </a:lnTo>
                  <a:lnTo>
                    <a:pt x="1011" y="861"/>
                  </a:lnTo>
                  <a:lnTo>
                    <a:pt x="1038" y="815"/>
                  </a:lnTo>
                  <a:lnTo>
                    <a:pt x="1061" y="767"/>
                  </a:lnTo>
                  <a:lnTo>
                    <a:pt x="1080" y="717"/>
                  </a:lnTo>
                  <a:lnTo>
                    <a:pt x="1092" y="664"/>
                  </a:lnTo>
                  <a:lnTo>
                    <a:pt x="1102" y="609"/>
                  </a:lnTo>
                  <a:lnTo>
                    <a:pt x="1104" y="553"/>
                  </a:lnTo>
                  <a:lnTo>
                    <a:pt x="1102" y="496"/>
                  </a:lnTo>
                  <a:lnTo>
                    <a:pt x="1092" y="441"/>
                  </a:lnTo>
                  <a:lnTo>
                    <a:pt x="1080" y="388"/>
                  </a:lnTo>
                  <a:lnTo>
                    <a:pt x="1061" y="337"/>
                  </a:lnTo>
                  <a:lnTo>
                    <a:pt x="1038" y="289"/>
                  </a:lnTo>
                  <a:lnTo>
                    <a:pt x="1011" y="244"/>
                  </a:lnTo>
                  <a:lnTo>
                    <a:pt x="978" y="201"/>
                  </a:lnTo>
                  <a:lnTo>
                    <a:pt x="943" y="162"/>
                  </a:lnTo>
                  <a:lnTo>
                    <a:pt x="903" y="127"/>
                  </a:lnTo>
                  <a:lnTo>
                    <a:pt x="862" y="94"/>
                  </a:lnTo>
                  <a:lnTo>
                    <a:pt x="816" y="67"/>
                  </a:lnTo>
                  <a:lnTo>
                    <a:pt x="767" y="44"/>
                  </a:lnTo>
                  <a:lnTo>
                    <a:pt x="718" y="25"/>
                  </a:lnTo>
                  <a:lnTo>
                    <a:pt x="665" y="12"/>
                  </a:lnTo>
                  <a:lnTo>
                    <a:pt x="610" y="2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747" y="2179"/>
              <a:ext cx="526" cy="526"/>
            </a:xfrm>
            <a:custGeom>
              <a:avLst/>
              <a:gdLst>
                <a:gd name="T0" fmla="*/ 25 w 1052"/>
                <a:gd name="T1" fmla="*/ 424 h 1053"/>
                <a:gd name="T2" fmla="*/ 77 w 1052"/>
                <a:gd name="T3" fmla="*/ 283 h 1053"/>
                <a:gd name="T4" fmla="*/ 164 w 1052"/>
                <a:gd name="T5" fmla="*/ 165 h 1053"/>
                <a:gd name="T6" fmla="*/ 282 w 1052"/>
                <a:gd name="T7" fmla="*/ 78 h 1053"/>
                <a:gd name="T8" fmla="*/ 424 w 1052"/>
                <a:gd name="T9" fmla="*/ 26 h 1053"/>
                <a:gd name="T10" fmla="*/ 578 w 1052"/>
                <a:gd name="T11" fmla="*/ 18 h 1053"/>
                <a:gd name="T12" fmla="*/ 725 w 1052"/>
                <a:gd name="T13" fmla="*/ 56 h 1053"/>
                <a:gd name="T14" fmla="*/ 851 w 1052"/>
                <a:gd name="T15" fmla="*/ 132 h 1053"/>
                <a:gd name="T16" fmla="*/ 949 w 1052"/>
                <a:gd name="T17" fmla="*/ 241 h 1053"/>
                <a:gd name="T18" fmla="*/ 1014 w 1052"/>
                <a:gd name="T19" fmla="*/ 375 h 1053"/>
                <a:gd name="T20" fmla="*/ 1037 w 1052"/>
                <a:gd name="T21" fmla="*/ 527 h 1053"/>
                <a:gd name="T22" fmla="*/ 1014 w 1052"/>
                <a:gd name="T23" fmla="*/ 679 h 1053"/>
                <a:gd name="T24" fmla="*/ 949 w 1052"/>
                <a:gd name="T25" fmla="*/ 812 h 1053"/>
                <a:gd name="T26" fmla="*/ 851 w 1052"/>
                <a:gd name="T27" fmla="*/ 922 h 1053"/>
                <a:gd name="T28" fmla="*/ 725 w 1052"/>
                <a:gd name="T29" fmla="*/ 998 h 1053"/>
                <a:gd name="T30" fmla="*/ 578 w 1052"/>
                <a:gd name="T31" fmla="*/ 1036 h 1053"/>
                <a:gd name="T32" fmla="*/ 492 w 1052"/>
                <a:gd name="T33" fmla="*/ 1037 h 1053"/>
                <a:gd name="T34" fmla="*/ 441 w 1052"/>
                <a:gd name="T35" fmla="*/ 1031 h 1053"/>
                <a:gd name="T36" fmla="*/ 392 w 1052"/>
                <a:gd name="T37" fmla="*/ 1019 h 1053"/>
                <a:gd name="T38" fmla="*/ 345 w 1052"/>
                <a:gd name="T39" fmla="*/ 1004 h 1053"/>
                <a:gd name="T40" fmla="*/ 300 w 1052"/>
                <a:gd name="T41" fmla="*/ 985 h 1053"/>
                <a:gd name="T42" fmla="*/ 263 w 1052"/>
                <a:gd name="T43" fmla="*/ 981 h 1053"/>
                <a:gd name="T44" fmla="*/ 308 w 1052"/>
                <a:gd name="T45" fmla="*/ 1004 h 1053"/>
                <a:gd name="T46" fmla="*/ 356 w 1052"/>
                <a:gd name="T47" fmla="*/ 1024 h 1053"/>
                <a:gd name="T48" fmla="*/ 404 w 1052"/>
                <a:gd name="T49" fmla="*/ 1038 h 1053"/>
                <a:gd name="T50" fmla="*/ 456 w 1052"/>
                <a:gd name="T51" fmla="*/ 1048 h 1053"/>
                <a:gd name="T52" fmla="*/ 508 w 1052"/>
                <a:gd name="T53" fmla="*/ 1053 h 1053"/>
                <a:gd name="T54" fmla="*/ 632 w 1052"/>
                <a:gd name="T55" fmla="*/ 1042 h 1053"/>
                <a:gd name="T56" fmla="*/ 776 w 1052"/>
                <a:gd name="T57" fmla="*/ 990 h 1053"/>
                <a:gd name="T58" fmla="*/ 898 w 1052"/>
                <a:gd name="T59" fmla="*/ 899 h 1053"/>
                <a:gd name="T60" fmla="*/ 988 w 1052"/>
                <a:gd name="T61" fmla="*/ 778 h 1053"/>
                <a:gd name="T62" fmla="*/ 1041 w 1052"/>
                <a:gd name="T63" fmla="*/ 633 h 1053"/>
                <a:gd name="T64" fmla="*/ 1049 w 1052"/>
                <a:gd name="T65" fmla="*/ 473 h 1053"/>
                <a:gd name="T66" fmla="*/ 1010 w 1052"/>
                <a:gd name="T67" fmla="*/ 322 h 1053"/>
                <a:gd name="T68" fmla="*/ 932 w 1052"/>
                <a:gd name="T69" fmla="*/ 192 h 1053"/>
                <a:gd name="T70" fmla="*/ 820 w 1052"/>
                <a:gd name="T71" fmla="*/ 90 h 1053"/>
                <a:gd name="T72" fmla="*/ 683 w 1052"/>
                <a:gd name="T73" fmla="*/ 25 h 1053"/>
                <a:gd name="T74" fmla="*/ 526 w 1052"/>
                <a:gd name="T75" fmla="*/ 0 h 1053"/>
                <a:gd name="T76" fmla="*/ 369 w 1052"/>
                <a:gd name="T77" fmla="*/ 25 h 1053"/>
                <a:gd name="T78" fmla="*/ 232 w 1052"/>
                <a:gd name="T79" fmla="*/ 90 h 1053"/>
                <a:gd name="T80" fmla="*/ 119 w 1052"/>
                <a:gd name="T81" fmla="*/ 192 h 1053"/>
                <a:gd name="T82" fmla="*/ 41 w 1052"/>
                <a:gd name="T83" fmla="*/ 322 h 1053"/>
                <a:gd name="T84" fmla="*/ 2 w 1052"/>
                <a:gd name="T85" fmla="*/ 473 h 1053"/>
                <a:gd name="T86" fmla="*/ 4 w 1052"/>
                <a:gd name="T87" fmla="*/ 596 h 1053"/>
                <a:gd name="T88" fmla="*/ 27 w 1052"/>
                <a:gd name="T89" fmla="*/ 696 h 1053"/>
                <a:gd name="T90" fmla="*/ 69 w 1052"/>
                <a:gd name="T91" fmla="*/ 786 h 1053"/>
                <a:gd name="T92" fmla="*/ 125 w 1052"/>
                <a:gd name="T93" fmla="*/ 867 h 1053"/>
                <a:gd name="T94" fmla="*/ 195 w 1052"/>
                <a:gd name="T95" fmla="*/ 935 h 1053"/>
                <a:gd name="T96" fmla="*/ 258 w 1052"/>
                <a:gd name="T97" fmla="*/ 962 h 1053"/>
                <a:gd name="T98" fmla="*/ 180 w 1052"/>
                <a:gd name="T99" fmla="*/ 903 h 1053"/>
                <a:gd name="T100" fmla="*/ 116 w 1052"/>
                <a:gd name="T101" fmla="*/ 833 h 1053"/>
                <a:gd name="T102" fmla="*/ 66 w 1052"/>
                <a:gd name="T103" fmla="*/ 751 h 1053"/>
                <a:gd name="T104" fmla="*/ 32 w 1052"/>
                <a:gd name="T105" fmla="*/ 659 h 1053"/>
                <a:gd name="T106" fmla="*/ 16 w 1052"/>
                <a:gd name="T107" fmla="*/ 561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2" h="1053">
                  <a:moveTo>
                    <a:pt x="14" y="527"/>
                  </a:moveTo>
                  <a:lnTo>
                    <a:pt x="17" y="475"/>
                  </a:lnTo>
                  <a:lnTo>
                    <a:pt x="25" y="424"/>
                  </a:lnTo>
                  <a:lnTo>
                    <a:pt x="38" y="375"/>
                  </a:lnTo>
                  <a:lnTo>
                    <a:pt x="55" y="327"/>
                  </a:lnTo>
                  <a:lnTo>
                    <a:pt x="77" y="283"/>
                  </a:lnTo>
                  <a:lnTo>
                    <a:pt x="102" y="241"/>
                  </a:lnTo>
                  <a:lnTo>
                    <a:pt x="131" y="202"/>
                  </a:lnTo>
                  <a:lnTo>
                    <a:pt x="164" y="165"/>
                  </a:lnTo>
                  <a:lnTo>
                    <a:pt x="201" y="132"/>
                  </a:lnTo>
                  <a:lnTo>
                    <a:pt x="240" y="103"/>
                  </a:lnTo>
                  <a:lnTo>
                    <a:pt x="282" y="78"/>
                  </a:lnTo>
                  <a:lnTo>
                    <a:pt x="327" y="56"/>
                  </a:lnTo>
                  <a:lnTo>
                    <a:pt x="374" y="38"/>
                  </a:lnTo>
                  <a:lnTo>
                    <a:pt x="424" y="26"/>
                  </a:lnTo>
                  <a:lnTo>
                    <a:pt x="474" y="18"/>
                  </a:lnTo>
                  <a:lnTo>
                    <a:pt x="526" y="15"/>
                  </a:lnTo>
                  <a:lnTo>
                    <a:pt x="578" y="18"/>
                  </a:lnTo>
                  <a:lnTo>
                    <a:pt x="629" y="26"/>
                  </a:lnTo>
                  <a:lnTo>
                    <a:pt x="678" y="38"/>
                  </a:lnTo>
                  <a:lnTo>
                    <a:pt x="725" y="56"/>
                  </a:lnTo>
                  <a:lnTo>
                    <a:pt x="769" y="78"/>
                  </a:lnTo>
                  <a:lnTo>
                    <a:pt x="812" y="103"/>
                  </a:lnTo>
                  <a:lnTo>
                    <a:pt x="851" y="132"/>
                  </a:lnTo>
                  <a:lnTo>
                    <a:pt x="887" y="165"/>
                  </a:lnTo>
                  <a:lnTo>
                    <a:pt x="920" y="202"/>
                  </a:lnTo>
                  <a:lnTo>
                    <a:pt x="949" y="241"/>
                  </a:lnTo>
                  <a:lnTo>
                    <a:pt x="976" y="283"/>
                  </a:lnTo>
                  <a:lnTo>
                    <a:pt x="996" y="327"/>
                  </a:lnTo>
                  <a:lnTo>
                    <a:pt x="1014" y="375"/>
                  </a:lnTo>
                  <a:lnTo>
                    <a:pt x="1026" y="424"/>
                  </a:lnTo>
                  <a:lnTo>
                    <a:pt x="1034" y="475"/>
                  </a:lnTo>
                  <a:lnTo>
                    <a:pt x="1037" y="527"/>
                  </a:lnTo>
                  <a:lnTo>
                    <a:pt x="1034" y="578"/>
                  </a:lnTo>
                  <a:lnTo>
                    <a:pt x="1026" y="629"/>
                  </a:lnTo>
                  <a:lnTo>
                    <a:pt x="1014" y="679"/>
                  </a:lnTo>
                  <a:lnTo>
                    <a:pt x="996" y="726"/>
                  </a:lnTo>
                  <a:lnTo>
                    <a:pt x="976" y="771"/>
                  </a:lnTo>
                  <a:lnTo>
                    <a:pt x="949" y="812"/>
                  </a:lnTo>
                  <a:lnTo>
                    <a:pt x="920" y="851"/>
                  </a:lnTo>
                  <a:lnTo>
                    <a:pt x="887" y="888"/>
                  </a:lnTo>
                  <a:lnTo>
                    <a:pt x="851" y="922"/>
                  </a:lnTo>
                  <a:lnTo>
                    <a:pt x="812" y="950"/>
                  </a:lnTo>
                  <a:lnTo>
                    <a:pt x="769" y="976"/>
                  </a:lnTo>
                  <a:lnTo>
                    <a:pt x="725" y="998"/>
                  </a:lnTo>
                  <a:lnTo>
                    <a:pt x="678" y="1015"/>
                  </a:lnTo>
                  <a:lnTo>
                    <a:pt x="629" y="1028"/>
                  </a:lnTo>
                  <a:lnTo>
                    <a:pt x="578" y="1036"/>
                  </a:lnTo>
                  <a:lnTo>
                    <a:pt x="526" y="1038"/>
                  </a:lnTo>
                  <a:lnTo>
                    <a:pt x="509" y="1038"/>
                  </a:lnTo>
                  <a:lnTo>
                    <a:pt x="492" y="1037"/>
                  </a:lnTo>
                  <a:lnTo>
                    <a:pt x="474" y="1036"/>
                  </a:lnTo>
                  <a:lnTo>
                    <a:pt x="457" y="1033"/>
                  </a:lnTo>
                  <a:lnTo>
                    <a:pt x="441" y="1031"/>
                  </a:lnTo>
                  <a:lnTo>
                    <a:pt x="425" y="1028"/>
                  </a:lnTo>
                  <a:lnTo>
                    <a:pt x="407" y="1024"/>
                  </a:lnTo>
                  <a:lnTo>
                    <a:pt x="392" y="1019"/>
                  </a:lnTo>
                  <a:lnTo>
                    <a:pt x="376" y="1015"/>
                  </a:lnTo>
                  <a:lnTo>
                    <a:pt x="360" y="1010"/>
                  </a:lnTo>
                  <a:lnTo>
                    <a:pt x="345" y="1004"/>
                  </a:lnTo>
                  <a:lnTo>
                    <a:pt x="330" y="999"/>
                  </a:lnTo>
                  <a:lnTo>
                    <a:pt x="315" y="992"/>
                  </a:lnTo>
                  <a:lnTo>
                    <a:pt x="300" y="985"/>
                  </a:lnTo>
                  <a:lnTo>
                    <a:pt x="285" y="978"/>
                  </a:lnTo>
                  <a:lnTo>
                    <a:pt x="271" y="970"/>
                  </a:lnTo>
                  <a:lnTo>
                    <a:pt x="263" y="981"/>
                  </a:lnTo>
                  <a:lnTo>
                    <a:pt x="278" y="990"/>
                  </a:lnTo>
                  <a:lnTo>
                    <a:pt x="293" y="998"/>
                  </a:lnTo>
                  <a:lnTo>
                    <a:pt x="308" y="1004"/>
                  </a:lnTo>
                  <a:lnTo>
                    <a:pt x="323" y="1011"/>
                  </a:lnTo>
                  <a:lnTo>
                    <a:pt x="339" y="1018"/>
                  </a:lnTo>
                  <a:lnTo>
                    <a:pt x="356" y="1024"/>
                  </a:lnTo>
                  <a:lnTo>
                    <a:pt x="372" y="1029"/>
                  </a:lnTo>
                  <a:lnTo>
                    <a:pt x="388" y="1034"/>
                  </a:lnTo>
                  <a:lnTo>
                    <a:pt x="404" y="1038"/>
                  </a:lnTo>
                  <a:lnTo>
                    <a:pt x="421" y="1042"/>
                  </a:lnTo>
                  <a:lnTo>
                    <a:pt x="439" y="1045"/>
                  </a:lnTo>
                  <a:lnTo>
                    <a:pt x="456" y="1048"/>
                  </a:lnTo>
                  <a:lnTo>
                    <a:pt x="473" y="1051"/>
                  </a:lnTo>
                  <a:lnTo>
                    <a:pt x="490" y="1052"/>
                  </a:lnTo>
                  <a:lnTo>
                    <a:pt x="508" y="1053"/>
                  </a:lnTo>
                  <a:lnTo>
                    <a:pt x="526" y="1053"/>
                  </a:lnTo>
                  <a:lnTo>
                    <a:pt x="580" y="1051"/>
                  </a:lnTo>
                  <a:lnTo>
                    <a:pt x="632" y="1042"/>
                  </a:lnTo>
                  <a:lnTo>
                    <a:pt x="683" y="1029"/>
                  </a:lnTo>
                  <a:lnTo>
                    <a:pt x="731" y="1011"/>
                  </a:lnTo>
                  <a:lnTo>
                    <a:pt x="776" y="990"/>
                  </a:lnTo>
                  <a:lnTo>
                    <a:pt x="820" y="963"/>
                  </a:lnTo>
                  <a:lnTo>
                    <a:pt x="860" y="933"/>
                  </a:lnTo>
                  <a:lnTo>
                    <a:pt x="898" y="899"/>
                  </a:lnTo>
                  <a:lnTo>
                    <a:pt x="932" y="862"/>
                  </a:lnTo>
                  <a:lnTo>
                    <a:pt x="962" y="820"/>
                  </a:lnTo>
                  <a:lnTo>
                    <a:pt x="988" y="778"/>
                  </a:lnTo>
                  <a:lnTo>
                    <a:pt x="1010" y="732"/>
                  </a:lnTo>
                  <a:lnTo>
                    <a:pt x="1029" y="683"/>
                  </a:lnTo>
                  <a:lnTo>
                    <a:pt x="1041" y="633"/>
                  </a:lnTo>
                  <a:lnTo>
                    <a:pt x="1049" y="581"/>
                  </a:lnTo>
                  <a:lnTo>
                    <a:pt x="1052" y="527"/>
                  </a:lnTo>
                  <a:lnTo>
                    <a:pt x="1049" y="473"/>
                  </a:lnTo>
                  <a:lnTo>
                    <a:pt x="1041" y="421"/>
                  </a:lnTo>
                  <a:lnTo>
                    <a:pt x="1029" y="370"/>
                  </a:lnTo>
                  <a:lnTo>
                    <a:pt x="1010" y="322"/>
                  </a:lnTo>
                  <a:lnTo>
                    <a:pt x="988" y="276"/>
                  </a:lnTo>
                  <a:lnTo>
                    <a:pt x="962" y="233"/>
                  </a:lnTo>
                  <a:lnTo>
                    <a:pt x="932" y="192"/>
                  </a:lnTo>
                  <a:lnTo>
                    <a:pt x="898" y="155"/>
                  </a:lnTo>
                  <a:lnTo>
                    <a:pt x="860" y="120"/>
                  </a:lnTo>
                  <a:lnTo>
                    <a:pt x="820" y="90"/>
                  </a:lnTo>
                  <a:lnTo>
                    <a:pt x="776" y="64"/>
                  </a:lnTo>
                  <a:lnTo>
                    <a:pt x="731" y="42"/>
                  </a:lnTo>
                  <a:lnTo>
                    <a:pt x="683" y="25"/>
                  </a:lnTo>
                  <a:lnTo>
                    <a:pt x="632" y="11"/>
                  </a:lnTo>
                  <a:lnTo>
                    <a:pt x="580" y="3"/>
                  </a:lnTo>
                  <a:lnTo>
                    <a:pt x="526" y="0"/>
                  </a:lnTo>
                  <a:lnTo>
                    <a:pt x="472" y="3"/>
                  </a:lnTo>
                  <a:lnTo>
                    <a:pt x="420" y="11"/>
                  </a:lnTo>
                  <a:lnTo>
                    <a:pt x="369" y="25"/>
                  </a:lnTo>
                  <a:lnTo>
                    <a:pt x="321" y="42"/>
                  </a:lnTo>
                  <a:lnTo>
                    <a:pt x="275" y="64"/>
                  </a:lnTo>
                  <a:lnTo>
                    <a:pt x="232" y="90"/>
                  </a:lnTo>
                  <a:lnTo>
                    <a:pt x="191" y="120"/>
                  </a:lnTo>
                  <a:lnTo>
                    <a:pt x="154" y="155"/>
                  </a:lnTo>
                  <a:lnTo>
                    <a:pt x="119" y="192"/>
                  </a:lnTo>
                  <a:lnTo>
                    <a:pt x="89" y="233"/>
                  </a:lnTo>
                  <a:lnTo>
                    <a:pt x="63" y="276"/>
                  </a:lnTo>
                  <a:lnTo>
                    <a:pt x="41" y="322"/>
                  </a:lnTo>
                  <a:lnTo>
                    <a:pt x="24" y="370"/>
                  </a:lnTo>
                  <a:lnTo>
                    <a:pt x="10" y="421"/>
                  </a:lnTo>
                  <a:lnTo>
                    <a:pt x="2" y="473"/>
                  </a:lnTo>
                  <a:lnTo>
                    <a:pt x="0" y="527"/>
                  </a:lnTo>
                  <a:lnTo>
                    <a:pt x="1" y="562"/>
                  </a:lnTo>
                  <a:lnTo>
                    <a:pt x="4" y="596"/>
                  </a:lnTo>
                  <a:lnTo>
                    <a:pt x="10" y="630"/>
                  </a:lnTo>
                  <a:lnTo>
                    <a:pt x="18" y="664"/>
                  </a:lnTo>
                  <a:lnTo>
                    <a:pt x="27" y="696"/>
                  </a:lnTo>
                  <a:lnTo>
                    <a:pt x="39" y="727"/>
                  </a:lnTo>
                  <a:lnTo>
                    <a:pt x="53" y="757"/>
                  </a:lnTo>
                  <a:lnTo>
                    <a:pt x="69" y="786"/>
                  </a:lnTo>
                  <a:lnTo>
                    <a:pt x="86" y="815"/>
                  </a:lnTo>
                  <a:lnTo>
                    <a:pt x="104" y="841"/>
                  </a:lnTo>
                  <a:lnTo>
                    <a:pt x="125" y="867"/>
                  </a:lnTo>
                  <a:lnTo>
                    <a:pt x="147" y="892"/>
                  </a:lnTo>
                  <a:lnTo>
                    <a:pt x="170" y="915"/>
                  </a:lnTo>
                  <a:lnTo>
                    <a:pt x="195" y="935"/>
                  </a:lnTo>
                  <a:lnTo>
                    <a:pt x="221" y="955"/>
                  </a:lnTo>
                  <a:lnTo>
                    <a:pt x="248" y="973"/>
                  </a:lnTo>
                  <a:lnTo>
                    <a:pt x="258" y="962"/>
                  </a:lnTo>
                  <a:lnTo>
                    <a:pt x="231" y="943"/>
                  </a:lnTo>
                  <a:lnTo>
                    <a:pt x="205" y="925"/>
                  </a:lnTo>
                  <a:lnTo>
                    <a:pt x="180" y="903"/>
                  </a:lnTo>
                  <a:lnTo>
                    <a:pt x="157" y="881"/>
                  </a:lnTo>
                  <a:lnTo>
                    <a:pt x="137" y="858"/>
                  </a:lnTo>
                  <a:lnTo>
                    <a:pt x="116" y="833"/>
                  </a:lnTo>
                  <a:lnTo>
                    <a:pt x="97" y="806"/>
                  </a:lnTo>
                  <a:lnTo>
                    <a:pt x="81" y="779"/>
                  </a:lnTo>
                  <a:lnTo>
                    <a:pt x="66" y="751"/>
                  </a:lnTo>
                  <a:lnTo>
                    <a:pt x="53" y="721"/>
                  </a:lnTo>
                  <a:lnTo>
                    <a:pt x="41" y="691"/>
                  </a:lnTo>
                  <a:lnTo>
                    <a:pt x="32" y="659"/>
                  </a:lnTo>
                  <a:lnTo>
                    <a:pt x="25" y="628"/>
                  </a:lnTo>
                  <a:lnTo>
                    <a:pt x="19" y="595"/>
                  </a:lnTo>
                  <a:lnTo>
                    <a:pt x="16" y="561"/>
                  </a:lnTo>
                  <a:lnTo>
                    <a:pt x="14" y="527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755" y="2187"/>
              <a:ext cx="511" cy="511"/>
            </a:xfrm>
            <a:custGeom>
              <a:avLst/>
              <a:gdLst>
                <a:gd name="T0" fmla="*/ 1020 w 1023"/>
                <a:gd name="T1" fmla="*/ 460 h 1023"/>
                <a:gd name="T2" fmla="*/ 1000 w 1023"/>
                <a:gd name="T3" fmla="*/ 360 h 1023"/>
                <a:gd name="T4" fmla="*/ 962 w 1023"/>
                <a:gd name="T5" fmla="*/ 268 h 1023"/>
                <a:gd name="T6" fmla="*/ 906 w 1023"/>
                <a:gd name="T7" fmla="*/ 187 h 1023"/>
                <a:gd name="T8" fmla="*/ 837 w 1023"/>
                <a:gd name="T9" fmla="*/ 117 h 1023"/>
                <a:gd name="T10" fmla="*/ 755 w 1023"/>
                <a:gd name="T11" fmla="*/ 63 h 1023"/>
                <a:gd name="T12" fmla="*/ 664 w 1023"/>
                <a:gd name="T13" fmla="*/ 23 h 1023"/>
                <a:gd name="T14" fmla="*/ 564 w 1023"/>
                <a:gd name="T15" fmla="*/ 3 h 1023"/>
                <a:gd name="T16" fmla="*/ 460 w 1023"/>
                <a:gd name="T17" fmla="*/ 3 h 1023"/>
                <a:gd name="T18" fmla="*/ 360 w 1023"/>
                <a:gd name="T19" fmla="*/ 23 h 1023"/>
                <a:gd name="T20" fmla="*/ 268 w 1023"/>
                <a:gd name="T21" fmla="*/ 63 h 1023"/>
                <a:gd name="T22" fmla="*/ 187 w 1023"/>
                <a:gd name="T23" fmla="*/ 117 h 1023"/>
                <a:gd name="T24" fmla="*/ 117 w 1023"/>
                <a:gd name="T25" fmla="*/ 187 h 1023"/>
                <a:gd name="T26" fmla="*/ 63 w 1023"/>
                <a:gd name="T27" fmla="*/ 268 h 1023"/>
                <a:gd name="T28" fmla="*/ 24 w 1023"/>
                <a:gd name="T29" fmla="*/ 360 h 1023"/>
                <a:gd name="T30" fmla="*/ 3 w 1023"/>
                <a:gd name="T31" fmla="*/ 460 h 1023"/>
                <a:gd name="T32" fmla="*/ 2 w 1023"/>
                <a:gd name="T33" fmla="*/ 546 h 1023"/>
                <a:gd name="T34" fmla="*/ 11 w 1023"/>
                <a:gd name="T35" fmla="*/ 613 h 1023"/>
                <a:gd name="T36" fmla="*/ 27 w 1023"/>
                <a:gd name="T37" fmla="*/ 676 h 1023"/>
                <a:gd name="T38" fmla="*/ 52 w 1023"/>
                <a:gd name="T39" fmla="*/ 736 h 1023"/>
                <a:gd name="T40" fmla="*/ 83 w 1023"/>
                <a:gd name="T41" fmla="*/ 791 h 1023"/>
                <a:gd name="T42" fmla="*/ 123 w 1023"/>
                <a:gd name="T43" fmla="*/ 843 h 1023"/>
                <a:gd name="T44" fmla="*/ 166 w 1023"/>
                <a:gd name="T45" fmla="*/ 888 h 1023"/>
                <a:gd name="T46" fmla="*/ 217 w 1023"/>
                <a:gd name="T47" fmla="*/ 928 h 1023"/>
                <a:gd name="T48" fmla="*/ 453 w 1023"/>
                <a:gd name="T49" fmla="*/ 651 h 1023"/>
                <a:gd name="T50" fmla="*/ 416 w 1023"/>
                <a:gd name="T51" fmla="*/ 628 h 1023"/>
                <a:gd name="T52" fmla="*/ 387 w 1023"/>
                <a:gd name="T53" fmla="*/ 596 h 1023"/>
                <a:gd name="T54" fmla="*/ 368 w 1023"/>
                <a:gd name="T55" fmla="*/ 557 h 1023"/>
                <a:gd name="T56" fmla="*/ 361 w 1023"/>
                <a:gd name="T57" fmla="*/ 512 h 1023"/>
                <a:gd name="T58" fmla="*/ 373 w 1023"/>
                <a:gd name="T59" fmla="*/ 453 h 1023"/>
                <a:gd name="T60" fmla="*/ 406 w 1023"/>
                <a:gd name="T61" fmla="*/ 405 h 1023"/>
                <a:gd name="T62" fmla="*/ 453 w 1023"/>
                <a:gd name="T63" fmla="*/ 372 h 1023"/>
                <a:gd name="T64" fmla="*/ 512 w 1023"/>
                <a:gd name="T65" fmla="*/ 361 h 1023"/>
                <a:gd name="T66" fmla="*/ 571 w 1023"/>
                <a:gd name="T67" fmla="*/ 372 h 1023"/>
                <a:gd name="T68" fmla="*/ 619 w 1023"/>
                <a:gd name="T69" fmla="*/ 405 h 1023"/>
                <a:gd name="T70" fmla="*/ 652 w 1023"/>
                <a:gd name="T71" fmla="*/ 453 h 1023"/>
                <a:gd name="T72" fmla="*/ 663 w 1023"/>
                <a:gd name="T73" fmla="*/ 512 h 1023"/>
                <a:gd name="T74" fmla="*/ 652 w 1023"/>
                <a:gd name="T75" fmla="*/ 570 h 1023"/>
                <a:gd name="T76" fmla="*/ 619 w 1023"/>
                <a:gd name="T77" fmla="*/ 618 h 1023"/>
                <a:gd name="T78" fmla="*/ 571 w 1023"/>
                <a:gd name="T79" fmla="*/ 651 h 1023"/>
                <a:gd name="T80" fmla="*/ 512 w 1023"/>
                <a:gd name="T81" fmla="*/ 663 h 1023"/>
                <a:gd name="T82" fmla="*/ 497 w 1023"/>
                <a:gd name="T83" fmla="*/ 661 h 1023"/>
                <a:gd name="T84" fmla="*/ 483 w 1023"/>
                <a:gd name="T85" fmla="*/ 659 h 1023"/>
                <a:gd name="T86" fmla="*/ 470 w 1023"/>
                <a:gd name="T87" fmla="*/ 656 h 1023"/>
                <a:gd name="T88" fmla="*/ 457 w 1023"/>
                <a:gd name="T89" fmla="*/ 651 h 1023"/>
                <a:gd name="T90" fmla="*/ 271 w 1023"/>
                <a:gd name="T91" fmla="*/ 963 h 1023"/>
                <a:gd name="T92" fmla="*/ 301 w 1023"/>
                <a:gd name="T93" fmla="*/ 977 h 1023"/>
                <a:gd name="T94" fmla="*/ 331 w 1023"/>
                <a:gd name="T95" fmla="*/ 989 h 1023"/>
                <a:gd name="T96" fmla="*/ 362 w 1023"/>
                <a:gd name="T97" fmla="*/ 1000 h 1023"/>
                <a:gd name="T98" fmla="*/ 393 w 1023"/>
                <a:gd name="T99" fmla="*/ 1009 h 1023"/>
                <a:gd name="T100" fmla="*/ 427 w 1023"/>
                <a:gd name="T101" fmla="*/ 1016 h 1023"/>
                <a:gd name="T102" fmla="*/ 460 w 1023"/>
                <a:gd name="T103" fmla="*/ 1021 h 1023"/>
                <a:gd name="T104" fmla="*/ 495 w 1023"/>
                <a:gd name="T105" fmla="*/ 1023 h 1023"/>
                <a:gd name="T106" fmla="*/ 564 w 1023"/>
                <a:gd name="T107" fmla="*/ 1021 h 1023"/>
                <a:gd name="T108" fmla="*/ 664 w 1023"/>
                <a:gd name="T109" fmla="*/ 1000 h 1023"/>
                <a:gd name="T110" fmla="*/ 755 w 1023"/>
                <a:gd name="T111" fmla="*/ 961 h 1023"/>
                <a:gd name="T112" fmla="*/ 837 w 1023"/>
                <a:gd name="T113" fmla="*/ 907 h 1023"/>
                <a:gd name="T114" fmla="*/ 906 w 1023"/>
                <a:gd name="T115" fmla="*/ 836 h 1023"/>
                <a:gd name="T116" fmla="*/ 962 w 1023"/>
                <a:gd name="T117" fmla="*/ 756 h 1023"/>
                <a:gd name="T118" fmla="*/ 1000 w 1023"/>
                <a:gd name="T119" fmla="*/ 664 h 1023"/>
                <a:gd name="T120" fmla="*/ 1020 w 1023"/>
                <a:gd name="T121" fmla="*/ 563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3" h="1023">
                  <a:moveTo>
                    <a:pt x="1023" y="512"/>
                  </a:moveTo>
                  <a:lnTo>
                    <a:pt x="1020" y="460"/>
                  </a:lnTo>
                  <a:lnTo>
                    <a:pt x="1012" y="409"/>
                  </a:lnTo>
                  <a:lnTo>
                    <a:pt x="1000" y="360"/>
                  </a:lnTo>
                  <a:lnTo>
                    <a:pt x="982" y="312"/>
                  </a:lnTo>
                  <a:lnTo>
                    <a:pt x="962" y="268"/>
                  </a:lnTo>
                  <a:lnTo>
                    <a:pt x="935" y="226"/>
                  </a:lnTo>
                  <a:lnTo>
                    <a:pt x="906" y="187"/>
                  </a:lnTo>
                  <a:lnTo>
                    <a:pt x="873" y="150"/>
                  </a:lnTo>
                  <a:lnTo>
                    <a:pt x="837" y="117"/>
                  </a:lnTo>
                  <a:lnTo>
                    <a:pt x="798" y="88"/>
                  </a:lnTo>
                  <a:lnTo>
                    <a:pt x="755" y="63"/>
                  </a:lnTo>
                  <a:lnTo>
                    <a:pt x="711" y="41"/>
                  </a:lnTo>
                  <a:lnTo>
                    <a:pt x="664" y="23"/>
                  </a:lnTo>
                  <a:lnTo>
                    <a:pt x="615" y="11"/>
                  </a:lnTo>
                  <a:lnTo>
                    <a:pt x="564" y="3"/>
                  </a:lnTo>
                  <a:lnTo>
                    <a:pt x="512" y="0"/>
                  </a:lnTo>
                  <a:lnTo>
                    <a:pt x="460" y="3"/>
                  </a:lnTo>
                  <a:lnTo>
                    <a:pt x="410" y="11"/>
                  </a:lnTo>
                  <a:lnTo>
                    <a:pt x="360" y="23"/>
                  </a:lnTo>
                  <a:lnTo>
                    <a:pt x="313" y="41"/>
                  </a:lnTo>
                  <a:lnTo>
                    <a:pt x="268" y="63"/>
                  </a:lnTo>
                  <a:lnTo>
                    <a:pt x="226" y="88"/>
                  </a:lnTo>
                  <a:lnTo>
                    <a:pt x="187" y="117"/>
                  </a:lnTo>
                  <a:lnTo>
                    <a:pt x="150" y="150"/>
                  </a:lnTo>
                  <a:lnTo>
                    <a:pt x="117" y="187"/>
                  </a:lnTo>
                  <a:lnTo>
                    <a:pt x="88" y="226"/>
                  </a:lnTo>
                  <a:lnTo>
                    <a:pt x="63" y="268"/>
                  </a:lnTo>
                  <a:lnTo>
                    <a:pt x="41" y="312"/>
                  </a:lnTo>
                  <a:lnTo>
                    <a:pt x="24" y="360"/>
                  </a:lnTo>
                  <a:lnTo>
                    <a:pt x="11" y="409"/>
                  </a:lnTo>
                  <a:lnTo>
                    <a:pt x="3" y="460"/>
                  </a:lnTo>
                  <a:lnTo>
                    <a:pt x="0" y="512"/>
                  </a:lnTo>
                  <a:lnTo>
                    <a:pt x="2" y="546"/>
                  </a:lnTo>
                  <a:lnTo>
                    <a:pt x="5" y="580"/>
                  </a:lnTo>
                  <a:lnTo>
                    <a:pt x="11" y="613"/>
                  </a:lnTo>
                  <a:lnTo>
                    <a:pt x="18" y="644"/>
                  </a:lnTo>
                  <a:lnTo>
                    <a:pt x="27" y="676"/>
                  </a:lnTo>
                  <a:lnTo>
                    <a:pt x="39" y="706"/>
                  </a:lnTo>
                  <a:lnTo>
                    <a:pt x="52" y="736"/>
                  </a:lnTo>
                  <a:lnTo>
                    <a:pt x="67" y="764"/>
                  </a:lnTo>
                  <a:lnTo>
                    <a:pt x="83" y="791"/>
                  </a:lnTo>
                  <a:lnTo>
                    <a:pt x="102" y="818"/>
                  </a:lnTo>
                  <a:lnTo>
                    <a:pt x="123" y="843"/>
                  </a:lnTo>
                  <a:lnTo>
                    <a:pt x="143" y="866"/>
                  </a:lnTo>
                  <a:lnTo>
                    <a:pt x="166" y="888"/>
                  </a:lnTo>
                  <a:lnTo>
                    <a:pt x="191" y="910"/>
                  </a:lnTo>
                  <a:lnTo>
                    <a:pt x="217" y="928"/>
                  </a:lnTo>
                  <a:lnTo>
                    <a:pt x="244" y="947"/>
                  </a:lnTo>
                  <a:lnTo>
                    <a:pt x="453" y="651"/>
                  </a:lnTo>
                  <a:lnTo>
                    <a:pt x="434" y="641"/>
                  </a:lnTo>
                  <a:lnTo>
                    <a:pt x="416" y="628"/>
                  </a:lnTo>
                  <a:lnTo>
                    <a:pt x="400" y="613"/>
                  </a:lnTo>
                  <a:lnTo>
                    <a:pt x="387" y="596"/>
                  </a:lnTo>
                  <a:lnTo>
                    <a:pt x="376" y="577"/>
                  </a:lnTo>
                  <a:lnTo>
                    <a:pt x="368" y="557"/>
                  </a:lnTo>
                  <a:lnTo>
                    <a:pt x="363" y="535"/>
                  </a:lnTo>
                  <a:lnTo>
                    <a:pt x="361" y="512"/>
                  </a:lnTo>
                  <a:lnTo>
                    <a:pt x="365" y="482"/>
                  </a:lnTo>
                  <a:lnTo>
                    <a:pt x="373" y="453"/>
                  </a:lnTo>
                  <a:lnTo>
                    <a:pt x="387" y="428"/>
                  </a:lnTo>
                  <a:lnTo>
                    <a:pt x="406" y="405"/>
                  </a:lnTo>
                  <a:lnTo>
                    <a:pt x="428" y="386"/>
                  </a:lnTo>
                  <a:lnTo>
                    <a:pt x="453" y="372"/>
                  </a:lnTo>
                  <a:lnTo>
                    <a:pt x="482" y="364"/>
                  </a:lnTo>
                  <a:lnTo>
                    <a:pt x="512" y="361"/>
                  </a:lnTo>
                  <a:lnTo>
                    <a:pt x="542" y="364"/>
                  </a:lnTo>
                  <a:lnTo>
                    <a:pt x="571" y="372"/>
                  </a:lnTo>
                  <a:lnTo>
                    <a:pt x="596" y="386"/>
                  </a:lnTo>
                  <a:lnTo>
                    <a:pt x="619" y="405"/>
                  </a:lnTo>
                  <a:lnTo>
                    <a:pt x="638" y="428"/>
                  </a:lnTo>
                  <a:lnTo>
                    <a:pt x="652" y="453"/>
                  </a:lnTo>
                  <a:lnTo>
                    <a:pt x="660" y="482"/>
                  </a:lnTo>
                  <a:lnTo>
                    <a:pt x="663" y="512"/>
                  </a:lnTo>
                  <a:lnTo>
                    <a:pt x="660" y="542"/>
                  </a:lnTo>
                  <a:lnTo>
                    <a:pt x="652" y="570"/>
                  </a:lnTo>
                  <a:lnTo>
                    <a:pt x="638" y="596"/>
                  </a:lnTo>
                  <a:lnTo>
                    <a:pt x="619" y="618"/>
                  </a:lnTo>
                  <a:lnTo>
                    <a:pt x="596" y="637"/>
                  </a:lnTo>
                  <a:lnTo>
                    <a:pt x="571" y="651"/>
                  </a:lnTo>
                  <a:lnTo>
                    <a:pt x="542" y="659"/>
                  </a:lnTo>
                  <a:lnTo>
                    <a:pt x="512" y="663"/>
                  </a:lnTo>
                  <a:lnTo>
                    <a:pt x="505" y="663"/>
                  </a:lnTo>
                  <a:lnTo>
                    <a:pt x="497" y="661"/>
                  </a:lnTo>
                  <a:lnTo>
                    <a:pt x="490" y="660"/>
                  </a:lnTo>
                  <a:lnTo>
                    <a:pt x="483" y="659"/>
                  </a:lnTo>
                  <a:lnTo>
                    <a:pt x="476" y="658"/>
                  </a:lnTo>
                  <a:lnTo>
                    <a:pt x="470" y="656"/>
                  </a:lnTo>
                  <a:lnTo>
                    <a:pt x="464" y="653"/>
                  </a:lnTo>
                  <a:lnTo>
                    <a:pt x="457" y="651"/>
                  </a:lnTo>
                  <a:lnTo>
                    <a:pt x="257" y="955"/>
                  </a:lnTo>
                  <a:lnTo>
                    <a:pt x="271" y="963"/>
                  </a:lnTo>
                  <a:lnTo>
                    <a:pt x="286" y="970"/>
                  </a:lnTo>
                  <a:lnTo>
                    <a:pt x="301" y="977"/>
                  </a:lnTo>
                  <a:lnTo>
                    <a:pt x="316" y="984"/>
                  </a:lnTo>
                  <a:lnTo>
                    <a:pt x="331" y="989"/>
                  </a:lnTo>
                  <a:lnTo>
                    <a:pt x="346" y="995"/>
                  </a:lnTo>
                  <a:lnTo>
                    <a:pt x="362" y="1000"/>
                  </a:lnTo>
                  <a:lnTo>
                    <a:pt x="378" y="1004"/>
                  </a:lnTo>
                  <a:lnTo>
                    <a:pt x="393" y="1009"/>
                  </a:lnTo>
                  <a:lnTo>
                    <a:pt x="411" y="1013"/>
                  </a:lnTo>
                  <a:lnTo>
                    <a:pt x="427" y="1016"/>
                  </a:lnTo>
                  <a:lnTo>
                    <a:pt x="443" y="1018"/>
                  </a:lnTo>
                  <a:lnTo>
                    <a:pt x="460" y="1021"/>
                  </a:lnTo>
                  <a:lnTo>
                    <a:pt x="478" y="1022"/>
                  </a:lnTo>
                  <a:lnTo>
                    <a:pt x="495" y="1023"/>
                  </a:lnTo>
                  <a:lnTo>
                    <a:pt x="512" y="1023"/>
                  </a:lnTo>
                  <a:lnTo>
                    <a:pt x="564" y="1021"/>
                  </a:lnTo>
                  <a:lnTo>
                    <a:pt x="615" y="1013"/>
                  </a:lnTo>
                  <a:lnTo>
                    <a:pt x="664" y="1000"/>
                  </a:lnTo>
                  <a:lnTo>
                    <a:pt x="711" y="983"/>
                  </a:lnTo>
                  <a:lnTo>
                    <a:pt x="755" y="961"/>
                  </a:lnTo>
                  <a:lnTo>
                    <a:pt x="798" y="935"/>
                  </a:lnTo>
                  <a:lnTo>
                    <a:pt x="837" y="907"/>
                  </a:lnTo>
                  <a:lnTo>
                    <a:pt x="873" y="873"/>
                  </a:lnTo>
                  <a:lnTo>
                    <a:pt x="906" y="836"/>
                  </a:lnTo>
                  <a:lnTo>
                    <a:pt x="935" y="797"/>
                  </a:lnTo>
                  <a:lnTo>
                    <a:pt x="962" y="756"/>
                  </a:lnTo>
                  <a:lnTo>
                    <a:pt x="982" y="711"/>
                  </a:lnTo>
                  <a:lnTo>
                    <a:pt x="1000" y="664"/>
                  </a:lnTo>
                  <a:lnTo>
                    <a:pt x="1012" y="614"/>
                  </a:lnTo>
                  <a:lnTo>
                    <a:pt x="1020" y="563"/>
                  </a:lnTo>
                  <a:lnTo>
                    <a:pt x="1023" y="5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935" y="2367"/>
              <a:ext cx="151" cy="151"/>
            </a:xfrm>
            <a:custGeom>
              <a:avLst/>
              <a:gdLst>
                <a:gd name="T0" fmla="*/ 11 w 302"/>
                <a:gd name="T1" fmla="*/ 122 h 302"/>
                <a:gd name="T2" fmla="*/ 32 w 302"/>
                <a:gd name="T3" fmla="*/ 70 h 302"/>
                <a:gd name="T4" fmla="*/ 70 w 302"/>
                <a:gd name="T5" fmla="*/ 32 h 302"/>
                <a:gd name="T6" fmla="*/ 122 w 302"/>
                <a:gd name="T7" fmla="*/ 10 h 302"/>
                <a:gd name="T8" fmla="*/ 180 w 302"/>
                <a:gd name="T9" fmla="*/ 10 h 302"/>
                <a:gd name="T10" fmla="*/ 231 w 302"/>
                <a:gd name="T11" fmla="*/ 32 h 302"/>
                <a:gd name="T12" fmla="*/ 270 w 302"/>
                <a:gd name="T13" fmla="*/ 70 h 302"/>
                <a:gd name="T14" fmla="*/ 291 w 302"/>
                <a:gd name="T15" fmla="*/ 122 h 302"/>
                <a:gd name="T16" fmla="*/ 291 w 302"/>
                <a:gd name="T17" fmla="*/ 179 h 302"/>
                <a:gd name="T18" fmla="*/ 270 w 302"/>
                <a:gd name="T19" fmla="*/ 230 h 302"/>
                <a:gd name="T20" fmla="*/ 231 w 302"/>
                <a:gd name="T21" fmla="*/ 269 h 302"/>
                <a:gd name="T22" fmla="*/ 180 w 302"/>
                <a:gd name="T23" fmla="*/ 290 h 302"/>
                <a:gd name="T24" fmla="*/ 144 w 302"/>
                <a:gd name="T25" fmla="*/ 293 h 302"/>
                <a:gd name="T26" fmla="*/ 130 w 302"/>
                <a:gd name="T27" fmla="*/ 292 h 302"/>
                <a:gd name="T28" fmla="*/ 118 w 302"/>
                <a:gd name="T29" fmla="*/ 290 h 302"/>
                <a:gd name="T30" fmla="*/ 106 w 302"/>
                <a:gd name="T31" fmla="*/ 287 h 302"/>
                <a:gd name="T32" fmla="*/ 96 w 302"/>
                <a:gd name="T33" fmla="*/ 290 h 302"/>
                <a:gd name="T34" fmla="*/ 109 w 302"/>
                <a:gd name="T35" fmla="*/ 295 h 302"/>
                <a:gd name="T36" fmla="*/ 122 w 302"/>
                <a:gd name="T37" fmla="*/ 298 h 302"/>
                <a:gd name="T38" fmla="*/ 136 w 302"/>
                <a:gd name="T39" fmla="*/ 300 h 302"/>
                <a:gd name="T40" fmla="*/ 151 w 302"/>
                <a:gd name="T41" fmla="*/ 302 h 302"/>
                <a:gd name="T42" fmla="*/ 210 w 302"/>
                <a:gd name="T43" fmla="*/ 290 h 302"/>
                <a:gd name="T44" fmla="*/ 258 w 302"/>
                <a:gd name="T45" fmla="*/ 257 h 302"/>
                <a:gd name="T46" fmla="*/ 291 w 302"/>
                <a:gd name="T47" fmla="*/ 209 h 302"/>
                <a:gd name="T48" fmla="*/ 302 w 302"/>
                <a:gd name="T49" fmla="*/ 151 h 302"/>
                <a:gd name="T50" fmla="*/ 291 w 302"/>
                <a:gd name="T51" fmla="*/ 92 h 302"/>
                <a:gd name="T52" fmla="*/ 258 w 302"/>
                <a:gd name="T53" fmla="*/ 44 h 302"/>
                <a:gd name="T54" fmla="*/ 210 w 302"/>
                <a:gd name="T55" fmla="*/ 11 h 302"/>
                <a:gd name="T56" fmla="*/ 151 w 302"/>
                <a:gd name="T57" fmla="*/ 0 h 302"/>
                <a:gd name="T58" fmla="*/ 92 w 302"/>
                <a:gd name="T59" fmla="*/ 11 h 302"/>
                <a:gd name="T60" fmla="*/ 45 w 302"/>
                <a:gd name="T61" fmla="*/ 44 h 302"/>
                <a:gd name="T62" fmla="*/ 12 w 302"/>
                <a:gd name="T63" fmla="*/ 92 h 302"/>
                <a:gd name="T64" fmla="*/ 0 w 302"/>
                <a:gd name="T65" fmla="*/ 151 h 302"/>
                <a:gd name="T66" fmla="*/ 7 w 302"/>
                <a:gd name="T67" fmla="*/ 196 h 302"/>
                <a:gd name="T68" fmla="*/ 26 w 302"/>
                <a:gd name="T69" fmla="*/ 235 h 302"/>
                <a:gd name="T70" fmla="*/ 55 w 302"/>
                <a:gd name="T71" fmla="*/ 267 h 302"/>
                <a:gd name="T72" fmla="*/ 92 w 302"/>
                <a:gd name="T73" fmla="*/ 290 h 302"/>
                <a:gd name="T74" fmla="*/ 79 w 302"/>
                <a:gd name="T75" fmla="*/ 274 h 302"/>
                <a:gd name="T76" fmla="*/ 46 w 302"/>
                <a:gd name="T77" fmla="*/ 247 h 302"/>
                <a:gd name="T78" fmla="*/ 22 w 302"/>
                <a:gd name="T79" fmla="*/ 213 h 302"/>
                <a:gd name="T80" fmla="*/ 9 w 302"/>
                <a:gd name="T81" fmla="*/ 17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2" h="302">
                  <a:moveTo>
                    <a:pt x="8" y="151"/>
                  </a:moveTo>
                  <a:lnTo>
                    <a:pt x="11" y="122"/>
                  </a:lnTo>
                  <a:lnTo>
                    <a:pt x="20" y="95"/>
                  </a:lnTo>
                  <a:lnTo>
                    <a:pt x="32" y="70"/>
                  </a:lnTo>
                  <a:lnTo>
                    <a:pt x="50" y="49"/>
                  </a:lnTo>
                  <a:lnTo>
                    <a:pt x="70" y="32"/>
                  </a:lnTo>
                  <a:lnTo>
                    <a:pt x="96" y="19"/>
                  </a:lnTo>
                  <a:lnTo>
                    <a:pt x="122" y="10"/>
                  </a:lnTo>
                  <a:lnTo>
                    <a:pt x="151" y="8"/>
                  </a:lnTo>
                  <a:lnTo>
                    <a:pt x="180" y="10"/>
                  </a:lnTo>
                  <a:lnTo>
                    <a:pt x="206" y="19"/>
                  </a:lnTo>
                  <a:lnTo>
                    <a:pt x="231" y="32"/>
                  </a:lnTo>
                  <a:lnTo>
                    <a:pt x="253" y="49"/>
                  </a:lnTo>
                  <a:lnTo>
                    <a:pt x="270" y="70"/>
                  </a:lnTo>
                  <a:lnTo>
                    <a:pt x="283" y="95"/>
                  </a:lnTo>
                  <a:lnTo>
                    <a:pt x="291" y="122"/>
                  </a:lnTo>
                  <a:lnTo>
                    <a:pt x="294" y="151"/>
                  </a:lnTo>
                  <a:lnTo>
                    <a:pt x="291" y="179"/>
                  </a:lnTo>
                  <a:lnTo>
                    <a:pt x="283" y="206"/>
                  </a:lnTo>
                  <a:lnTo>
                    <a:pt x="270" y="230"/>
                  </a:lnTo>
                  <a:lnTo>
                    <a:pt x="253" y="251"/>
                  </a:lnTo>
                  <a:lnTo>
                    <a:pt x="231" y="269"/>
                  </a:lnTo>
                  <a:lnTo>
                    <a:pt x="206" y="282"/>
                  </a:lnTo>
                  <a:lnTo>
                    <a:pt x="180" y="290"/>
                  </a:lnTo>
                  <a:lnTo>
                    <a:pt x="151" y="293"/>
                  </a:lnTo>
                  <a:lnTo>
                    <a:pt x="144" y="293"/>
                  </a:lnTo>
                  <a:lnTo>
                    <a:pt x="137" y="292"/>
                  </a:lnTo>
                  <a:lnTo>
                    <a:pt x="130" y="292"/>
                  </a:lnTo>
                  <a:lnTo>
                    <a:pt x="125" y="291"/>
                  </a:lnTo>
                  <a:lnTo>
                    <a:pt x="118" y="290"/>
                  </a:lnTo>
                  <a:lnTo>
                    <a:pt x="112" y="288"/>
                  </a:lnTo>
                  <a:lnTo>
                    <a:pt x="106" y="287"/>
                  </a:lnTo>
                  <a:lnTo>
                    <a:pt x="100" y="284"/>
                  </a:lnTo>
                  <a:lnTo>
                    <a:pt x="96" y="290"/>
                  </a:lnTo>
                  <a:lnTo>
                    <a:pt x="103" y="292"/>
                  </a:lnTo>
                  <a:lnTo>
                    <a:pt x="109" y="295"/>
                  </a:lnTo>
                  <a:lnTo>
                    <a:pt x="115" y="297"/>
                  </a:lnTo>
                  <a:lnTo>
                    <a:pt x="122" y="298"/>
                  </a:lnTo>
                  <a:lnTo>
                    <a:pt x="129" y="299"/>
                  </a:lnTo>
                  <a:lnTo>
                    <a:pt x="136" y="300"/>
                  </a:lnTo>
                  <a:lnTo>
                    <a:pt x="144" y="302"/>
                  </a:lnTo>
                  <a:lnTo>
                    <a:pt x="151" y="302"/>
                  </a:lnTo>
                  <a:lnTo>
                    <a:pt x="181" y="298"/>
                  </a:lnTo>
                  <a:lnTo>
                    <a:pt x="210" y="290"/>
                  </a:lnTo>
                  <a:lnTo>
                    <a:pt x="235" y="276"/>
                  </a:lnTo>
                  <a:lnTo>
                    <a:pt x="258" y="257"/>
                  </a:lnTo>
                  <a:lnTo>
                    <a:pt x="277" y="235"/>
                  </a:lnTo>
                  <a:lnTo>
                    <a:pt x="291" y="209"/>
                  </a:lnTo>
                  <a:lnTo>
                    <a:pt x="299" y="181"/>
                  </a:lnTo>
                  <a:lnTo>
                    <a:pt x="302" y="151"/>
                  </a:lnTo>
                  <a:lnTo>
                    <a:pt x="299" y="121"/>
                  </a:lnTo>
                  <a:lnTo>
                    <a:pt x="291" y="92"/>
                  </a:lnTo>
                  <a:lnTo>
                    <a:pt x="277" y="67"/>
                  </a:lnTo>
                  <a:lnTo>
                    <a:pt x="258" y="44"/>
                  </a:lnTo>
                  <a:lnTo>
                    <a:pt x="235" y="25"/>
                  </a:lnTo>
                  <a:lnTo>
                    <a:pt x="210" y="11"/>
                  </a:lnTo>
                  <a:lnTo>
                    <a:pt x="181" y="3"/>
                  </a:lnTo>
                  <a:lnTo>
                    <a:pt x="151" y="0"/>
                  </a:lnTo>
                  <a:lnTo>
                    <a:pt x="121" y="3"/>
                  </a:lnTo>
                  <a:lnTo>
                    <a:pt x="92" y="11"/>
                  </a:lnTo>
                  <a:lnTo>
                    <a:pt x="67" y="25"/>
                  </a:lnTo>
                  <a:lnTo>
                    <a:pt x="45" y="44"/>
                  </a:lnTo>
                  <a:lnTo>
                    <a:pt x="26" y="67"/>
                  </a:lnTo>
                  <a:lnTo>
                    <a:pt x="12" y="92"/>
                  </a:lnTo>
                  <a:lnTo>
                    <a:pt x="4" y="121"/>
                  </a:lnTo>
                  <a:lnTo>
                    <a:pt x="0" y="151"/>
                  </a:lnTo>
                  <a:lnTo>
                    <a:pt x="2" y="174"/>
                  </a:lnTo>
                  <a:lnTo>
                    <a:pt x="7" y="196"/>
                  </a:lnTo>
                  <a:lnTo>
                    <a:pt x="15" y="216"/>
                  </a:lnTo>
                  <a:lnTo>
                    <a:pt x="26" y="235"/>
                  </a:lnTo>
                  <a:lnTo>
                    <a:pt x="39" y="252"/>
                  </a:lnTo>
                  <a:lnTo>
                    <a:pt x="55" y="267"/>
                  </a:lnTo>
                  <a:lnTo>
                    <a:pt x="73" y="280"/>
                  </a:lnTo>
                  <a:lnTo>
                    <a:pt x="92" y="290"/>
                  </a:lnTo>
                  <a:lnTo>
                    <a:pt x="97" y="283"/>
                  </a:lnTo>
                  <a:lnTo>
                    <a:pt x="79" y="274"/>
                  </a:lnTo>
                  <a:lnTo>
                    <a:pt x="61" y="262"/>
                  </a:lnTo>
                  <a:lnTo>
                    <a:pt x="46" y="247"/>
                  </a:lnTo>
                  <a:lnTo>
                    <a:pt x="34" y="231"/>
                  </a:lnTo>
                  <a:lnTo>
                    <a:pt x="22" y="213"/>
                  </a:lnTo>
                  <a:lnTo>
                    <a:pt x="15" y="193"/>
                  </a:lnTo>
                  <a:lnTo>
                    <a:pt x="9" y="173"/>
                  </a:lnTo>
                  <a:lnTo>
                    <a:pt x="8" y="151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939" y="2371"/>
              <a:ext cx="143" cy="143"/>
            </a:xfrm>
            <a:custGeom>
              <a:avLst/>
              <a:gdLst>
                <a:gd name="T0" fmla="*/ 283 w 286"/>
                <a:gd name="T1" fmla="*/ 114 h 285"/>
                <a:gd name="T2" fmla="*/ 262 w 286"/>
                <a:gd name="T3" fmla="*/ 62 h 285"/>
                <a:gd name="T4" fmla="*/ 223 w 286"/>
                <a:gd name="T5" fmla="*/ 24 h 285"/>
                <a:gd name="T6" fmla="*/ 172 w 286"/>
                <a:gd name="T7" fmla="*/ 2 h 285"/>
                <a:gd name="T8" fmla="*/ 114 w 286"/>
                <a:gd name="T9" fmla="*/ 2 h 285"/>
                <a:gd name="T10" fmla="*/ 62 w 286"/>
                <a:gd name="T11" fmla="*/ 24 h 285"/>
                <a:gd name="T12" fmla="*/ 24 w 286"/>
                <a:gd name="T13" fmla="*/ 62 h 285"/>
                <a:gd name="T14" fmla="*/ 3 w 286"/>
                <a:gd name="T15" fmla="*/ 114 h 285"/>
                <a:gd name="T16" fmla="*/ 1 w 286"/>
                <a:gd name="T17" fmla="*/ 165 h 285"/>
                <a:gd name="T18" fmla="*/ 14 w 286"/>
                <a:gd name="T19" fmla="*/ 205 h 285"/>
                <a:gd name="T20" fmla="*/ 38 w 286"/>
                <a:gd name="T21" fmla="*/ 239 h 285"/>
                <a:gd name="T22" fmla="*/ 71 w 286"/>
                <a:gd name="T23" fmla="*/ 266 h 285"/>
                <a:gd name="T24" fmla="*/ 98 w 286"/>
                <a:gd name="T25" fmla="*/ 264 h 285"/>
                <a:gd name="T26" fmla="*/ 64 w 286"/>
                <a:gd name="T27" fmla="*/ 245 h 285"/>
                <a:gd name="T28" fmla="*/ 37 w 286"/>
                <a:gd name="T29" fmla="*/ 216 h 285"/>
                <a:gd name="T30" fmla="*/ 20 w 286"/>
                <a:gd name="T31" fmla="*/ 182 h 285"/>
                <a:gd name="T32" fmla="*/ 14 w 286"/>
                <a:gd name="T33" fmla="*/ 143 h 285"/>
                <a:gd name="T34" fmla="*/ 24 w 286"/>
                <a:gd name="T35" fmla="*/ 92 h 285"/>
                <a:gd name="T36" fmla="*/ 52 w 286"/>
                <a:gd name="T37" fmla="*/ 52 h 285"/>
                <a:gd name="T38" fmla="*/ 92 w 286"/>
                <a:gd name="T39" fmla="*/ 24 h 285"/>
                <a:gd name="T40" fmla="*/ 143 w 286"/>
                <a:gd name="T41" fmla="*/ 14 h 285"/>
                <a:gd name="T42" fmla="*/ 194 w 286"/>
                <a:gd name="T43" fmla="*/ 24 h 285"/>
                <a:gd name="T44" fmla="*/ 234 w 286"/>
                <a:gd name="T45" fmla="*/ 52 h 285"/>
                <a:gd name="T46" fmla="*/ 262 w 286"/>
                <a:gd name="T47" fmla="*/ 92 h 285"/>
                <a:gd name="T48" fmla="*/ 272 w 286"/>
                <a:gd name="T49" fmla="*/ 143 h 285"/>
                <a:gd name="T50" fmla="*/ 262 w 286"/>
                <a:gd name="T51" fmla="*/ 193 h 285"/>
                <a:gd name="T52" fmla="*/ 234 w 286"/>
                <a:gd name="T53" fmla="*/ 234 h 285"/>
                <a:gd name="T54" fmla="*/ 194 w 286"/>
                <a:gd name="T55" fmla="*/ 261 h 285"/>
                <a:gd name="T56" fmla="*/ 143 w 286"/>
                <a:gd name="T57" fmla="*/ 272 h 285"/>
                <a:gd name="T58" fmla="*/ 132 w 286"/>
                <a:gd name="T59" fmla="*/ 272 h 285"/>
                <a:gd name="T60" fmla="*/ 121 w 286"/>
                <a:gd name="T61" fmla="*/ 269 h 285"/>
                <a:gd name="T62" fmla="*/ 110 w 286"/>
                <a:gd name="T63" fmla="*/ 267 h 285"/>
                <a:gd name="T64" fmla="*/ 99 w 286"/>
                <a:gd name="T65" fmla="*/ 264 h 285"/>
                <a:gd name="T66" fmla="*/ 98 w 286"/>
                <a:gd name="T67" fmla="*/ 279 h 285"/>
                <a:gd name="T68" fmla="*/ 110 w 286"/>
                <a:gd name="T69" fmla="*/ 282 h 285"/>
                <a:gd name="T70" fmla="*/ 122 w 286"/>
                <a:gd name="T71" fmla="*/ 284 h 285"/>
                <a:gd name="T72" fmla="*/ 136 w 286"/>
                <a:gd name="T73" fmla="*/ 285 h 285"/>
                <a:gd name="T74" fmla="*/ 172 w 286"/>
                <a:gd name="T75" fmla="*/ 282 h 285"/>
                <a:gd name="T76" fmla="*/ 223 w 286"/>
                <a:gd name="T77" fmla="*/ 261 h 285"/>
                <a:gd name="T78" fmla="*/ 262 w 286"/>
                <a:gd name="T79" fmla="*/ 222 h 285"/>
                <a:gd name="T80" fmla="*/ 283 w 286"/>
                <a:gd name="T81" fmla="*/ 17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6" h="285">
                  <a:moveTo>
                    <a:pt x="286" y="143"/>
                  </a:moveTo>
                  <a:lnTo>
                    <a:pt x="283" y="114"/>
                  </a:lnTo>
                  <a:lnTo>
                    <a:pt x="275" y="87"/>
                  </a:lnTo>
                  <a:lnTo>
                    <a:pt x="262" y="62"/>
                  </a:lnTo>
                  <a:lnTo>
                    <a:pt x="245" y="41"/>
                  </a:lnTo>
                  <a:lnTo>
                    <a:pt x="223" y="24"/>
                  </a:lnTo>
                  <a:lnTo>
                    <a:pt x="198" y="11"/>
                  </a:lnTo>
                  <a:lnTo>
                    <a:pt x="172" y="2"/>
                  </a:lnTo>
                  <a:lnTo>
                    <a:pt x="143" y="0"/>
                  </a:lnTo>
                  <a:lnTo>
                    <a:pt x="114" y="2"/>
                  </a:lnTo>
                  <a:lnTo>
                    <a:pt x="88" y="11"/>
                  </a:lnTo>
                  <a:lnTo>
                    <a:pt x="62" y="24"/>
                  </a:lnTo>
                  <a:lnTo>
                    <a:pt x="42" y="41"/>
                  </a:lnTo>
                  <a:lnTo>
                    <a:pt x="24" y="62"/>
                  </a:lnTo>
                  <a:lnTo>
                    <a:pt x="12" y="87"/>
                  </a:lnTo>
                  <a:lnTo>
                    <a:pt x="3" y="114"/>
                  </a:lnTo>
                  <a:lnTo>
                    <a:pt x="0" y="143"/>
                  </a:lnTo>
                  <a:lnTo>
                    <a:pt x="1" y="165"/>
                  </a:lnTo>
                  <a:lnTo>
                    <a:pt x="7" y="185"/>
                  </a:lnTo>
                  <a:lnTo>
                    <a:pt x="14" y="205"/>
                  </a:lnTo>
                  <a:lnTo>
                    <a:pt x="26" y="223"/>
                  </a:lnTo>
                  <a:lnTo>
                    <a:pt x="38" y="239"/>
                  </a:lnTo>
                  <a:lnTo>
                    <a:pt x="53" y="254"/>
                  </a:lnTo>
                  <a:lnTo>
                    <a:pt x="71" y="266"/>
                  </a:lnTo>
                  <a:lnTo>
                    <a:pt x="89" y="275"/>
                  </a:lnTo>
                  <a:lnTo>
                    <a:pt x="98" y="264"/>
                  </a:lnTo>
                  <a:lnTo>
                    <a:pt x="81" y="256"/>
                  </a:lnTo>
                  <a:lnTo>
                    <a:pt x="64" y="245"/>
                  </a:lnTo>
                  <a:lnTo>
                    <a:pt x="50" y="231"/>
                  </a:lnTo>
                  <a:lnTo>
                    <a:pt x="37" y="216"/>
                  </a:lnTo>
                  <a:lnTo>
                    <a:pt x="28" y="200"/>
                  </a:lnTo>
                  <a:lnTo>
                    <a:pt x="20" y="182"/>
                  </a:lnTo>
                  <a:lnTo>
                    <a:pt x="15" y="163"/>
                  </a:lnTo>
                  <a:lnTo>
                    <a:pt x="14" y="143"/>
                  </a:lnTo>
                  <a:lnTo>
                    <a:pt x="16" y="116"/>
                  </a:lnTo>
                  <a:lnTo>
                    <a:pt x="24" y="92"/>
                  </a:lnTo>
                  <a:lnTo>
                    <a:pt x="36" y="70"/>
                  </a:lnTo>
                  <a:lnTo>
                    <a:pt x="52" y="52"/>
                  </a:lnTo>
                  <a:lnTo>
                    <a:pt x="71" y="36"/>
                  </a:lnTo>
                  <a:lnTo>
                    <a:pt x="92" y="24"/>
                  </a:lnTo>
                  <a:lnTo>
                    <a:pt x="117" y="16"/>
                  </a:lnTo>
                  <a:lnTo>
                    <a:pt x="143" y="14"/>
                  </a:lnTo>
                  <a:lnTo>
                    <a:pt x="170" y="16"/>
                  </a:lnTo>
                  <a:lnTo>
                    <a:pt x="194" y="24"/>
                  </a:lnTo>
                  <a:lnTo>
                    <a:pt x="216" y="36"/>
                  </a:lnTo>
                  <a:lnTo>
                    <a:pt x="234" y="52"/>
                  </a:lnTo>
                  <a:lnTo>
                    <a:pt x="250" y="70"/>
                  </a:lnTo>
                  <a:lnTo>
                    <a:pt x="262" y="92"/>
                  </a:lnTo>
                  <a:lnTo>
                    <a:pt x="270" y="116"/>
                  </a:lnTo>
                  <a:lnTo>
                    <a:pt x="272" y="143"/>
                  </a:lnTo>
                  <a:lnTo>
                    <a:pt x="270" y="169"/>
                  </a:lnTo>
                  <a:lnTo>
                    <a:pt x="262" y="193"/>
                  </a:lnTo>
                  <a:lnTo>
                    <a:pt x="250" y="215"/>
                  </a:lnTo>
                  <a:lnTo>
                    <a:pt x="234" y="234"/>
                  </a:lnTo>
                  <a:lnTo>
                    <a:pt x="216" y="250"/>
                  </a:lnTo>
                  <a:lnTo>
                    <a:pt x="194" y="261"/>
                  </a:lnTo>
                  <a:lnTo>
                    <a:pt x="170" y="269"/>
                  </a:lnTo>
                  <a:lnTo>
                    <a:pt x="143" y="272"/>
                  </a:lnTo>
                  <a:lnTo>
                    <a:pt x="137" y="272"/>
                  </a:lnTo>
                  <a:lnTo>
                    <a:pt x="132" y="272"/>
                  </a:lnTo>
                  <a:lnTo>
                    <a:pt x="126" y="270"/>
                  </a:lnTo>
                  <a:lnTo>
                    <a:pt x="121" y="269"/>
                  </a:lnTo>
                  <a:lnTo>
                    <a:pt x="115" y="268"/>
                  </a:lnTo>
                  <a:lnTo>
                    <a:pt x="110" y="267"/>
                  </a:lnTo>
                  <a:lnTo>
                    <a:pt x="105" y="266"/>
                  </a:lnTo>
                  <a:lnTo>
                    <a:pt x="99" y="264"/>
                  </a:lnTo>
                  <a:lnTo>
                    <a:pt x="92" y="276"/>
                  </a:lnTo>
                  <a:lnTo>
                    <a:pt x="98" y="279"/>
                  </a:lnTo>
                  <a:lnTo>
                    <a:pt x="104" y="280"/>
                  </a:lnTo>
                  <a:lnTo>
                    <a:pt x="110" y="282"/>
                  </a:lnTo>
                  <a:lnTo>
                    <a:pt x="117" y="283"/>
                  </a:lnTo>
                  <a:lnTo>
                    <a:pt x="122" y="284"/>
                  </a:lnTo>
                  <a:lnTo>
                    <a:pt x="129" y="284"/>
                  </a:lnTo>
                  <a:lnTo>
                    <a:pt x="136" y="285"/>
                  </a:lnTo>
                  <a:lnTo>
                    <a:pt x="143" y="285"/>
                  </a:lnTo>
                  <a:lnTo>
                    <a:pt x="172" y="282"/>
                  </a:lnTo>
                  <a:lnTo>
                    <a:pt x="198" y="274"/>
                  </a:lnTo>
                  <a:lnTo>
                    <a:pt x="223" y="261"/>
                  </a:lnTo>
                  <a:lnTo>
                    <a:pt x="245" y="243"/>
                  </a:lnTo>
                  <a:lnTo>
                    <a:pt x="262" y="222"/>
                  </a:lnTo>
                  <a:lnTo>
                    <a:pt x="275" y="198"/>
                  </a:lnTo>
                  <a:lnTo>
                    <a:pt x="283" y="171"/>
                  </a:lnTo>
                  <a:lnTo>
                    <a:pt x="286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864" y="2666"/>
              <a:ext cx="15" cy="15"/>
            </a:xfrm>
            <a:custGeom>
              <a:avLst/>
              <a:gdLst>
                <a:gd name="T0" fmla="*/ 15 w 30"/>
                <a:gd name="T1" fmla="*/ 0 h 31"/>
                <a:gd name="T2" fmla="*/ 0 w 30"/>
                <a:gd name="T3" fmla="*/ 22 h 31"/>
                <a:gd name="T4" fmla="*/ 4 w 30"/>
                <a:gd name="T5" fmla="*/ 25 h 31"/>
                <a:gd name="T6" fmla="*/ 9 w 30"/>
                <a:gd name="T7" fmla="*/ 27 h 31"/>
                <a:gd name="T8" fmla="*/ 12 w 30"/>
                <a:gd name="T9" fmla="*/ 29 h 31"/>
                <a:gd name="T10" fmla="*/ 15 w 30"/>
                <a:gd name="T11" fmla="*/ 31 h 31"/>
                <a:gd name="T12" fmla="*/ 30 w 30"/>
                <a:gd name="T13" fmla="*/ 8 h 31"/>
                <a:gd name="T14" fmla="*/ 27 w 30"/>
                <a:gd name="T15" fmla="*/ 6 h 31"/>
                <a:gd name="T16" fmla="*/ 23 w 30"/>
                <a:gd name="T17" fmla="*/ 5 h 31"/>
                <a:gd name="T18" fmla="*/ 19 w 30"/>
                <a:gd name="T19" fmla="*/ 3 h 31"/>
                <a:gd name="T20" fmla="*/ 15 w 3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lnTo>
                    <a:pt x="0" y="22"/>
                  </a:lnTo>
                  <a:lnTo>
                    <a:pt x="4" y="25"/>
                  </a:lnTo>
                  <a:lnTo>
                    <a:pt x="9" y="27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30" y="8"/>
                  </a:lnTo>
                  <a:lnTo>
                    <a:pt x="27" y="6"/>
                  </a:lnTo>
                  <a:lnTo>
                    <a:pt x="23" y="5"/>
                  </a:lnTo>
                  <a:lnTo>
                    <a:pt x="19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872" y="2660"/>
              <a:ext cx="11" cy="10"/>
            </a:xfrm>
            <a:custGeom>
              <a:avLst/>
              <a:gdLst>
                <a:gd name="T0" fmla="*/ 23 w 23"/>
                <a:gd name="T1" fmla="*/ 8 h 19"/>
                <a:gd name="T2" fmla="*/ 20 w 23"/>
                <a:gd name="T3" fmla="*/ 6 h 19"/>
                <a:gd name="T4" fmla="*/ 17 w 23"/>
                <a:gd name="T5" fmla="*/ 3 h 19"/>
                <a:gd name="T6" fmla="*/ 13 w 23"/>
                <a:gd name="T7" fmla="*/ 2 h 19"/>
                <a:gd name="T8" fmla="*/ 10 w 23"/>
                <a:gd name="T9" fmla="*/ 0 h 19"/>
                <a:gd name="T10" fmla="*/ 0 w 23"/>
                <a:gd name="T11" fmla="*/ 11 h 19"/>
                <a:gd name="T12" fmla="*/ 4 w 23"/>
                <a:gd name="T13" fmla="*/ 14 h 19"/>
                <a:gd name="T14" fmla="*/ 8 w 23"/>
                <a:gd name="T15" fmla="*/ 16 h 19"/>
                <a:gd name="T16" fmla="*/ 12 w 23"/>
                <a:gd name="T17" fmla="*/ 17 h 19"/>
                <a:gd name="T18" fmla="*/ 15 w 23"/>
                <a:gd name="T19" fmla="*/ 19 h 19"/>
                <a:gd name="T20" fmla="*/ 23 w 23"/>
                <a:gd name="T21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9">
                  <a:moveTo>
                    <a:pt x="23" y="8"/>
                  </a:moveTo>
                  <a:lnTo>
                    <a:pt x="20" y="6"/>
                  </a:lnTo>
                  <a:lnTo>
                    <a:pt x="17" y="3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0" y="11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7"/>
                  </a:lnTo>
                  <a:lnTo>
                    <a:pt x="15" y="19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876" y="2512"/>
              <a:ext cx="107" cy="152"/>
            </a:xfrm>
            <a:custGeom>
              <a:avLst/>
              <a:gdLst>
                <a:gd name="T0" fmla="*/ 209 w 213"/>
                <a:gd name="T1" fmla="*/ 0 h 304"/>
                <a:gd name="T2" fmla="*/ 0 w 213"/>
                <a:gd name="T3" fmla="*/ 296 h 304"/>
                <a:gd name="T4" fmla="*/ 3 w 213"/>
                <a:gd name="T5" fmla="*/ 298 h 304"/>
                <a:gd name="T6" fmla="*/ 7 w 213"/>
                <a:gd name="T7" fmla="*/ 299 h 304"/>
                <a:gd name="T8" fmla="*/ 10 w 213"/>
                <a:gd name="T9" fmla="*/ 302 h 304"/>
                <a:gd name="T10" fmla="*/ 13 w 213"/>
                <a:gd name="T11" fmla="*/ 304 h 304"/>
                <a:gd name="T12" fmla="*/ 213 w 213"/>
                <a:gd name="T13" fmla="*/ 0 h 304"/>
                <a:gd name="T14" fmla="*/ 212 w 213"/>
                <a:gd name="T15" fmla="*/ 0 h 304"/>
                <a:gd name="T16" fmla="*/ 212 w 213"/>
                <a:gd name="T17" fmla="*/ 0 h 304"/>
                <a:gd name="T18" fmla="*/ 211 w 213"/>
                <a:gd name="T19" fmla="*/ 0 h 304"/>
                <a:gd name="T20" fmla="*/ 209 w 213"/>
                <a:gd name="T21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304">
                  <a:moveTo>
                    <a:pt x="209" y="0"/>
                  </a:moveTo>
                  <a:lnTo>
                    <a:pt x="0" y="296"/>
                  </a:lnTo>
                  <a:lnTo>
                    <a:pt x="3" y="298"/>
                  </a:lnTo>
                  <a:lnTo>
                    <a:pt x="7" y="299"/>
                  </a:lnTo>
                  <a:lnTo>
                    <a:pt x="10" y="302"/>
                  </a:lnTo>
                  <a:lnTo>
                    <a:pt x="13" y="304"/>
                  </a:lnTo>
                  <a:lnTo>
                    <a:pt x="213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1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981" y="2509"/>
              <a:ext cx="4" cy="3"/>
            </a:xfrm>
            <a:custGeom>
              <a:avLst/>
              <a:gdLst>
                <a:gd name="T0" fmla="*/ 8 w 8"/>
                <a:gd name="T1" fmla="*/ 1 h 7"/>
                <a:gd name="T2" fmla="*/ 7 w 8"/>
                <a:gd name="T3" fmla="*/ 1 h 7"/>
                <a:gd name="T4" fmla="*/ 7 w 8"/>
                <a:gd name="T5" fmla="*/ 0 h 7"/>
                <a:gd name="T6" fmla="*/ 6 w 8"/>
                <a:gd name="T7" fmla="*/ 0 h 7"/>
                <a:gd name="T8" fmla="*/ 5 w 8"/>
                <a:gd name="T9" fmla="*/ 0 h 7"/>
                <a:gd name="T10" fmla="*/ 0 w 8"/>
                <a:gd name="T11" fmla="*/ 7 h 7"/>
                <a:gd name="T12" fmla="*/ 2 w 8"/>
                <a:gd name="T13" fmla="*/ 7 h 7"/>
                <a:gd name="T14" fmla="*/ 3 w 8"/>
                <a:gd name="T15" fmla="*/ 7 h 7"/>
                <a:gd name="T16" fmla="*/ 3 w 8"/>
                <a:gd name="T17" fmla="*/ 7 h 7"/>
                <a:gd name="T18" fmla="*/ 4 w 8"/>
                <a:gd name="T19" fmla="*/ 7 h 7"/>
                <a:gd name="T20" fmla="*/ 8 w 8"/>
                <a:gd name="T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7">
                  <a:moveTo>
                    <a:pt x="8" y="1"/>
                  </a:move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983" y="2503"/>
              <a:ext cx="6" cy="6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11 h 12"/>
                <a:gd name="T4" fmla="*/ 1 w 10"/>
                <a:gd name="T5" fmla="*/ 11 h 12"/>
                <a:gd name="T6" fmla="*/ 2 w 10"/>
                <a:gd name="T7" fmla="*/ 11 h 12"/>
                <a:gd name="T8" fmla="*/ 2 w 10"/>
                <a:gd name="T9" fmla="*/ 12 h 12"/>
                <a:gd name="T10" fmla="*/ 3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  <a:gd name="T16" fmla="*/ 10 w 10"/>
                <a:gd name="T17" fmla="*/ 0 h 12"/>
                <a:gd name="T18" fmla="*/ 9 w 10"/>
                <a:gd name="T19" fmla="*/ 0 h 12"/>
                <a:gd name="T20" fmla="*/ 9 w 10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lnTo>
                    <a:pt x="0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>
              <a:off x="843" y="2217"/>
              <a:ext cx="126" cy="160"/>
            </a:xfrm>
            <a:custGeom>
              <a:avLst/>
              <a:gdLst>
                <a:gd name="T0" fmla="*/ 137 w 251"/>
                <a:gd name="T1" fmla="*/ 0 h 319"/>
                <a:gd name="T2" fmla="*/ 136 w 251"/>
                <a:gd name="T3" fmla="*/ 0 h 319"/>
                <a:gd name="T4" fmla="*/ 131 w 251"/>
                <a:gd name="T5" fmla="*/ 2 h 319"/>
                <a:gd name="T6" fmla="*/ 126 w 251"/>
                <a:gd name="T7" fmla="*/ 3 h 319"/>
                <a:gd name="T8" fmla="*/ 117 w 251"/>
                <a:gd name="T9" fmla="*/ 5 h 319"/>
                <a:gd name="T10" fmla="*/ 107 w 251"/>
                <a:gd name="T11" fmla="*/ 10 h 319"/>
                <a:gd name="T12" fmla="*/ 96 w 251"/>
                <a:gd name="T13" fmla="*/ 14 h 319"/>
                <a:gd name="T14" fmla="*/ 83 w 251"/>
                <a:gd name="T15" fmla="*/ 20 h 319"/>
                <a:gd name="T16" fmla="*/ 69 w 251"/>
                <a:gd name="T17" fmla="*/ 28 h 319"/>
                <a:gd name="T18" fmla="*/ 55 w 251"/>
                <a:gd name="T19" fmla="*/ 37 h 319"/>
                <a:gd name="T20" fmla="*/ 43 w 251"/>
                <a:gd name="T21" fmla="*/ 48 h 319"/>
                <a:gd name="T22" fmla="*/ 31 w 251"/>
                <a:gd name="T23" fmla="*/ 58 h 319"/>
                <a:gd name="T24" fmla="*/ 21 w 251"/>
                <a:gd name="T25" fmla="*/ 67 h 319"/>
                <a:gd name="T26" fmla="*/ 11 w 251"/>
                <a:gd name="T27" fmla="*/ 76 h 319"/>
                <a:gd name="T28" fmla="*/ 6 w 251"/>
                <a:gd name="T29" fmla="*/ 83 h 319"/>
                <a:gd name="T30" fmla="*/ 1 w 251"/>
                <a:gd name="T31" fmla="*/ 88 h 319"/>
                <a:gd name="T32" fmla="*/ 0 w 251"/>
                <a:gd name="T33" fmla="*/ 89 h 319"/>
                <a:gd name="T34" fmla="*/ 198 w 251"/>
                <a:gd name="T35" fmla="*/ 319 h 319"/>
                <a:gd name="T36" fmla="*/ 200 w 251"/>
                <a:gd name="T37" fmla="*/ 317 h 319"/>
                <a:gd name="T38" fmla="*/ 206 w 251"/>
                <a:gd name="T39" fmla="*/ 311 h 319"/>
                <a:gd name="T40" fmla="*/ 213 w 251"/>
                <a:gd name="T41" fmla="*/ 303 h 319"/>
                <a:gd name="T42" fmla="*/ 221 w 251"/>
                <a:gd name="T43" fmla="*/ 298 h 319"/>
                <a:gd name="T44" fmla="*/ 230 w 251"/>
                <a:gd name="T45" fmla="*/ 292 h 319"/>
                <a:gd name="T46" fmla="*/ 240 w 251"/>
                <a:gd name="T47" fmla="*/ 288 h 319"/>
                <a:gd name="T48" fmla="*/ 248 w 251"/>
                <a:gd name="T49" fmla="*/ 286 h 319"/>
                <a:gd name="T50" fmla="*/ 251 w 251"/>
                <a:gd name="T51" fmla="*/ 285 h 319"/>
                <a:gd name="T52" fmla="*/ 137 w 251"/>
                <a:gd name="T5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" h="319">
                  <a:moveTo>
                    <a:pt x="137" y="0"/>
                  </a:moveTo>
                  <a:lnTo>
                    <a:pt x="136" y="0"/>
                  </a:lnTo>
                  <a:lnTo>
                    <a:pt x="131" y="2"/>
                  </a:lnTo>
                  <a:lnTo>
                    <a:pt x="126" y="3"/>
                  </a:lnTo>
                  <a:lnTo>
                    <a:pt x="117" y="5"/>
                  </a:lnTo>
                  <a:lnTo>
                    <a:pt x="107" y="10"/>
                  </a:lnTo>
                  <a:lnTo>
                    <a:pt x="96" y="14"/>
                  </a:lnTo>
                  <a:lnTo>
                    <a:pt x="83" y="20"/>
                  </a:lnTo>
                  <a:lnTo>
                    <a:pt x="69" y="28"/>
                  </a:lnTo>
                  <a:lnTo>
                    <a:pt x="55" y="37"/>
                  </a:lnTo>
                  <a:lnTo>
                    <a:pt x="43" y="48"/>
                  </a:lnTo>
                  <a:lnTo>
                    <a:pt x="31" y="58"/>
                  </a:lnTo>
                  <a:lnTo>
                    <a:pt x="21" y="67"/>
                  </a:lnTo>
                  <a:lnTo>
                    <a:pt x="11" y="76"/>
                  </a:lnTo>
                  <a:lnTo>
                    <a:pt x="6" y="83"/>
                  </a:lnTo>
                  <a:lnTo>
                    <a:pt x="1" y="88"/>
                  </a:lnTo>
                  <a:lnTo>
                    <a:pt x="0" y="89"/>
                  </a:lnTo>
                  <a:lnTo>
                    <a:pt x="198" y="319"/>
                  </a:lnTo>
                  <a:lnTo>
                    <a:pt x="200" y="317"/>
                  </a:lnTo>
                  <a:lnTo>
                    <a:pt x="206" y="311"/>
                  </a:lnTo>
                  <a:lnTo>
                    <a:pt x="213" y="303"/>
                  </a:lnTo>
                  <a:lnTo>
                    <a:pt x="221" y="298"/>
                  </a:lnTo>
                  <a:lnTo>
                    <a:pt x="230" y="292"/>
                  </a:lnTo>
                  <a:lnTo>
                    <a:pt x="240" y="288"/>
                  </a:lnTo>
                  <a:lnTo>
                    <a:pt x="248" y="286"/>
                  </a:lnTo>
                  <a:lnTo>
                    <a:pt x="251" y="28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>
              <a:off x="1042" y="2511"/>
              <a:ext cx="128" cy="159"/>
            </a:xfrm>
            <a:custGeom>
              <a:avLst/>
              <a:gdLst>
                <a:gd name="T0" fmla="*/ 121 w 256"/>
                <a:gd name="T1" fmla="*/ 318 h 318"/>
                <a:gd name="T2" fmla="*/ 123 w 256"/>
                <a:gd name="T3" fmla="*/ 318 h 318"/>
                <a:gd name="T4" fmla="*/ 127 w 256"/>
                <a:gd name="T5" fmla="*/ 316 h 318"/>
                <a:gd name="T6" fmla="*/ 133 w 256"/>
                <a:gd name="T7" fmla="*/ 314 h 318"/>
                <a:gd name="T8" fmla="*/ 142 w 256"/>
                <a:gd name="T9" fmla="*/ 312 h 318"/>
                <a:gd name="T10" fmla="*/ 151 w 256"/>
                <a:gd name="T11" fmla="*/ 307 h 318"/>
                <a:gd name="T12" fmla="*/ 163 w 256"/>
                <a:gd name="T13" fmla="*/ 303 h 318"/>
                <a:gd name="T14" fmla="*/ 176 w 256"/>
                <a:gd name="T15" fmla="*/ 296 h 318"/>
                <a:gd name="T16" fmla="*/ 189 w 256"/>
                <a:gd name="T17" fmla="*/ 288 h 318"/>
                <a:gd name="T18" fmla="*/ 203 w 256"/>
                <a:gd name="T19" fmla="*/ 278 h 318"/>
                <a:gd name="T20" fmla="*/ 216 w 256"/>
                <a:gd name="T21" fmla="*/ 268 h 318"/>
                <a:gd name="T22" fmla="*/ 227 w 256"/>
                <a:gd name="T23" fmla="*/ 258 h 318"/>
                <a:gd name="T24" fmla="*/ 237 w 256"/>
                <a:gd name="T25" fmla="*/ 247 h 318"/>
                <a:gd name="T26" fmla="*/ 245 w 256"/>
                <a:gd name="T27" fmla="*/ 239 h 318"/>
                <a:gd name="T28" fmla="*/ 252 w 256"/>
                <a:gd name="T29" fmla="*/ 231 h 318"/>
                <a:gd name="T30" fmla="*/ 255 w 256"/>
                <a:gd name="T31" fmla="*/ 227 h 318"/>
                <a:gd name="T32" fmla="*/ 256 w 256"/>
                <a:gd name="T33" fmla="*/ 226 h 318"/>
                <a:gd name="T34" fmla="*/ 52 w 256"/>
                <a:gd name="T35" fmla="*/ 0 h 318"/>
                <a:gd name="T36" fmla="*/ 50 w 256"/>
                <a:gd name="T37" fmla="*/ 2 h 318"/>
                <a:gd name="T38" fmla="*/ 45 w 256"/>
                <a:gd name="T39" fmla="*/ 8 h 318"/>
                <a:gd name="T40" fmla="*/ 38 w 256"/>
                <a:gd name="T41" fmla="*/ 16 h 318"/>
                <a:gd name="T42" fmla="*/ 30 w 256"/>
                <a:gd name="T43" fmla="*/ 23 h 318"/>
                <a:gd name="T44" fmla="*/ 22 w 256"/>
                <a:gd name="T45" fmla="*/ 29 h 318"/>
                <a:gd name="T46" fmla="*/ 12 w 256"/>
                <a:gd name="T47" fmla="*/ 33 h 318"/>
                <a:gd name="T48" fmla="*/ 4 w 256"/>
                <a:gd name="T49" fmla="*/ 36 h 318"/>
                <a:gd name="T50" fmla="*/ 0 w 256"/>
                <a:gd name="T51" fmla="*/ 37 h 318"/>
                <a:gd name="T52" fmla="*/ 121 w 256"/>
                <a:gd name="T53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318">
                  <a:moveTo>
                    <a:pt x="121" y="318"/>
                  </a:moveTo>
                  <a:lnTo>
                    <a:pt x="123" y="318"/>
                  </a:lnTo>
                  <a:lnTo>
                    <a:pt x="127" y="316"/>
                  </a:lnTo>
                  <a:lnTo>
                    <a:pt x="133" y="314"/>
                  </a:lnTo>
                  <a:lnTo>
                    <a:pt x="142" y="312"/>
                  </a:lnTo>
                  <a:lnTo>
                    <a:pt x="151" y="307"/>
                  </a:lnTo>
                  <a:lnTo>
                    <a:pt x="163" y="303"/>
                  </a:lnTo>
                  <a:lnTo>
                    <a:pt x="176" y="296"/>
                  </a:lnTo>
                  <a:lnTo>
                    <a:pt x="189" y="288"/>
                  </a:lnTo>
                  <a:lnTo>
                    <a:pt x="203" y="278"/>
                  </a:lnTo>
                  <a:lnTo>
                    <a:pt x="216" y="268"/>
                  </a:lnTo>
                  <a:lnTo>
                    <a:pt x="227" y="258"/>
                  </a:lnTo>
                  <a:lnTo>
                    <a:pt x="237" y="247"/>
                  </a:lnTo>
                  <a:lnTo>
                    <a:pt x="245" y="239"/>
                  </a:lnTo>
                  <a:lnTo>
                    <a:pt x="252" y="231"/>
                  </a:lnTo>
                  <a:lnTo>
                    <a:pt x="255" y="227"/>
                  </a:lnTo>
                  <a:lnTo>
                    <a:pt x="256" y="226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45" y="8"/>
                  </a:lnTo>
                  <a:lnTo>
                    <a:pt x="38" y="16"/>
                  </a:lnTo>
                  <a:lnTo>
                    <a:pt x="30" y="23"/>
                  </a:lnTo>
                  <a:lnTo>
                    <a:pt x="22" y="29"/>
                  </a:lnTo>
                  <a:lnTo>
                    <a:pt x="12" y="33"/>
                  </a:lnTo>
                  <a:lnTo>
                    <a:pt x="4" y="36"/>
                  </a:lnTo>
                  <a:lnTo>
                    <a:pt x="0" y="37"/>
                  </a:lnTo>
                  <a:lnTo>
                    <a:pt x="121" y="318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9"/>
            <p:cNvSpPr>
              <a:spLocks/>
            </p:cNvSpPr>
            <p:nvPr/>
          </p:nvSpPr>
          <p:spPr bwMode="auto">
            <a:xfrm>
              <a:off x="943" y="2199"/>
              <a:ext cx="40" cy="152"/>
            </a:xfrm>
            <a:custGeom>
              <a:avLst/>
              <a:gdLst>
                <a:gd name="T0" fmla="*/ 0 w 81"/>
                <a:gd name="T1" fmla="*/ 8 h 304"/>
                <a:gd name="T2" fmla="*/ 81 w 81"/>
                <a:gd name="T3" fmla="*/ 304 h 304"/>
                <a:gd name="T4" fmla="*/ 23 w 81"/>
                <a:gd name="T5" fmla="*/ 0 h 304"/>
                <a:gd name="T6" fmla="*/ 0 w 81"/>
                <a:gd name="T7" fmla="*/ 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304">
                  <a:moveTo>
                    <a:pt x="0" y="8"/>
                  </a:moveTo>
                  <a:lnTo>
                    <a:pt x="81" y="304"/>
                  </a:lnTo>
                  <a:lnTo>
                    <a:pt x="2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0"/>
            <p:cNvSpPr>
              <a:spLocks/>
            </p:cNvSpPr>
            <p:nvPr/>
          </p:nvSpPr>
          <p:spPr bwMode="auto">
            <a:xfrm>
              <a:off x="1030" y="2534"/>
              <a:ext cx="45" cy="151"/>
            </a:xfrm>
            <a:custGeom>
              <a:avLst/>
              <a:gdLst>
                <a:gd name="T0" fmla="*/ 90 w 90"/>
                <a:gd name="T1" fmla="*/ 292 h 302"/>
                <a:gd name="T2" fmla="*/ 0 w 90"/>
                <a:gd name="T3" fmla="*/ 0 h 302"/>
                <a:gd name="T4" fmla="*/ 67 w 90"/>
                <a:gd name="T5" fmla="*/ 302 h 302"/>
                <a:gd name="T6" fmla="*/ 90 w 90"/>
                <a:gd name="T7" fmla="*/ 29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02">
                  <a:moveTo>
                    <a:pt x="90" y="292"/>
                  </a:moveTo>
                  <a:lnTo>
                    <a:pt x="0" y="0"/>
                  </a:lnTo>
                  <a:lnTo>
                    <a:pt x="67" y="302"/>
                  </a:lnTo>
                  <a:lnTo>
                    <a:pt x="90" y="292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1"/>
            <p:cNvSpPr>
              <a:spLocks/>
            </p:cNvSpPr>
            <p:nvPr/>
          </p:nvSpPr>
          <p:spPr bwMode="auto">
            <a:xfrm>
              <a:off x="1069" y="2243"/>
              <a:ext cx="113" cy="129"/>
            </a:xfrm>
            <a:custGeom>
              <a:avLst/>
              <a:gdLst>
                <a:gd name="T0" fmla="*/ 178 w 227"/>
                <a:gd name="T1" fmla="*/ 0 h 258"/>
                <a:gd name="T2" fmla="*/ 0 w 227"/>
                <a:gd name="T3" fmla="*/ 249 h 258"/>
                <a:gd name="T4" fmla="*/ 6 w 227"/>
                <a:gd name="T5" fmla="*/ 258 h 258"/>
                <a:gd name="T6" fmla="*/ 227 w 227"/>
                <a:gd name="T7" fmla="*/ 46 h 258"/>
                <a:gd name="T8" fmla="*/ 178 w 227"/>
                <a:gd name="T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8">
                  <a:moveTo>
                    <a:pt x="178" y="0"/>
                  </a:moveTo>
                  <a:lnTo>
                    <a:pt x="0" y="249"/>
                  </a:lnTo>
                  <a:lnTo>
                    <a:pt x="6" y="258"/>
                  </a:lnTo>
                  <a:lnTo>
                    <a:pt x="227" y="4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2"/>
            <p:cNvSpPr>
              <a:spLocks/>
            </p:cNvSpPr>
            <p:nvPr/>
          </p:nvSpPr>
          <p:spPr bwMode="auto">
            <a:xfrm>
              <a:off x="815" y="2496"/>
              <a:ext cx="119" cy="124"/>
            </a:xfrm>
            <a:custGeom>
              <a:avLst/>
              <a:gdLst>
                <a:gd name="T0" fmla="*/ 45 w 238"/>
                <a:gd name="T1" fmla="*/ 247 h 247"/>
                <a:gd name="T2" fmla="*/ 238 w 238"/>
                <a:gd name="T3" fmla="*/ 9 h 247"/>
                <a:gd name="T4" fmla="*/ 232 w 238"/>
                <a:gd name="T5" fmla="*/ 0 h 247"/>
                <a:gd name="T6" fmla="*/ 0 w 238"/>
                <a:gd name="T7" fmla="*/ 200 h 247"/>
                <a:gd name="T8" fmla="*/ 45 w 238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47">
                  <a:moveTo>
                    <a:pt x="45" y="247"/>
                  </a:moveTo>
                  <a:lnTo>
                    <a:pt x="238" y="9"/>
                  </a:lnTo>
                  <a:lnTo>
                    <a:pt x="232" y="0"/>
                  </a:lnTo>
                  <a:lnTo>
                    <a:pt x="0" y="200"/>
                  </a:lnTo>
                  <a:lnTo>
                    <a:pt x="45" y="247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871" y="2242"/>
              <a:ext cx="78" cy="115"/>
            </a:xfrm>
            <a:custGeom>
              <a:avLst/>
              <a:gdLst>
                <a:gd name="T0" fmla="*/ 0 w 157"/>
                <a:gd name="T1" fmla="*/ 39 h 229"/>
                <a:gd name="T2" fmla="*/ 46 w 157"/>
                <a:gd name="T3" fmla="*/ 0 h 229"/>
                <a:gd name="T4" fmla="*/ 157 w 157"/>
                <a:gd name="T5" fmla="*/ 229 h 229"/>
                <a:gd name="T6" fmla="*/ 0 w 157"/>
                <a:gd name="T7" fmla="*/ 3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" h="229">
                  <a:moveTo>
                    <a:pt x="0" y="39"/>
                  </a:moveTo>
                  <a:lnTo>
                    <a:pt x="46" y="0"/>
                  </a:lnTo>
                  <a:lnTo>
                    <a:pt x="157" y="22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6"/>
            <p:cNvSpPr>
              <a:spLocks/>
            </p:cNvSpPr>
            <p:nvPr/>
          </p:nvSpPr>
          <p:spPr bwMode="auto">
            <a:xfrm>
              <a:off x="1061" y="2534"/>
              <a:ext cx="83" cy="115"/>
            </a:xfrm>
            <a:custGeom>
              <a:avLst/>
              <a:gdLst>
                <a:gd name="T0" fmla="*/ 0 w 165"/>
                <a:gd name="T1" fmla="*/ 0 h 229"/>
                <a:gd name="T2" fmla="*/ 110 w 165"/>
                <a:gd name="T3" fmla="*/ 229 h 229"/>
                <a:gd name="T4" fmla="*/ 165 w 165"/>
                <a:gd name="T5" fmla="*/ 191 h 229"/>
                <a:gd name="T6" fmla="*/ 0 w 165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229">
                  <a:moveTo>
                    <a:pt x="0" y="0"/>
                  </a:moveTo>
                  <a:lnTo>
                    <a:pt x="110" y="229"/>
                  </a:lnTo>
                  <a:lnTo>
                    <a:pt x="165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9" y="5155328"/>
            <a:ext cx="1163385" cy="1163385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1894416" y="4028804"/>
            <a:ext cx="3263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tks distress" panose="02000000000000000000" pitchFamily="2" charset="0"/>
              </a:rPr>
              <a:t>A free CD of this message will be available following the service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897731" y="5224808"/>
            <a:ext cx="3263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tks distress" panose="02000000000000000000" pitchFamily="2" charset="0"/>
              </a:rPr>
              <a:t>It will also be available for podcast later this week at calvaryokc.com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68174" y="1270494"/>
            <a:ext cx="793141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6363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5847BA-636B-4508-B6B9-9866F44874E0}"/>
              </a:ext>
            </a:extLst>
          </p:cNvPr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8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1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92998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452" y="513687"/>
            <a:ext cx="8258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Testing</a:t>
            </a:r>
            <a:r>
              <a:rPr lang="en-US" sz="3200" dirty="0"/>
              <a:t> - </a:t>
            </a:r>
            <a:r>
              <a:rPr lang="en-US" sz="3200" b="1" i="1" cap="all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dokimazō</a:t>
            </a:r>
            <a:r>
              <a:rPr lang="en-US" sz="3200" dirty="0"/>
              <a:t> – </a:t>
            </a:r>
            <a:r>
              <a:rPr lang="en-US" sz="3200" i="1" dirty="0"/>
              <a:t>prove, approve, try, examine</a:t>
            </a:r>
            <a:r>
              <a:rPr lang="en-US" sz="3200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DA2EBF-0C87-4858-AFAA-43CB4FF40E96}"/>
              </a:ext>
            </a:extLst>
          </p:cNvPr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8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1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42727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298BCB-6E53-438F-AFC1-4E4DCCEB2C7F}"/>
              </a:ext>
            </a:extLst>
          </p:cNvPr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8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1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74519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452" y="513687"/>
            <a:ext cx="82581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Ps. 50:10-12 - </a:t>
            </a:r>
            <a:r>
              <a:rPr lang="en-US" sz="2800" baseline="30000" dirty="0"/>
              <a:t>10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For every beast of the forest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is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Mine,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And the cattle on a thousand hills.</a:t>
            </a:r>
          </a:p>
          <a:p>
            <a:r>
              <a:rPr lang="en-US" sz="2800" baseline="30000" dirty="0"/>
              <a:t>11</a:t>
            </a:r>
            <a:r>
              <a:rPr lang="en-US" sz="2800" dirty="0"/>
              <a:t>   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I know all the birds of the mountains,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And the wild beasts of the field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are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Mine.</a:t>
            </a:r>
          </a:p>
          <a:p>
            <a:r>
              <a:rPr lang="en-US" sz="2800" baseline="30000" dirty="0"/>
              <a:t>12</a:t>
            </a:r>
            <a:r>
              <a:rPr lang="en-US" sz="2800" dirty="0"/>
              <a:t>   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If I were hungry, I would not tell you;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For the world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is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Mine, and all its fullness.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32EE33-10DA-46A7-A47B-A619107F0E93}"/>
              </a:ext>
            </a:extLst>
          </p:cNvPr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8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1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67319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3F36E7-B6B9-4EE6-A6AD-0B69447A1290}"/>
              </a:ext>
            </a:extLst>
          </p:cNvPr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8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1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98706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452" y="513687"/>
            <a:ext cx="82581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Winston Churchill - </a:t>
            </a:r>
            <a:r>
              <a:rPr lang="en-US" sz="3200" dirty="0"/>
              <a:t>“We make a living by what we get; we make a life by what we give.”</a:t>
            </a:r>
            <a:endParaRPr lang="en-US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74763A-1481-4383-97E9-4F6DF677C7C7}"/>
              </a:ext>
            </a:extLst>
          </p:cNvPr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8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1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55343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54A4D3-3D0D-486B-B469-0A760D305111}"/>
              </a:ext>
            </a:extLst>
          </p:cNvPr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8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1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97954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A2DC5A27-4A89-477F-BEE4-916A72AD2C9E}"/>
              </a:ext>
            </a:extLst>
          </p:cNvPr>
          <p:cNvSpPr txBox="1"/>
          <p:nvPr/>
        </p:nvSpPr>
        <p:spPr>
          <a:xfrm>
            <a:off x="463639" y="521605"/>
            <a:ext cx="82231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William Carey - </a:t>
            </a:r>
            <a:r>
              <a:rPr lang="en-US" sz="3200" dirty="0"/>
              <a:t>“I was once young and now I am old, but not once have I been witness to God’s failure to supply my need when first I had given for the furtherance of His work. He has never failed in His promise, so I cannot fail in my service to Him.”</a:t>
            </a:r>
            <a:endParaRPr lang="en-US" sz="8000" dirty="0">
              <a:latin typeface="GreeceBlack" panose="020B06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90C97E-74CA-4DEF-86E6-B42E7D588F5E}"/>
              </a:ext>
            </a:extLst>
          </p:cNvPr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8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1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49047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A2DC5A27-4A89-477F-BEE4-916A72AD2C9E}"/>
              </a:ext>
            </a:extLst>
          </p:cNvPr>
          <p:cNvSpPr txBox="1"/>
          <p:nvPr/>
        </p:nvSpPr>
        <p:spPr>
          <a:xfrm>
            <a:off x="463639" y="521605"/>
            <a:ext cx="8223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Joe Focht - </a:t>
            </a:r>
            <a:r>
              <a:rPr lang="en-US" sz="3200" dirty="0"/>
              <a:t>“Communism says, ‘What’s yours is mine.’</a:t>
            </a:r>
            <a:endParaRPr lang="en-US" sz="5400" dirty="0">
              <a:latin typeface="GreeceBlack" panose="020B06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D71DB0-9960-407E-A156-4134B1EE5870}"/>
              </a:ext>
            </a:extLst>
          </p:cNvPr>
          <p:cNvSpPr txBox="1"/>
          <p:nvPr/>
        </p:nvSpPr>
        <p:spPr>
          <a:xfrm>
            <a:off x="467938" y="1504691"/>
            <a:ext cx="8223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“Capitalism says, ‘What’s Mine is mine.’</a:t>
            </a:r>
            <a:endParaRPr lang="en-US" sz="5400" dirty="0">
              <a:latin typeface="GreeceBlack" panose="020B06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DBCAA7-9C24-4328-B371-E355173E5AFB}"/>
              </a:ext>
            </a:extLst>
          </p:cNvPr>
          <p:cNvSpPr txBox="1"/>
          <p:nvPr/>
        </p:nvSpPr>
        <p:spPr>
          <a:xfrm>
            <a:off x="465796" y="2494215"/>
            <a:ext cx="8223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“Christianity says, ‘What’s Mine is yours.’</a:t>
            </a:r>
            <a:endParaRPr lang="en-US" sz="5400" dirty="0">
              <a:latin typeface="GreeceBlack" panose="020B06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2FC632-2952-4908-A9FC-CDC83DD985CF}"/>
              </a:ext>
            </a:extLst>
          </p:cNvPr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8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1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16344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DC43E3-6244-4BDE-890E-825C759DBFB9}"/>
              </a:ext>
            </a:extLst>
          </p:cNvPr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8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1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27281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8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1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4452" y="513687"/>
            <a:ext cx="825813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Cor. 16:1-3 - </a:t>
            </a:r>
            <a:r>
              <a:rPr lang="en-US" sz="3200" baseline="30000" dirty="0"/>
              <a:t>1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Now concerning the collection for the saints, as I have given orders to the churches of Galatia, so you must do also: </a:t>
            </a:r>
            <a:r>
              <a:rPr lang="en-US" sz="3200" baseline="30000" dirty="0"/>
              <a:t>2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On the first 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</a:rPr>
              <a:t>day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of the week let each one of you lay something aside, storing up as he may prosper, that there be no collections when I come. 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203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452" y="513687"/>
            <a:ext cx="82581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Cor. 16:1-3 - </a:t>
            </a:r>
            <a:r>
              <a:rPr lang="en-US" sz="3200" baseline="30000" dirty="0"/>
              <a:t>3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And when I come, whomever you approve by 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</a:rPr>
              <a:t>your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letters I will send to bear your gift to Jerusalem. 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803050-94C5-42BE-B0C1-93CCFB794D67}"/>
              </a:ext>
            </a:extLst>
          </p:cNvPr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8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1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76172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5F35CD-AC01-4F92-BA6B-189C5B071180}"/>
              </a:ext>
            </a:extLst>
          </p:cNvPr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8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1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7310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452" y="513687"/>
            <a:ext cx="82581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KJV -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Moreover, brethren, we do you to wit of the grace of God bestowed on the churches of Macedonia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CE1987-2A56-4272-8458-5564B61E39AC}"/>
              </a:ext>
            </a:extLst>
          </p:cNvPr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8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1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89514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39414D-C797-4BAD-AB53-50BE07CBF9D0}"/>
              </a:ext>
            </a:extLst>
          </p:cNvPr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8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1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6491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452" y="513687"/>
            <a:ext cx="8258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Grace</a:t>
            </a:r>
            <a:r>
              <a:rPr lang="en-US" sz="3200" dirty="0"/>
              <a:t> (v. 1) - </a:t>
            </a:r>
            <a:r>
              <a:rPr lang="en-US" sz="3200" b="1" i="1" cap="all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charis</a:t>
            </a:r>
            <a:r>
              <a:rPr lang="en-US" sz="3200" dirty="0"/>
              <a:t> – 10x in chapters 8-9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4455" y="1526331"/>
            <a:ext cx="8258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latin typeface="GreeceBlack" panose="020B0600000000000000" pitchFamily="34" charset="0"/>
              </a:rPr>
              <a:t> </a:t>
            </a:r>
            <a:r>
              <a:rPr lang="en-US" sz="3200" dirty="0"/>
              <a:t>7x in chap. 8; 3x in chap. 9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5B137E-7FE0-400A-8D64-6A140DBE0E8C}"/>
              </a:ext>
            </a:extLst>
          </p:cNvPr>
          <p:cNvSpPr txBox="1"/>
          <p:nvPr/>
        </p:nvSpPr>
        <p:spPr>
          <a:xfrm>
            <a:off x="498365" y="2057228"/>
            <a:ext cx="82581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J. Vernon McGee - </a:t>
            </a:r>
            <a:r>
              <a:rPr lang="en-US" sz="3200" dirty="0"/>
              <a:t>“The grace of God is the passion of God to share His goodness with others.”</a:t>
            </a:r>
            <a:endParaRPr lang="en-US" sz="72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38BA10-3710-470D-97B0-695611FC39BC}"/>
              </a:ext>
            </a:extLst>
          </p:cNvPr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8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1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28641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4" grpId="0"/>
      <p:bldP spid="24" grpId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9FF444-5DBE-4EC6-8CB6-0B156F5B6165}"/>
              </a:ext>
            </a:extLst>
          </p:cNvPr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8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1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0092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EA4CEB-2F48-4CA3-B97E-13B19A39C9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0" t="2801" r="24102" b="21836"/>
          <a:stretch/>
        </p:blipFill>
        <p:spPr>
          <a:xfrm>
            <a:off x="460717" y="639143"/>
            <a:ext cx="7573889" cy="53679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0892090-72C2-438E-98AF-3F2FB7AB1078}"/>
              </a:ext>
            </a:extLst>
          </p:cNvPr>
          <p:cNvSpPr/>
          <p:nvPr/>
        </p:nvSpPr>
        <p:spPr>
          <a:xfrm>
            <a:off x="1409148" y="865415"/>
            <a:ext cx="2351866" cy="2260280"/>
          </a:xfrm>
          <a:custGeom>
            <a:avLst/>
            <a:gdLst>
              <a:gd name="connsiteX0" fmla="*/ 0 w 2394857"/>
              <a:gd name="connsiteY0" fmla="*/ 576943 h 2253343"/>
              <a:gd name="connsiteX1" fmla="*/ 103414 w 2394857"/>
              <a:gd name="connsiteY1" fmla="*/ 604157 h 2253343"/>
              <a:gd name="connsiteX2" fmla="*/ 146957 w 2394857"/>
              <a:gd name="connsiteY2" fmla="*/ 598715 h 2253343"/>
              <a:gd name="connsiteX3" fmla="*/ 157843 w 2394857"/>
              <a:gd name="connsiteY3" fmla="*/ 549729 h 2253343"/>
              <a:gd name="connsiteX4" fmla="*/ 239486 w 2394857"/>
              <a:gd name="connsiteY4" fmla="*/ 473529 h 2253343"/>
              <a:gd name="connsiteX5" fmla="*/ 304800 w 2394857"/>
              <a:gd name="connsiteY5" fmla="*/ 391886 h 2253343"/>
              <a:gd name="connsiteX6" fmla="*/ 473529 w 2394857"/>
              <a:gd name="connsiteY6" fmla="*/ 293915 h 2253343"/>
              <a:gd name="connsiteX7" fmla="*/ 658586 w 2394857"/>
              <a:gd name="connsiteY7" fmla="*/ 239486 h 2253343"/>
              <a:gd name="connsiteX8" fmla="*/ 783772 w 2394857"/>
              <a:gd name="connsiteY8" fmla="*/ 157843 h 2253343"/>
              <a:gd name="connsiteX9" fmla="*/ 930729 w 2394857"/>
              <a:gd name="connsiteY9" fmla="*/ 59872 h 2253343"/>
              <a:gd name="connsiteX10" fmla="*/ 1061357 w 2394857"/>
              <a:gd name="connsiteY10" fmla="*/ 10886 h 2253343"/>
              <a:gd name="connsiteX11" fmla="*/ 1240972 w 2394857"/>
              <a:gd name="connsiteY11" fmla="*/ 21772 h 2253343"/>
              <a:gd name="connsiteX12" fmla="*/ 1349829 w 2394857"/>
              <a:gd name="connsiteY12" fmla="*/ 32657 h 2253343"/>
              <a:gd name="connsiteX13" fmla="*/ 1420586 w 2394857"/>
              <a:gd name="connsiteY13" fmla="*/ 32657 h 2253343"/>
              <a:gd name="connsiteX14" fmla="*/ 1638300 w 2394857"/>
              <a:gd name="connsiteY14" fmla="*/ 0 h 2253343"/>
              <a:gd name="connsiteX15" fmla="*/ 1654629 w 2394857"/>
              <a:gd name="connsiteY15" fmla="*/ 43543 h 2253343"/>
              <a:gd name="connsiteX16" fmla="*/ 1845129 w 2394857"/>
              <a:gd name="connsiteY16" fmla="*/ 16329 h 2253343"/>
              <a:gd name="connsiteX17" fmla="*/ 1937657 w 2394857"/>
              <a:gd name="connsiteY17" fmla="*/ 59872 h 2253343"/>
              <a:gd name="connsiteX18" fmla="*/ 1981200 w 2394857"/>
              <a:gd name="connsiteY18" fmla="*/ 70757 h 2253343"/>
              <a:gd name="connsiteX19" fmla="*/ 2100943 w 2394857"/>
              <a:gd name="connsiteY19" fmla="*/ 70757 h 2253343"/>
              <a:gd name="connsiteX20" fmla="*/ 2209800 w 2394857"/>
              <a:gd name="connsiteY20" fmla="*/ 81643 h 2253343"/>
              <a:gd name="connsiteX21" fmla="*/ 2373086 w 2394857"/>
              <a:gd name="connsiteY21" fmla="*/ 54429 h 2253343"/>
              <a:gd name="connsiteX22" fmla="*/ 2394857 w 2394857"/>
              <a:gd name="connsiteY22" fmla="*/ 136072 h 2253343"/>
              <a:gd name="connsiteX23" fmla="*/ 2307772 w 2394857"/>
              <a:gd name="connsiteY23" fmla="*/ 266700 h 2253343"/>
              <a:gd name="connsiteX24" fmla="*/ 2275114 w 2394857"/>
              <a:gd name="connsiteY24" fmla="*/ 381000 h 2253343"/>
              <a:gd name="connsiteX25" fmla="*/ 2215243 w 2394857"/>
              <a:gd name="connsiteY25" fmla="*/ 462643 h 2253343"/>
              <a:gd name="connsiteX26" fmla="*/ 2149929 w 2394857"/>
              <a:gd name="connsiteY26" fmla="*/ 457200 h 2253343"/>
              <a:gd name="connsiteX27" fmla="*/ 2106386 w 2394857"/>
              <a:gd name="connsiteY27" fmla="*/ 457200 h 2253343"/>
              <a:gd name="connsiteX28" fmla="*/ 2068286 w 2394857"/>
              <a:gd name="connsiteY28" fmla="*/ 364672 h 2253343"/>
              <a:gd name="connsiteX29" fmla="*/ 1910443 w 2394857"/>
              <a:gd name="connsiteY29" fmla="*/ 304800 h 2253343"/>
              <a:gd name="connsiteX30" fmla="*/ 1828800 w 2394857"/>
              <a:gd name="connsiteY30" fmla="*/ 277586 h 2253343"/>
              <a:gd name="connsiteX31" fmla="*/ 1785257 w 2394857"/>
              <a:gd name="connsiteY31" fmla="*/ 277586 h 2253343"/>
              <a:gd name="connsiteX32" fmla="*/ 1747157 w 2394857"/>
              <a:gd name="connsiteY32" fmla="*/ 283029 h 2253343"/>
              <a:gd name="connsiteX33" fmla="*/ 1719943 w 2394857"/>
              <a:gd name="connsiteY33" fmla="*/ 315686 h 2253343"/>
              <a:gd name="connsiteX34" fmla="*/ 1714500 w 2394857"/>
              <a:gd name="connsiteY34" fmla="*/ 381000 h 2253343"/>
              <a:gd name="connsiteX35" fmla="*/ 1676400 w 2394857"/>
              <a:gd name="connsiteY35" fmla="*/ 424543 h 2253343"/>
              <a:gd name="connsiteX36" fmla="*/ 1632857 w 2394857"/>
              <a:gd name="connsiteY36" fmla="*/ 429986 h 2253343"/>
              <a:gd name="connsiteX37" fmla="*/ 1600200 w 2394857"/>
              <a:gd name="connsiteY37" fmla="*/ 419100 h 2253343"/>
              <a:gd name="connsiteX38" fmla="*/ 1589314 w 2394857"/>
              <a:gd name="connsiteY38" fmla="*/ 370115 h 2253343"/>
              <a:gd name="connsiteX39" fmla="*/ 1600200 w 2394857"/>
              <a:gd name="connsiteY39" fmla="*/ 332015 h 2253343"/>
              <a:gd name="connsiteX40" fmla="*/ 1643743 w 2394857"/>
              <a:gd name="connsiteY40" fmla="*/ 315686 h 2253343"/>
              <a:gd name="connsiteX41" fmla="*/ 1643743 w 2394857"/>
              <a:gd name="connsiteY41" fmla="*/ 261257 h 2253343"/>
              <a:gd name="connsiteX42" fmla="*/ 1616529 w 2394857"/>
              <a:gd name="connsiteY42" fmla="*/ 261257 h 2253343"/>
              <a:gd name="connsiteX43" fmla="*/ 1567543 w 2394857"/>
              <a:gd name="connsiteY43" fmla="*/ 315686 h 2253343"/>
              <a:gd name="connsiteX44" fmla="*/ 1507672 w 2394857"/>
              <a:gd name="connsiteY44" fmla="*/ 348343 h 2253343"/>
              <a:gd name="connsiteX45" fmla="*/ 1453243 w 2394857"/>
              <a:gd name="connsiteY45" fmla="*/ 348343 h 2253343"/>
              <a:gd name="connsiteX46" fmla="*/ 1420586 w 2394857"/>
              <a:gd name="connsiteY46" fmla="*/ 337457 h 2253343"/>
              <a:gd name="connsiteX47" fmla="*/ 1382486 w 2394857"/>
              <a:gd name="connsiteY47" fmla="*/ 337457 h 2253343"/>
              <a:gd name="connsiteX48" fmla="*/ 1382486 w 2394857"/>
              <a:gd name="connsiteY48" fmla="*/ 381000 h 2253343"/>
              <a:gd name="connsiteX49" fmla="*/ 1420586 w 2394857"/>
              <a:gd name="connsiteY49" fmla="*/ 446315 h 2253343"/>
              <a:gd name="connsiteX50" fmla="*/ 1475014 w 2394857"/>
              <a:gd name="connsiteY50" fmla="*/ 489857 h 2253343"/>
              <a:gd name="connsiteX51" fmla="*/ 1518557 w 2394857"/>
              <a:gd name="connsiteY51" fmla="*/ 522515 h 2253343"/>
              <a:gd name="connsiteX52" fmla="*/ 1545772 w 2394857"/>
              <a:gd name="connsiteY52" fmla="*/ 549729 h 2253343"/>
              <a:gd name="connsiteX53" fmla="*/ 1567543 w 2394857"/>
              <a:gd name="connsiteY53" fmla="*/ 593272 h 2253343"/>
              <a:gd name="connsiteX54" fmla="*/ 1567543 w 2394857"/>
              <a:gd name="connsiteY54" fmla="*/ 625929 h 2253343"/>
              <a:gd name="connsiteX55" fmla="*/ 1540329 w 2394857"/>
              <a:gd name="connsiteY55" fmla="*/ 658586 h 2253343"/>
              <a:gd name="connsiteX56" fmla="*/ 1502229 w 2394857"/>
              <a:gd name="connsiteY56" fmla="*/ 625929 h 2253343"/>
              <a:gd name="connsiteX57" fmla="*/ 1485900 w 2394857"/>
              <a:gd name="connsiteY57" fmla="*/ 582386 h 2253343"/>
              <a:gd name="connsiteX58" fmla="*/ 1464129 w 2394857"/>
              <a:gd name="connsiteY58" fmla="*/ 555172 h 2253343"/>
              <a:gd name="connsiteX59" fmla="*/ 1431472 w 2394857"/>
              <a:gd name="connsiteY59" fmla="*/ 549729 h 2253343"/>
              <a:gd name="connsiteX60" fmla="*/ 1409700 w 2394857"/>
              <a:gd name="connsiteY60" fmla="*/ 522515 h 2253343"/>
              <a:gd name="connsiteX61" fmla="*/ 1387929 w 2394857"/>
              <a:gd name="connsiteY61" fmla="*/ 506186 h 2253343"/>
              <a:gd name="connsiteX62" fmla="*/ 1366157 w 2394857"/>
              <a:gd name="connsiteY62" fmla="*/ 506186 h 2253343"/>
              <a:gd name="connsiteX63" fmla="*/ 1355272 w 2394857"/>
              <a:gd name="connsiteY63" fmla="*/ 549729 h 2253343"/>
              <a:gd name="connsiteX64" fmla="*/ 1398814 w 2394857"/>
              <a:gd name="connsiteY64" fmla="*/ 598715 h 2253343"/>
              <a:gd name="connsiteX65" fmla="*/ 1415143 w 2394857"/>
              <a:gd name="connsiteY65" fmla="*/ 625929 h 2253343"/>
              <a:gd name="connsiteX66" fmla="*/ 1442357 w 2394857"/>
              <a:gd name="connsiteY66" fmla="*/ 642257 h 2253343"/>
              <a:gd name="connsiteX67" fmla="*/ 1442357 w 2394857"/>
              <a:gd name="connsiteY67" fmla="*/ 664029 h 2253343"/>
              <a:gd name="connsiteX68" fmla="*/ 1398814 w 2394857"/>
              <a:gd name="connsiteY68" fmla="*/ 669472 h 2253343"/>
              <a:gd name="connsiteX69" fmla="*/ 1360714 w 2394857"/>
              <a:gd name="connsiteY69" fmla="*/ 653143 h 2253343"/>
              <a:gd name="connsiteX70" fmla="*/ 1344386 w 2394857"/>
              <a:gd name="connsiteY70" fmla="*/ 609600 h 2253343"/>
              <a:gd name="connsiteX71" fmla="*/ 1328057 w 2394857"/>
              <a:gd name="connsiteY71" fmla="*/ 566057 h 2253343"/>
              <a:gd name="connsiteX72" fmla="*/ 1289957 w 2394857"/>
              <a:gd name="connsiteY72" fmla="*/ 549729 h 2253343"/>
              <a:gd name="connsiteX73" fmla="*/ 1246414 w 2394857"/>
              <a:gd name="connsiteY73" fmla="*/ 533400 h 2253343"/>
              <a:gd name="connsiteX74" fmla="*/ 1235529 w 2394857"/>
              <a:gd name="connsiteY74" fmla="*/ 566057 h 2253343"/>
              <a:gd name="connsiteX75" fmla="*/ 1235529 w 2394857"/>
              <a:gd name="connsiteY75" fmla="*/ 604157 h 2253343"/>
              <a:gd name="connsiteX76" fmla="*/ 1284514 w 2394857"/>
              <a:gd name="connsiteY76" fmla="*/ 625929 h 2253343"/>
              <a:gd name="connsiteX77" fmla="*/ 1311729 w 2394857"/>
              <a:gd name="connsiteY77" fmla="*/ 653143 h 2253343"/>
              <a:gd name="connsiteX78" fmla="*/ 1328057 w 2394857"/>
              <a:gd name="connsiteY78" fmla="*/ 696686 h 2253343"/>
              <a:gd name="connsiteX79" fmla="*/ 1317172 w 2394857"/>
              <a:gd name="connsiteY79" fmla="*/ 734786 h 2253343"/>
              <a:gd name="connsiteX80" fmla="*/ 1262743 w 2394857"/>
              <a:gd name="connsiteY80" fmla="*/ 702129 h 2253343"/>
              <a:gd name="connsiteX81" fmla="*/ 1197429 w 2394857"/>
              <a:gd name="connsiteY81" fmla="*/ 647700 h 2253343"/>
              <a:gd name="connsiteX82" fmla="*/ 1181100 w 2394857"/>
              <a:gd name="connsiteY82" fmla="*/ 620486 h 2253343"/>
              <a:gd name="connsiteX83" fmla="*/ 1175657 w 2394857"/>
              <a:gd name="connsiteY83" fmla="*/ 555172 h 2253343"/>
              <a:gd name="connsiteX84" fmla="*/ 1170214 w 2394857"/>
              <a:gd name="connsiteY84" fmla="*/ 527957 h 2253343"/>
              <a:gd name="connsiteX85" fmla="*/ 1061357 w 2394857"/>
              <a:gd name="connsiteY85" fmla="*/ 468086 h 2253343"/>
              <a:gd name="connsiteX86" fmla="*/ 1050472 w 2394857"/>
              <a:gd name="connsiteY86" fmla="*/ 446315 h 2253343"/>
              <a:gd name="connsiteX87" fmla="*/ 985157 w 2394857"/>
              <a:gd name="connsiteY87" fmla="*/ 511629 h 2253343"/>
              <a:gd name="connsiteX88" fmla="*/ 974272 w 2394857"/>
              <a:gd name="connsiteY88" fmla="*/ 560615 h 2253343"/>
              <a:gd name="connsiteX89" fmla="*/ 974272 w 2394857"/>
              <a:gd name="connsiteY89" fmla="*/ 615043 h 2253343"/>
              <a:gd name="connsiteX90" fmla="*/ 1017814 w 2394857"/>
              <a:gd name="connsiteY90" fmla="*/ 647700 h 2253343"/>
              <a:gd name="connsiteX91" fmla="*/ 1023257 w 2394857"/>
              <a:gd name="connsiteY91" fmla="*/ 718457 h 2253343"/>
              <a:gd name="connsiteX92" fmla="*/ 1061357 w 2394857"/>
              <a:gd name="connsiteY92" fmla="*/ 778329 h 2253343"/>
              <a:gd name="connsiteX93" fmla="*/ 1077686 w 2394857"/>
              <a:gd name="connsiteY93" fmla="*/ 794657 h 2253343"/>
              <a:gd name="connsiteX94" fmla="*/ 1088572 w 2394857"/>
              <a:gd name="connsiteY94" fmla="*/ 832757 h 2253343"/>
              <a:gd name="connsiteX95" fmla="*/ 1115786 w 2394857"/>
              <a:gd name="connsiteY95" fmla="*/ 887186 h 2253343"/>
              <a:gd name="connsiteX96" fmla="*/ 1121229 w 2394857"/>
              <a:gd name="connsiteY96" fmla="*/ 930729 h 2253343"/>
              <a:gd name="connsiteX97" fmla="*/ 1153886 w 2394857"/>
              <a:gd name="connsiteY97" fmla="*/ 952500 h 2253343"/>
              <a:gd name="connsiteX98" fmla="*/ 1197429 w 2394857"/>
              <a:gd name="connsiteY98" fmla="*/ 952500 h 2253343"/>
              <a:gd name="connsiteX99" fmla="*/ 1235529 w 2394857"/>
              <a:gd name="connsiteY99" fmla="*/ 979715 h 2253343"/>
              <a:gd name="connsiteX100" fmla="*/ 1295400 w 2394857"/>
              <a:gd name="connsiteY100" fmla="*/ 957943 h 2253343"/>
              <a:gd name="connsiteX101" fmla="*/ 1333500 w 2394857"/>
              <a:gd name="connsiteY101" fmla="*/ 914400 h 2253343"/>
              <a:gd name="connsiteX102" fmla="*/ 1366157 w 2394857"/>
              <a:gd name="connsiteY102" fmla="*/ 892629 h 2253343"/>
              <a:gd name="connsiteX103" fmla="*/ 1458686 w 2394857"/>
              <a:gd name="connsiteY103" fmla="*/ 892629 h 2253343"/>
              <a:gd name="connsiteX104" fmla="*/ 1387929 w 2394857"/>
              <a:gd name="connsiteY104" fmla="*/ 930729 h 2253343"/>
              <a:gd name="connsiteX105" fmla="*/ 1328057 w 2394857"/>
              <a:gd name="connsiteY105" fmla="*/ 974272 h 2253343"/>
              <a:gd name="connsiteX106" fmla="*/ 1289957 w 2394857"/>
              <a:gd name="connsiteY106" fmla="*/ 1017815 h 2253343"/>
              <a:gd name="connsiteX107" fmla="*/ 1251857 w 2394857"/>
              <a:gd name="connsiteY107" fmla="*/ 1017815 h 2253343"/>
              <a:gd name="connsiteX108" fmla="*/ 1219200 w 2394857"/>
              <a:gd name="connsiteY108" fmla="*/ 1034143 h 2253343"/>
              <a:gd name="connsiteX109" fmla="*/ 1191986 w 2394857"/>
              <a:gd name="connsiteY109" fmla="*/ 1055915 h 2253343"/>
              <a:gd name="connsiteX110" fmla="*/ 1191986 w 2394857"/>
              <a:gd name="connsiteY110" fmla="*/ 1099457 h 2253343"/>
              <a:gd name="connsiteX111" fmla="*/ 1257300 w 2394857"/>
              <a:gd name="connsiteY111" fmla="*/ 1126672 h 2253343"/>
              <a:gd name="connsiteX112" fmla="*/ 1338943 w 2394857"/>
              <a:gd name="connsiteY112" fmla="*/ 1143000 h 2253343"/>
              <a:gd name="connsiteX113" fmla="*/ 1393372 w 2394857"/>
              <a:gd name="connsiteY113" fmla="*/ 1213757 h 2253343"/>
              <a:gd name="connsiteX114" fmla="*/ 1393372 w 2394857"/>
              <a:gd name="connsiteY114" fmla="*/ 1262743 h 2253343"/>
              <a:gd name="connsiteX115" fmla="*/ 1393372 w 2394857"/>
              <a:gd name="connsiteY115" fmla="*/ 1328057 h 2253343"/>
              <a:gd name="connsiteX116" fmla="*/ 1393372 w 2394857"/>
              <a:gd name="connsiteY116" fmla="*/ 1366157 h 2253343"/>
              <a:gd name="connsiteX117" fmla="*/ 1393372 w 2394857"/>
              <a:gd name="connsiteY117" fmla="*/ 1404257 h 2253343"/>
              <a:gd name="connsiteX118" fmla="*/ 1431472 w 2394857"/>
              <a:gd name="connsiteY118" fmla="*/ 1426029 h 2253343"/>
              <a:gd name="connsiteX119" fmla="*/ 1464129 w 2394857"/>
              <a:gd name="connsiteY119" fmla="*/ 1458686 h 2253343"/>
              <a:gd name="connsiteX120" fmla="*/ 1464129 w 2394857"/>
              <a:gd name="connsiteY120" fmla="*/ 1507672 h 2253343"/>
              <a:gd name="connsiteX121" fmla="*/ 1420586 w 2394857"/>
              <a:gd name="connsiteY121" fmla="*/ 1496786 h 2253343"/>
              <a:gd name="connsiteX122" fmla="*/ 1393372 w 2394857"/>
              <a:gd name="connsiteY122" fmla="*/ 1453243 h 2253343"/>
              <a:gd name="connsiteX123" fmla="*/ 1366157 w 2394857"/>
              <a:gd name="connsiteY123" fmla="*/ 1431472 h 2253343"/>
              <a:gd name="connsiteX124" fmla="*/ 1360714 w 2394857"/>
              <a:gd name="connsiteY124" fmla="*/ 1393372 h 2253343"/>
              <a:gd name="connsiteX125" fmla="*/ 1333500 w 2394857"/>
              <a:gd name="connsiteY125" fmla="*/ 1393372 h 2253343"/>
              <a:gd name="connsiteX126" fmla="*/ 1311729 w 2394857"/>
              <a:gd name="connsiteY126" fmla="*/ 1436915 h 2253343"/>
              <a:gd name="connsiteX127" fmla="*/ 1311729 w 2394857"/>
              <a:gd name="connsiteY127" fmla="*/ 1513115 h 2253343"/>
              <a:gd name="connsiteX128" fmla="*/ 1311729 w 2394857"/>
              <a:gd name="connsiteY128" fmla="*/ 1572986 h 2253343"/>
              <a:gd name="connsiteX129" fmla="*/ 1300843 w 2394857"/>
              <a:gd name="connsiteY129" fmla="*/ 1649186 h 2253343"/>
              <a:gd name="connsiteX130" fmla="*/ 1279072 w 2394857"/>
              <a:gd name="connsiteY130" fmla="*/ 1665515 h 2253343"/>
              <a:gd name="connsiteX131" fmla="*/ 1240972 w 2394857"/>
              <a:gd name="connsiteY131" fmla="*/ 1621972 h 2253343"/>
              <a:gd name="connsiteX132" fmla="*/ 1213757 w 2394857"/>
              <a:gd name="connsiteY132" fmla="*/ 1589315 h 2253343"/>
              <a:gd name="connsiteX133" fmla="*/ 1191986 w 2394857"/>
              <a:gd name="connsiteY133" fmla="*/ 1562100 h 2253343"/>
              <a:gd name="connsiteX134" fmla="*/ 1175657 w 2394857"/>
              <a:gd name="connsiteY134" fmla="*/ 1518557 h 2253343"/>
              <a:gd name="connsiteX135" fmla="*/ 1164772 w 2394857"/>
              <a:gd name="connsiteY135" fmla="*/ 1485900 h 2253343"/>
              <a:gd name="connsiteX136" fmla="*/ 1126672 w 2394857"/>
              <a:gd name="connsiteY136" fmla="*/ 1485900 h 2253343"/>
              <a:gd name="connsiteX137" fmla="*/ 1094014 w 2394857"/>
              <a:gd name="connsiteY137" fmla="*/ 1513115 h 2253343"/>
              <a:gd name="connsiteX138" fmla="*/ 1066800 w 2394857"/>
              <a:gd name="connsiteY138" fmla="*/ 1475015 h 2253343"/>
              <a:gd name="connsiteX139" fmla="*/ 1045029 w 2394857"/>
              <a:gd name="connsiteY139" fmla="*/ 1480457 h 2253343"/>
              <a:gd name="connsiteX140" fmla="*/ 1017814 w 2394857"/>
              <a:gd name="connsiteY140" fmla="*/ 1534886 h 2253343"/>
              <a:gd name="connsiteX141" fmla="*/ 1017814 w 2394857"/>
              <a:gd name="connsiteY141" fmla="*/ 1572986 h 2253343"/>
              <a:gd name="connsiteX142" fmla="*/ 1023257 w 2394857"/>
              <a:gd name="connsiteY142" fmla="*/ 1621972 h 2253343"/>
              <a:gd name="connsiteX143" fmla="*/ 1061357 w 2394857"/>
              <a:gd name="connsiteY143" fmla="*/ 1627415 h 2253343"/>
              <a:gd name="connsiteX144" fmla="*/ 1088572 w 2394857"/>
              <a:gd name="connsiteY144" fmla="*/ 1638300 h 2253343"/>
              <a:gd name="connsiteX145" fmla="*/ 1110343 w 2394857"/>
              <a:gd name="connsiteY145" fmla="*/ 1681843 h 2253343"/>
              <a:gd name="connsiteX146" fmla="*/ 1088572 w 2394857"/>
              <a:gd name="connsiteY146" fmla="*/ 1719943 h 2253343"/>
              <a:gd name="connsiteX147" fmla="*/ 1045029 w 2394857"/>
              <a:gd name="connsiteY147" fmla="*/ 1736272 h 2253343"/>
              <a:gd name="connsiteX148" fmla="*/ 1023257 w 2394857"/>
              <a:gd name="connsiteY148" fmla="*/ 1736272 h 2253343"/>
              <a:gd name="connsiteX149" fmla="*/ 996043 w 2394857"/>
              <a:gd name="connsiteY149" fmla="*/ 1758043 h 2253343"/>
              <a:gd name="connsiteX150" fmla="*/ 979714 w 2394857"/>
              <a:gd name="connsiteY150" fmla="*/ 1801586 h 2253343"/>
              <a:gd name="connsiteX151" fmla="*/ 952500 w 2394857"/>
              <a:gd name="connsiteY151" fmla="*/ 1801586 h 2253343"/>
              <a:gd name="connsiteX152" fmla="*/ 947057 w 2394857"/>
              <a:gd name="connsiteY152" fmla="*/ 1763486 h 2253343"/>
              <a:gd name="connsiteX153" fmla="*/ 947057 w 2394857"/>
              <a:gd name="connsiteY153" fmla="*/ 1730829 h 2253343"/>
              <a:gd name="connsiteX154" fmla="*/ 887186 w 2394857"/>
              <a:gd name="connsiteY154" fmla="*/ 1692729 h 2253343"/>
              <a:gd name="connsiteX155" fmla="*/ 854529 w 2394857"/>
              <a:gd name="connsiteY155" fmla="*/ 1660072 h 2253343"/>
              <a:gd name="connsiteX156" fmla="*/ 843643 w 2394857"/>
              <a:gd name="connsiteY156" fmla="*/ 1681843 h 2253343"/>
              <a:gd name="connsiteX157" fmla="*/ 849086 w 2394857"/>
              <a:gd name="connsiteY157" fmla="*/ 1741715 h 2253343"/>
              <a:gd name="connsiteX158" fmla="*/ 887186 w 2394857"/>
              <a:gd name="connsiteY158" fmla="*/ 1828800 h 2253343"/>
              <a:gd name="connsiteX159" fmla="*/ 898072 w 2394857"/>
              <a:gd name="connsiteY159" fmla="*/ 1899557 h 2253343"/>
              <a:gd name="connsiteX160" fmla="*/ 903514 w 2394857"/>
              <a:gd name="connsiteY160" fmla="*/ 1953986 h 2253343"/>
              <a:gd name="connsiteX161" fmla="*/ 908957 w 2394857"/>
              <a:gd name="connsiteY161" fmla="*/ 1997529 h 2253343"/>
              <a:gd name="connsiteX162" fmla="*/ 947057 w 2394857"/>
              <a:gd name="connsiteY162" fmla="*/ 2046515 h 2253343"/>
              <a:gd name="connsiteX163" fmla="*/ 947057 w 2394857"/>
              <a:gd name="connsiteY163" fmla="*/ 2117272 h 2253343"/>
              <a:gd name="connsiteX164" fmla="*/ 941614 w 2394857"/>
              <a:gd name="connsiteY164" fmla="*/ 2171700 h 2253343"/>
              <a:gd name="connsiteX165" fmla="*/ 903514 w 2394857"/>
              <a:gd name="connsiteY165" fmla="*/ 2231572 h 2253343"/>
              <a:gd name="connsiteX166" fmla="*/ 849086 w 2394857"/>
              <a:gd name="connsiteY166" fmla="*/ 2253343 h 2253343"/>
              <a:gd name="connsiteX167" fmla="*/ 827314 w 2394857"/>
              <a:gd name="connsiteY167" fmla="*/ 2253343 h 2253343"/>
              <a:gd name="connsiteX168" fmla="*/ 827314 w 2394857"/>
              <a:gd name="connsiteY168" fmla="*/ 2171700 h 2253343"/>
              <a:gd name="connsiteX169" fmla="*/ 838200 w 2394857"/>
              <a:gd name="connsiteY169" fmla="*/ 2111829 h 2253343"/>
              <a:gd name="connsiteX170" fmla="*/ 838200 w 2394857"/>
              <a:gd name="connsiteY170" fmla="*/ 2057400 h 2253343"/>
              <a:gd name="connsiteX171" fmla="*/ 805543 w 2394857"/>
              <a:gd name="connsiteY171" fmla="*/ 2013857 h 2253343"/>
              <a:gd name="connsiteX172" fmla="*/ 805543 w 2394857"/>
              <a:gd name="connsiteY172" fmla="*/ 1970315 h 2253343"/>
              <a:gd name="connsiteX173" fmla="*/ 762000 w 2394857"/>
              <a:gd name="connsiteY173" fmla="*/ 1970315 h 2253343"/>
              <a:gd name="connsiteX174" fmla="*/ 745672 w 2394857"/>
              <a:gd name="connsiteY174" fmla="*/ 1970315 h 2253343"/>
              <a:gd name="connsiteX175" fmla="*/ 729343 w 2394857"/>
              <a:gd name="connsiteY175" fmla="*/ 2024743 h 2253343"/>
              <a:gd name="connsiteX176" fmla="*/ 729343 w 2394857"/>
              <a:gd name="connsiteY176" fmla="*/ 2062843 h 2253343"/>
              <a:gd name="connsiteX177" fmla="*/ 696686 w 2394857"/>
              <a:gd name="connsiteY177" fmla="*/ 2117272 h 2253343"/>
              <a:gd name="connsiteX178" fmla="*/ 696686 w 2394857"/>
              <a:gd name="connsiteY178" fmla="*/ 2133600 h 2253343"/>
              <a:gd name="connsiteX179" fmla="*/ 658586 w 2394857"/>
              <a:gd name="connsiteY179" fmla="*/ 2111829 h 2253343"/>
              <a:gd name="connsiteX180" fmla="*/ 658586 w 2394857"/>
              <a:gd name="connsiteY180" fmla="*/ 2062843 h 2253343"/>
              <a:gd name="connsiteX181" fmla="*/ 658586 w 2394857"/>
              <a:gd name="connsiteY181" fmla="*/ 2013857 h 2253343"/>
              <a:gd name="connsiteX182" fmla="*/ 658586 w 2394857"/>
              <a:gd name="connsiteY182" fmla="*/ 1975757 h 2253343"/>
              <a:gd name="connsiteX183" fmla="*/ 653143 w 2394857"/>
              <a:gd name="connsiteY183" fmla="*/ 1921329 h 2253343"/>
              <a:gd name="connsiteX184" fmla="*/ 647700 w 2394857"/>
              <a:gd name="connsiteY184" fmla="*/ 1877786 h 2253343"/>
              <a:gd name="connsiteX185" fmla="*/ 625929 w 2394857"/>
              <a:gd name="connsiteY185" fmla="*/ 1856015 h 2253343"/>
              <a:gd name="connsiteX186" fmla="*/ 571500 w 2394857"/>
              <a:gd name="connsiteY186" fmla="*/ 1856015 h 2253343"/>
              <a:gd name="connsiteX187" fmla="*/ 560614 w 2394857"/>
              <a:gd name="connsiteY187" fmla="*/ 1921329 h 2253343"/>
              <a:gd name="connsiteX188" fmla="*/ 555172 w 2394857"/>
              <a:gd name="connsiteY188" fmla="*/ 1959429 h 2253343"/>
              <a:gd name="connsiteX189" fmla="*/ 549729 w 2394857"/>
              <a:gd name="connsiteY189" fmla="*/ 2008415 h 2253343"/>
              <a:gd name="connsiteX190" fmla="*/ 522514 w 2394857"/>
              <a:gd name="connsiteY190" fmla="*/ 1981200 h 2253343"/>
              <a:gd name="connsiteX191" fmla="*/ 489857 w 2394857"/>
              <a:gd name="connsiteY191" fmla="*/ 1937657 h 2253343"/>
              <a:gd name="connsiteX192" fmla="*/ 451757 w 2394857"/>
              <a:gd name="connsiteY192" fmla="*/ 1872343 h 2253343"/>
              <a:gd name="connsiteX193" fmla="*/ 424543 w 2394857"/>
              <a:gd name="connsiteY193" fmla="*/ 1828800 h 2253343"/>
              <a:gd name="connsiteX194" fmla="*/ 419100 w 2394857"/>
              <a:gd name="connsiteY194" fmla="*/ 1801586 h 2253343"/>
              <a:gd name="connsiteX195" fmla="*/ 419100 w 2394857"/>
              <a:gd name="connsiteY195" fmla="*/ 1768929 h 2253343"/>
              <a:gd name="connsiteX196" fmla="*/ 419100 w 2394857"/>
              <a:gd name="connsiteY196" fmla="*/ 1725386 h 2253343"/>
              <a:gd name="connsiteX197" fmla="*/ 462643 w 2394857"/>
              <a:gd name="connsiteY197" fmla="*/ 1709057 h 2253343"/>
              <a:gd name="connsiteX198" fmla="*/ 489857 w 2394857"/>
              <a:gd name="connsiteY198" fmla="*/ 1681843 h 2253343"/>
              <a:gd name="connsiteX199" fmla="*/ 489857 w 2394857"/>
              <a:gd name="connsiteY199" fmla="*/ 1627415 h 2253343"/>
              <a:gd name="connsiteX200" fmla="*/ 446314 w 2394857"/>
              <a:gd name="connsiteY200" fmla="*/ 1562100 h 2253343"/>
              <a:gd name="connsiteX201" fmla="*/ 402772 w 2394857"/>
              <a:gd name="connsiteY201" fmla="*/ 1534886 h 2253343"/>
              <a:gd name="connsiteX202" fmla="*/ 402772 w 2394857"/>
              <a:gd name="connsiteY202" fmla="*/ 1496786 h 2253343"/>
              <a:gd name="connsiteX203" fmla="*/ 375557 w 2394857"/>
              <a:gd name="connsiteY203" fmla="*/ 1458686 h 2253343"/>
              <a:gd name="connsiteX204" fmla="*/ 353786 w 2394857"/>
              <a:gd name="connsiteY204" fmla="*/ 1447800 h 2253343"/>
              <a:gd name="connsiteX205" fmla="*/ 364672 w 2394857"/>
              <a:gd name="connsiteY205" fmla="*/ 1409700 h 2253343"/>
              <a:gd name="connsiteX206" fmla="*/ 402772 w 2394857"/>
              <a:gd name="connsiteY206" fmla="*/ 1398815 h 2253343"/>
              <a:gd name="connsiteX207" fmla="*/ 435429 w 2394857"/>
              <a:gd name="connsiteY207" fmla="*/ 1344386 h 2253343"/>
              <a:gd name="connsiteX208" fmla="*/ 435429 w 2394857"/>
              <a:gd name="connsiteY208" fmla="*/ 1322615 h 2253343"/>
              <a:gd name="connsiteX209" fmla="*/ 478972 w 2394857"/>
              <a:gd name="connsiteY209" fmla="*/ 1322615 h 2253343"/>
              <a:gd name="connsiteX210" fmla="*/ 500743 w 2394857"/>
              <a:gd name="connsiteY210" fmla="*/ 1322615 h 2253343"/>
              <a:gd name="connsiteX211" fmla="*/ 522514 w 2394857"/>
              <a:gd name="connsiteY211" fmla="*/ 1322615 h 2253343"/>
              <a:gd name="connsiteX212" fmla="*/ 555172 w 2394857"/>
              <a:gd name="connsiteY212" fmla="*/ 1317172 h 2253343"/>
              <a:gd name="connsiteX213" fmla="*/ 582386 w 2394857"/>
              <a:gd name="connsiteY213" fmla="*/ 1295400 h 2253343"/>
              <a:gd name="connsiteX214" fmla="*/ 636814 w 2394857"/>
              <a:gd name="connsiteY214" fmla="*/ 1295400 h 2253343"/>
              <a:gd name="connsiteX215" fmla="*/ 762000 w 2394857"/>
              <a:gd name="connsiteY215" fmla="*/ 1355272 h 2253343"/>
              <a:gd name="connsiteX216" fmla="*/ 876300 w 2394857"/>
              <a:gd name="connsiteY216" fmla="*/ 1415143 h 2253343"/>
              <a:gd name="connsiteX217" fmla="*/ 887186 w 2394857"/>
              <a:gd name="connsiteY217" fmla="*/ 1453243 h 2253343"/>
              <a:gd name="connsiteX218" fmla="*/ 941614 w 2394857"/>
              <a:gd name="connsiteY218" fmla="*/ 1436915 h 2253343"/>
              <a:gd name="connsiteX219" fmla="*/ 979714 w 2394857"/>
              <a:gd name="connsiteY219" fmla="*/ 1409700 h 2253343"/>
              <a:gd name="connsiteX220" fmla="*/ 990600 w 2394857"/>
              <a:gd name="connsiteY220" fmla="*/ 1393372 h 2253343"/>
              <a:gd name="connsiteX221" fmla="*/ 914400 w 2394857"/>
              <a:gd name="connsiteY221" fmla="*/ 1366157 h 2253343"/>
              <a:gd name="connsiteX222" fmla="*/ 881743 w 2394857"/>
              <a:gd name="connsiteY222" fmla="*/ 1344386 h 2253343"/>
              <a:gd name="connsiteX223" fmla="*/ 881743 w 2394857"/>
              <a:gd name="connsiteY223" fmla="*/ 1295400 h 2253343"/>
              <a:gd name="connsiteX224" fmla="*/ 838200 w 2394857"/>
              <a:gd name="connsiteY224" fmla="*/ 1311729 h 2253343"/>
              <a:gd name="connsiteX225" fmla="*/ 821872 w 2394857"/>
              <a:gd name="connsiteY225" fmla="*/ 1295400 h 2253343"/>
              <a:gd name="connsiteX226" fmla="*/ 767443 w 2394857"/>
              <a:gd name="connsiteY226" fmla="*/ 1300843 h 2253343"/>
              <a:gd name="connsiteX227" fmla="*/ 740229 w 2394857"/>
              <a:gd name="connsiteY227" fmla="*/ 1317172 h 2253343"/>
              <a:gd name="connsiteX228" fmla="*/ 691243 w 2394857"/>
              <a:gd name="connsiteY228" fmla="*/ 1311729 h 2253343"/>
              <a:gd name="connsiteX229" fmla="*/ 658586 w 2394857"/>
              <a:gd name="connsiteY229" fmla="*/ 1279072 h 2253343"/>
              <a:gd name="connsiteX230" fmla="*/ 620486 w 2394857"/>
              <a:gd name="connsiteY230" fmla="*/ 1279072 h 2253343"/>
              <a:gd name="connsiteX231" fmla="*/ 582386 w 2394857"/>
              <a:gd name="connsiteY231" fmla="*/ 1268186 h 2253343"/>
              <a:gd name="connsiteX232" fmla="*/ 549729 w 2394857"/>
              <a:gd name="connsiteY232" fmla="*/ 1284515 h 2253343"/>
              <a:gd name="connsiteX233" fmla="*/ 538843 w 2394857"/>
              <a:gd name="connsiteY233" fmla="*/ 1300843 h 2253343"/>
              <a:gd name="connsiteX234" fmla="*/ 495300 w 2394857"/>
              <a:gd name="connsiteY234" fmla="*/ 1300843 h 2253343"/>
              <a:gd name="connsiteX235" fmla="*/ 484414 w 2394857"/>
              <a:gd name="connsiteY235" fmla="*/ 1273629 h 2253343"/>
              <a:gd name="connsiteX236" fmla="*/ 446314 w 2394857"/>
              <a:gd name="connsiteY236" fmla="*/ 1273629 h 2253343"/>
              <a:gd name="connsiteX237" fmla="*/ 413657 w 2394857"/>
              <a:gd name="connsiteY237" fmla="*/ 1273629 h 2253343"/>
              <a:gd name="connsiteX238" fmla="*/ 386443 w 2394857"/>
              <a:gd name="connsiteY238" fmla="*/ 1284515 h 2253343"/>
              <a:gd name="connsiteX239" fmla="*/ 375557 w 2394857"/>
              <a:gd name="connsiteY239" fmla="*/ 1268186 h 2253343"/>
              <a:gd name="connsiteX240" fmla="*/ 375557 w 2394857"/>
              <a:gd name="connsiteY240" fmla="*/ 1230086 h 2253343"/>
              <a:gd name="connsiteX241" fmla="*/ 359229 w 2394857"/>
              <a:gd name="connsiteY241" fmla="*/ 1208315 h 2253343"/>
              <a:gd name="connsiteX242" fmla="*/ 359229 w 2394857"/>
              <a:gd name="connsiteY242" fmla="*/ 1186543 h 2253343"/>
              <a:gd name="connsiteX243" fmla="*/ 359229 w 2394857"/>
              <a:gd name="connsiteY243" fmla="*/ 1143000 h 2253343"/>
              <a:gd name="connsiteX244" fmla="*/ 332014 w 2394857"/>
              <a:gd name="connsiteY244" fmla="*/ 1132115 h 2253343"/>
              <a:gd name="connsiteX245" fmla="*/ 304800 w 2394857"/>
              <a:gd name="connsiteY245" fmla="*/ 1132115 h 2253343"/>
              <a:gd name="connsiteX246" fmla="*/ 266700 w 2394857"/>
              <a:gd name="connsiteY246" fmla="*/ 1175657 h 2253343"/>
              <a:gd name="connsiteX247" fmla="*/ 244929 w 2394857"/>
              <a:gd name="connsiteY247" fmla="*/ 1175657 h 2253343"/>
              <a:gd name="connsiteX248" fmla="*/ 244929 w 2394857"/>
              <a:gd name="connsiteY248" fmla="*/ 1126672 h 2253343"/>
              <a:gd name="connsiteX249" fmla="*/ 244929 w 2394857"/>
              <a:gd name="connsiteY249" fmla="*/ 1050472 h 2253343"/>
              <a:gd name="connsiteX250" fmla="*/ 250372 w 2394857"/>
              <a:gd name="connsiteY250" fmla="*/ 1012372 h 2253343"/>
              <a:gd name="connsiteX251" fmla="*/ 283029 w 2394857"/>
              <a:gd name="connsiteY251" fmla="*/ 974272 h 2253343"/>
              <a:gd name="connsiteX252" fmla="*/ 299357 w 2394857"/>
              <a:gd name="connsiteY252" fmla="*/ 936172 h 2253343"/>
              <a:gd name="connsiteX253" fmla="*/ 261257 w 2394857"/>
              <a:gd name="connsiteY253" fmla="*/ 876300 h 2253343"/>
              <a:gd name="connsiteX254" fmla="*/ 217714 w 2394857"/>
              <a:gd name="connsiteY254" fmla="*/ 827315 h 2253343"/>
              <a:gd name="connsiteX255" fmla="*/ 190500 w 2394857"/>
              <a:gd name="connsiteY255" fmla="*/ 800100 h 2253343"/>
              <a:gd name="connsiteX256" fmla="*/ 168729 w 2394857"/>
              <a:gd name="connsiteY256" fmla="*/ 800100 h 2253343"/>
              <a:gd name="connsiteX257" fmla="*/ 130629 w 2394857"/>
              <a:gd name="connsiteY257" fmla="*/ 772886 h 2253343"/>
              <a:gd name="connsiteX258" fmla="*/ 92529 w 2394857"/>
              <a:gd name="connsiteY258" fmla="*/ 702129 h 2253343"/>
              <a:gd name="connsiteX259" fmla="*/ 76200 w 2394857"/>
              <a:gd name="connsiteY259" fmla="*/ 680357 h 2253343"/>
              <a:gd name="connsiteX260" fmla="*/ 76200 w 2394857"/>
              <a:gd name="connsiteY260" fmla="*/ 615043 h 2253343"/>
              <a:gd name="connsiteX261" fmla="*/ 65314 w 2394857"/>
              <a:gd name="connsiteY261" fmla="*/ 555172 h 2253343"/>
              <a:gd name="connsiteX262" fmla="*/ 146957 w 2394857"/>
              <a:gd name="connsiteY262" fmla="*/ 549729 h 2253343"/>
              <a:gd name="connsiteX0" fmla="*/ 38100 w 2329543"/>
              <a:gd name="connsiteY0" fmla="*/ 604157 h 2253343"/>
              <a:gd name="connsiteX1" fmla="*/ 81643 w 2329543"/>
              <a:gd name="connsiteY1" fmla="*/ 598715 h 2253343"/>
              <a:gd name="connsiteX2" fmla="*/ 92529 w 2329543"/>
              <a:gd name="connsiteY2" fmla="*/ 549729 h 2253343"/>
              <a:gd name="connsiteX3" fmla="*/ 174172 w 2329543"/>
              <a:gd name="connsiteY3" fmla="*/ 473529 h 2253343"/>
              <a:gd name="connsiteX4" fmla="*/ 239486 w 2329543"/>
              <a:gd name="connsiteY4" fmla="*/ 391886 h 2253343"/>
              <a:gd name="connsiteX5" fmla="*/ 408215 w 2329543"/>
              <a:gd name="connsiteY5" fmla="*/ 293915 h 2253343"/>
              <a:gd name="connsiteX6" fmla="*/ 593272 w 2329543"/>
              <a:gd name="connsiteY6" fmla="*/ 239486 h 2253343"/>
              <a:gd name="connsiteX7" fmla="*/ 718458 w 2329543"/>
              <a:gd name="connsiteY7" fmla="*/ 157843 h 2253343"/>
              <a:gd name="connsiteX8" fmla="*/ 865415 w 2329543"/>
              <a:gd name="connsiteY8" fmla="*/ 59872 h 2253343"/>
              <a:gd name="connsiteX9" fmla="*/ 996043 w 2329543"/>
              <a:gd name="connsiteY9" fmla="*/ 10886 h 2253343"/>
              <a:gd name="connsiteX10" fmla="*/ 1175658 w 2329543"/>
              <a:gd name="connsiteY10" fmla="*/ 21772 h 2253343"/>
              <a:gd name="connsiteX11" fmla="*/ 1284515 w 2329543"/>
              <a:gd name="connsiteY11" fmla="*/ 32657 h 2253343"/>
              <a:gd name="connsiteX12" fmla="*/ 1355272 w 2329543"/>
              <a:gd name="connsiteY12" fmla="*/ 32657 h 2253343"/>
              <a:gd name="connsiteX13" fmla="*/ 1572986 w 2329543"/>
              <a:gd name="connsiteY13" fmla="*/ 0 h 2253343"/>
              <a:gd name="connsiteX14" fmla="*/ 1589315 w 2329543"/>
              <a:gd name="connsiteY14" fmla="*/ 43543 h 2253343"/>
              <a:gd name="connsiteX15" fmla="*/ 1779815 w 2329543"/>
              <a:gd name="connsiteY15" fmla="*/ 16329 h 2253343"/>
              <a:gd name="connsiteX16" fmla="*/ 1872343 w 2329543"/>
              <a:gd name="connsiteY16" fmla="*/ 59872 h 2253343"/>
              <a:gd name="connsiteX17" fmla="*/ 1915886 w 2329543"/>
              <a:gd name="connsiteY17" fmla="*/ 70757 h 2253343"/>
              <a:gd name="connsiteX18" fmla="*/ 2035629 w 2329543"/>
              <a:gd name="connsiteY18" fmla="*/ 70757 h 2253343"/>
              <a:gd name="connsiteX19" fmla="*/ 2144486 w 2329543"/>
              <a:gd name="connsiteY19" fmla="*/ 81643 h 2253343"/>
              <a:gd name="connsiteX20" fmla="*/ 2307772 w 2329543"/>
              <a:gd name="connsiteY20" fmla="*/ 54429 h 2253343"/>
              <a:gd name="connsiteX21" fmla="*/ 2329543 w 2329543"/>
              <a:gd name="connsiteY21" fmla="*/ 136072 h 2253343"/>
              <a:gd name="connsiteX22" fmla="*/ 2242458 w 2329543"/>
              <a:gd name="connsiteY22" fmla="*/ 266700 h 2253343"/>
              <a:gd name="connsiteX23" fmla="*/ 2209800 w 2329543"/>
              <a:gd name="connsiteY23" fmla="*/ 381000 h 2253343"/>
              <a:gd name="connsiteX24" fmla="*/ 2149929 w 2329543"/>
              <a:gd name="connsiteY24" fmla="*/ 462643 h 2253343"/>
              <a:gd name="connsiteX25" fmla="*/ 2084615 w 2329543"/>
              <a:gd name="connsiteY25" fmla="*/ 457200 h 2253343"/>
              <a:gd name="connsiteX26" fmla="*/ 2041072 w 2329543"/>
              <a:gd name="connsiteY26" fmla="*/ 457200 h 2253343"/>
              <a:gd name="connsiteX27" fmla="*/ 2002972 w 2329543"/>
              <a:gd name="connsiteY27" fmla="*/ 364672 h 2253343"/>
              <a:gd name="connsiteX28" fmla="*/ 1845129 w 2329543"/>
              <a:gd name="connsiteY28" fmla="*/ 304800 h 2253343"/>
              <a:gd name="connsiteX29" fmla="*/ 1763486 w 2329543"/>
              <a:gd name="connsiteY29" fmla="*/ 277586 h 2253343"/>
              <a:gd name="connsiteX30" fmla="*/ 1719943 w 2329543"/>
              <a:gd name="connsiteY30" fmla="*/ 277586 h 2253343"/>
              <a:gd name="connsiteX31" fmla="*/ 1681843 w 2329543"/>
              <a:gd name="connsiteY31" fmla="*/ 283029 h 2253343"/>
              <a:gd name="connsiteX32" fmla="*/ 1654629 w 2329543"/>
              <a:gd name="connsiteY32" fmla="*/ 315686 h 2253343"/>
              <a:gd name="connsiteX33" fmla="*/ 1649186 w 2329543"/>
              <a:gd name="connsiteY33" fmla="*/ 381000 h 2253343"/>
              <a:gd name="connsiteX34" fmla="*/ 1611086 w 2329543"/>
              <a:gd name="connsiteY34" fmla="*/ 424543 h 2253343"/>
              <a:gd name="connsiteX35" fmla="*/ 1567543 w 2329543"/>
              <a:gd name="connsiteY35" fmla="*/ 429986 h 2253343"/>
              <a:gd name="connsiteX36" fmla="*/ 1534886 w 2329543"/>
              <a:gd name="connsiteY36" fmla="*/ 419100 h 2253343"/>
              <a:gd name="connsiteX37" fmla="*/ 1524000 w 2329543"/>
              <a:gd name="connsiteY37" fmla="*/ 370115 h 2253343"/>
              <a:gd name="connsiteX38" fmla="*/ 1534886 w 2329543"/>
              <a:gd name="connsiteY38" fmla="*/ 332015 h 2253343"/>
              <a:gd name="connsiteX39" fmla="*/ 1578429 w 2329543"/>
              <a:gd name="connsiteY39" fmla="*/ 315686 h 2253343"/>
              <a:gd name="connsiteX40" fmla="*/ 1578429 w 2329543"/>
              <a:gd name="connsiteY40" fmla="*/ 261257 h 2253343"/>
              <a:gd name="connsiteX41" fmla="*/ 1551215 w 2329543"/>
              <a:gd name="connsiteY41" fmla="*/ 261257 h 2253343"/>
              <a:gd name="connsiteX42" fmla="*/ 1502229 w 2329543"/>
              <a:gd name="connsiteY42" fmla="*/ 315686 h 2253343"/>
              <a:gd name="connsiteX43" fmla="*/ 1442358 w 2329543"/>
              <a:gd name="connsiteY43" fmla="*/ 348343 h 2253343"/>
              <a:gd name="connsiteX44" fmla="*/ 1387929 w 2329543"/>
              <a:gd name="connsiteY44" fmla="*/ 348343 h 2253343"/>
              <a:gd name="connsiteX45" fmla="*/ 1355272 w 2329543"/>
              <a:gd name="connsiteY45" fmla="*/ 337457 h 2253343"/>
              <a:gd name="connsiteX46" fmla="*/ 1317172 w 2329543"/>
              <a:gd name="connsiteY46" fmla="*/ 337457 h 2253343"/>
              <a:gd name="connsiteX47" fmla="*/ 1317172 w 2329543"/>
              <a:gd name="connsiteY47" fmla="*/ 381000 h 2253343"/>
              <a:gd name="connsiteX48" fmla="*/ 1355272 w 2329543"/>
              <a:gd name="connsiteY48" fmla="*/ 446315 h 2253343"/>
              <a:gd name="connsiteX49" fmla="*/ 1409700 w 2329543"/>
              <a:gd name="connsiteY49" fmla="*/ 489857 h 2253343"/>
              <a:gd name="connsiteX50" fmla="*/ 1453243 w 2329543"/>
              <a:gd name="connsiteY50" fmla="*/ 522515 h 2253343"/>
              <a:gd name="connsiteX51" fmla="*/ 1480458 w 2329543"/>
              <a:gd name="connsiteY51" fmla="*/ 549729 h 2253343"/>
              <a:gd name="connsiteX52" fmla="*/ 1502229 w 2329543"/>
              <a:gd name="connsiteY52" fmla="*/ 593272 h 2253343"/>
              <a:gd name="connsiteX53" fmla="*/ 1502229 w 2329543"/>
              <a:gd name="connsiteY53" fmla="*/ 625929 h 2253343"/>
              <a:gd name="connsiteX54" fmla="*/ 1475015 w 2329543"/>
              <a:gd name="connsiteY54" fmla="*/ 658586 h 2253343"/>
              <a:gd name="connsiteX55" fmla="*/ 1436915 w 2329543"/>
              <a:gd name="connsiteY55" fmla="*/ 625929 h 2253343"/>
              <a:gd name="connsiteX56" fmla="*/ 1420586 w 2329543"/>
              <a:gd name="connsiteY56" fmla="*/ 582386 h 2253343"/>
              <a:gd name="connsiteX57" fmla="*/ 1398815 w 2329543"/>
              <a:gd name="connsiteY57" fmla="*/ 555172 h 2253343"/>
              <a:gd name="connsiteX58" fmla="*/ 1366158 w 2329543"/>
              <a:gd name="connsiteY58" fmla="*/ 549729 h 2253343"/>
              <a:gd name="connsiteX59" fmla="*/ 1344386 w 2329543"/>
              <a:gd name="connsiteY59" fmla="*/ 522515 h 2253343"/>
              <a:gd name="connsiteX60" fmla="*/ 1322615 w 2329543"/>
              <a:gd name="connsiteY60" fmla="*/ 506186 h 2253343"/>
              <a:gd name="connsiteX61" fmla="*/ 1300843 w 2329543"/>
              <a:gd name="connsiteY61" fmla="*/ 506186 h 2253343"/>
              <a:gd name="connsiteX62" fmla="*/ 1289958 w 2329543"/>
              <a:gd name="connsiteY62" fmla="*/ 549729 h 2253343"/>
              <a:gd name="connsiteX63" fmla="*/ 1333500 w 2329543"/>
              <a:gd name="connsiteY63" fmla="*/ 598715 h 2253343"/>
              <a:gd name="connsiteX64" fmla="*/ 1349829 w 2329543"/>
              <a:gd name="connsiteY64" fmla="*/ 625929 h 2253343"/>
              <a:gd name="connsiteX65" fmla="*/ 1377043 w 2329543"/>
              <a:gd name="connsiteY65" fmla="*/ 642257 h 2253343"/>
              <a:gd name="connsiteX66" fmla="*/ 1377043 w 2329543"/>
              <a:gd name="connsiteY66" fmla="*/ 664029 h 2253343"/>
              <a:gd name="connsiteX67" fmla="*/ 1333500 w 2329543"/>
              <a:gd name="connsiteY67" fmla="*/ 669472 h 2253343"/>
              <a:gd name="connsiteX68" fmla="*/ 1295400 w 2329543"/>
              <a:gd name="connsiteY68" fmla="*/ 653143 h 2253343"/>
              <a:gd name="connsiteX69" fmla="*/ 1279072 w 2329543"/>
              <a:gd name="connsiteY69" fmla="*/ 609600 h 2253343"/>
              <a:gd name="connsiteX70" fmla="*/ 1262743 w 2329543"/>
              <a:gd name="connsiteY70" fmla="*/ 566057 h 2253343"/>
              <a:gd name="connsiteX71" fmla="*/ 1224643 w 2329543"/>
              <a:gd name="connsiteY71" fmla="*/ 549729 h 2253343"/>
              <a:gd name="connsiteX72" fmla="*/ 1181100 w 2329543"/>
              <a:gd name="connsiteY72" fmla="*/ 533400 h 2253343"/>
              <a:gd name="connsiteX73" fmla="*/ 1170215 w 2329543"/>
              <a:gd name="connsiteY73" fmla="*/ 566057 h 2253343"/>
              <a:gd name="connsiteX74" fmla="*/ 1170215 w 2329543"/>
              <a:gd name="connsiteY74" fmla="*/ 604157 h 2253343"/>
              <a:gd name="connsiteX75" fmla="*/ 1219200 w 2329543"/>
              <a:gd name="connsiteY75" fmla="*/ 625929 h 2253343"/>
              <a:gd name="connsiteX76" fmla="*/ 1246415 w 2329543"/>
              <a:gd name="connsiteY76" fmla="*/ 653143 h 2253343"/>
              <a:gd name="connsiteX77" fmla="*/ 1262743 w 2329543"/>
              <a:gd name="connsiteY77" fmla="*/ 696686 h 2253343"/>
              <a:gd name="connsiteX78" fmla="*/ 1251858 w 2329543"/>
              <a:gd name="connsiteY78" fmla="*/ 734786 h 2253343"/>
              <a:gd name="connsiteX79" fmla="*/ 1197429 w 2329543"/>
              <a:gd name="connsiteY79" fmla="*/ 702129 h 2253343"/>
              <a:gd name="connsiteX80" fmla="*/ 1132115 w 2329543"/>
              <a:gd name="connsiteY80" fmla="*/ 647700 h 2253343"/>
              <a:gd name="connsiteX81" fmla="*/ 1115786 w 2329543"/>
              <a:gd name="connsiteY81" fmla="*/ 620486 h 2253343"/>
              <a:gd name="connsiteX82" fmla="*/ 1110343 w 2329543"/>
              <a:gd name="connsiteY82" fmla="*/ 555172 h 2253343"/>
              <a:gd name="connsiteX83" fmla="*/ 1104900 w 2329543"/>
              <a:gd name="connsiteY83" fmla="*/ 527957 h 2253343"/>
              <a:gd name="connsiteX84" fmla="*/ 996043 w 2329543"/>
              <a:gd name="connsiteY84" fmla="*/ 468086 h 2253343"/>
              <a:gd name="connsiteX85" fmla="*/ 985158 w 2329543"/>
              <a:gd name="connsiteY85" fmla="*/ 446315 h 2253343"/>
              <a:gd name="connsiteX86" fmla="*/ 919843 w 2329543"/>
              <a:gd name="connsiteY86" fmla="*/ 511629 h 2253343"/>
              <a:gd name="connsiteX87" fmla="*/ 908958 w 2329543"/>
              <a:gd name="connsiteY87" fmla="*/ 560615 h 2253343"/>
              <a:gd name="connsiteX88" fmla="*/ 908958 w 2329543"/>
              <a:gd name="connsiteY88" fmla="*/ 615043 h 2253343"/>
              <a:gd name="connsiteX89" fmla="*/ 952500 w 2329543"/>
              <a:gd name="connsiteY89" fmla="*/ 647700 h 2253343"/>
              <a:gd name="connsiteX90" fmla="*/ 957943 w 2329543"/>
              <a:gd name="connsiteY90" fmla="*/ 718457 h 2253343"/>
              <a:gd name="connsiteX91" fmla="*/ 996043 w 2329543"/>
              <a:gd name="connsiteY91" fmla="*/ 778329 h 2253343"/>
              <a:gd name="connsiteX92" fmla="*/ 1012372 w 2329543"/>
              <a:gd name="connsiteY92" fmla="*/ 794657 h 2253343"/>
              <a:gd name="connsiteX93" fmla="*/ 1023258 w 2329543"/>
              <a:gd name="connsiteY93" fmla="*/ 832757 h 2253343"/>
              <a:gd name="connsiteX94" fmla="*/ 1050472 w 2329543"/>
              <a:gd name="connsiteY94" fmla="*/ 887186 h 2253343"/>
              <a:gd name="connsiteX95" fmla="*/ 1055915 w 2329543"/>
              <a:gd name="connsiteY95" fmla="*/ 930729 h 2253343"/>
              <a:gd name="connsiteX96" fmla="*/ 1088572 w 2329543"/>
              <a:gd name="connsiteY96" fmla="*/ 952500 h 2253343"/>
              <a:gd name="connsiteX97" fmla="*/ 1132115 w 2329543"/>
              <a:gd name="connsiteY97" fmla="*/ 952500 h 2253343"/>
              <a:gd name="connsiteX98" fmla="*/ 1170215 w 2329543"/>
              <a:gd name="connsiteY98" fmla="*/ 979715 h 2253343"/>
              <a:gd name="connsiteX99" fmla="*/ 1230086 w 2329543"/>
              <a:gd name="connsiteY99" fmla="*/ 957943 h 2253343"/>
              <a:gd name="connsiteX100" fmla="*/ 1268186 w 2329543"/>
              <a:gd name="connsiteY100" fmla="*/ 914400 h 2253343"/>
              <a:gd name="connsiteX101" fmla="*/ 1300843 w 2329543"/>
              <a:gd name="connsiteY101" fmla="*/ 892629 h 2253343"/>
              <a:gd name="connsiteX102" fmla="*/ 1393372 w 2329543"/>
              <a:gd name="connsiteY102" fmla="*/ 892629 h 2253343"/>
              <a:gd name="connsiteX103" fmla="*/ 1322615 w 2329543"/>
              <a:gd name="connsiteY103" fmla="*/ 930729 h 2253343"/>
              <a:gd name="connsiteX104" fmla="*/ 1262743 w 2329543"/>
              <a:gd name="connsiteY104" fmla="*/ 974272 h 2253343"/>
              <a:gd name="connsiteX105" fmla="*/ 1224643 w 2329543"/>
              <a:gd name="connsiteY105" fmla="*/ 1017815 h 2253343"/>
              <a:gd name="connsiteX106" fmla="*/ 1186543 w 2329543"/>
              <a:gd name="connsiteY106" fmla="*/ 1017815 h 2253343"/>
              <a:gd name="connsiteX107" fmla="*/ 1153886 w 2329543"/>
              <a:gd name="connsiteY107" fmla="*/ 1034143 h 2253343"/>
              <a:gd name="connsiteX108" fmla="*/ 1126672 w 2329543"/>
              <a:gd name="connsiteY108" fmla="*/ 1055915 h 2253343"/>
              <a:gd name="connsiteX109" fmla="*/ 1126672 w 2329543"/>
              <a:gd name="connsiteY109" fmla="*/ 1099457 h 2253343"/>
              <a:gd name="connsiteX110" fmla="*/ 1191986 w 2329543"/>
              <a:gd name="connsiteY110" fmla="*/ 1126672 h 2253343"/>
              <a:gd name="connsiteX111" fmla="*/ 1273629 w 2329543"/>
              <a:gd name="connsiteY111" fmla="*/ 1143000 h 2253343"/>
              <a:gd name="connsiteX112" fmla="*/ 1328058 w 2329543"/>
              <a:gd name="connsiteY112" fmla="*/ 1213757 h 2253343"/>
              <a:gd name="connsiteX113" fmla="*/ 1328058 w 2329543"/>
              <a:gd name="connsiteY113" fmla="*/ 1262743 h 2253343"/>
              <a:gd name="connsiteX114" fmla="*/ 1328058 w 2329543"/>
              <a:gd name="connsiteY114" fmla="*/ 1328057 h 2253343"/>
              <a:gd name="connsiteX115" fmla="*/ 1328058 w 2329543"/>
              <a:gd name="connsiteY115" fmla="*/ 1366157 h 2253343"/>
              <a:gd name="connsiteX116" fmla="*/ 1328058 w 2329543"/>
              <a:gd name="connsiteY116" fmla="*/ 1404257 h 2253343"/>
              <a:gd name="connsiteX117" fmla="*/ 1366158 w 2329543"/>
              <a:gd name="connsiteY117" fmla="*/ 1426029 h 2253343"/>
              <a:gd name="connsiteX118" fmla="*/ 1398815 w 2329543"/>
              <a:gd name="connsiteY118" fmla="*/ 1458686 h 2253343"/>
              <a:gd name="connsiteX119" fmla="*/ 1398815 w 2329543"/>
              <a:gd name="connsiteY119" fmla="*/ 1507672 h 2253343"/>
              <a:gd name="connsiteX120" fmla="*/ 1355272 w 2329543"/>
              <a:gd name="connsiteY120" fmla="*/ 1496786 h 2253343"/>
              <a:gd name="connsiteX121" fmla="*/ 1328058 w 2329543"/>
              <a:gd name="connsiteY121" fmla="*/ 1453243 h 2253343"/>
              <a:gd name="connsiteX122" fmla="*/ 1300843 w 2329543"/>
              <a:gd name="connsiteY122" fmla="*/ 1431472 h 2253343"/>
              <a:gd name="connsiteX123" fmla="*/ 1295400 w 2329543"/>
              <a:gd name="connsiteY123" fmla="*/ 1393372 h 2253343"/>
              <a:gd name="connsiteX124" fmla="*/ 1268186 w 2329543"/>
              <a:gd name="connsiteY124" fmla="*/ 1393372 h 2253343"/>
              <a:gd name="connsiteX125" fmla="*/ 1246415 w 2329543"/>
              <a:gd name="connsiteY125" fmla="*/ 1436915 h 2253343"/>
              <a:gd name="connsiteX126" fmla="*/ 1246415 w 2329543"/>
              <a:gd name="connsiteY126" fmla="*/ 1513115 h 2253343"/>
              <a:gd name="connsiteX127" fmla="*/ 1246415 w 2329543"/>
              <a:gd name="connsiteY127" fmla="*/ 1572986 h 2253343"/>
              <a:gd name="connsiteX128" fmla="*/ 1235529 w 2329543"/>
              <a:gd name="connsiteY128" fmla="*/ 1649186 h 2253343"/>
              <a:gd name="connsiteX129" fmla="*/ 1213758 w 2329543"/>
              <a:gd name="connsiteY129" fmla="*/ 1665515 h 2253343"/>
              <a:gd name="connsiteX130" fmla="*/ 1175658 w 2329543"/>
              <a:gd name="connsiteY130" fmla="*/ 1621972 h 2253343"/>
              <a:gd name="connsiteX131" fmla="*/ 1148443 w 2329543"/>
              <a:gd name="connsiteY131" fmla="*/ 1589315 h 2253343"/>
              <a:gd name="connsiteX132" fmla="*/ 1126672 w 2329543"/>
              <a:gd name="connsiteY132" fmla="*/ 1562100 h 2253343"/>
              <a:gd name="connsiteX133" fmla="*/ 1110343 w 2329543"/>
              <a:gd name="connsiteY133" fmla="*/ 1518557 h 2253343"/>
              <a:gd name="connsiteX134" fmla="*/ 1099458 w 2329543"/>
              <a:gd name="connsiteY134" fmla="*/ 1485900 h 2253343"/>
              <a:gd name="connsiteX135" fmla="*/ 1061358 w 2329543"/>
              <a:gd name="connsiteY135" fmla="*/ 1485900 h 2253343"/>
              <a:gd name="connsiteX136" fmla="*/ 1028700 w 2329543"/>
              <a:gd name="connsiteY136" fmla="*/ 1513115 h 2253343"/>
              <a:gd name="connsiteX137" fmla="*/ 1001486 w 2329543"/>
              <a:gd name="connsiteY137" fmla="*/ 1475015 h 2253343"/>
              <a:gd name="connsiteX138" fmla="*/ 979715 w 2329543"/>
              <a:gd name="connsiteY138" fmla="*/ 1480457 h 2253343"/>
              <a:gd name="connsiteX139" fmla="*/ 952500 w 2329543"/>
              <a:gd name="connsiteY139" fmla="*/ 1534886 h 2253343"/>
              <a:gd name="connsiteX140" fmla="*/ 952500 w 2329543"/>
              <a:gd name="connsiteY140" fmla="*/ 1572986 h 2253343"/>
              <a:gd name="connsiteX141" fmla="*/ 957943 w 2329543"/>
              <a:gd name="connsiteY141" fmla="*/ 1621972 h 2253343"/>
              <a:gd name="connsiteX142" fmla="*/ 996043 w 2329543"/>
              <a:gd name="connsiteY142" fmla="*/ 1627415 h 2253343"/>
              <a:gd name="connsiteX143" fmla="*/ 1023258 w 2329543"/>
              <a:gd name="connsiteY143" fmla="*/ 1638300 h 2253343"/>
              <a:gd name="connsiteX144" fmla="*/ 1045029 w 2329543"/>
              <a:gd name="connsiteY144" fmla="*/ 1681843 h 2253343"/>
              <a:gd name="connsiteX145" fmla="*/ 1023258 w 2329543"/>
              <a:gd name="connsiteY145" fmla="*/ 1719943 h 2253343"/>
              <a:gd name="connsiteX146" fmla="*/ 979715 w 2329543"/>
              <a:gd name="connsiteY146" fmla="*/ 1736272 h 2253343"/>
              <a:gd name="connsiteX147" fmla="*/ 957943 w 2329543"/>
              <a:gd name="connsiteY147" fmla="*/ 1736272 h 2253343"/>
              <a:gd name="connsiteX148" fmla="*/ 930729 w 2329543"/>
              <a:gd name="connsiteY148" fmla="*/ 1758043 h 2253343"/>
              <a:gd name="connsiteX149" fmla="*/ 914400 w 2329543"/>
              <a:gd name="connsiteY149" fmla="*/ 1801586 h 2253343"/>
              <a:gd name="connsiteX150" fmla="*/ 887186 w 2329543"/>
              <a:gd name="connsiteY150" fmla="*/ 1801586 h 2253343"/>
              <a:gd name="connsiteX151" fmla="*/ 881743 w 2329543"/>
              <a:gd name="connsiteY151" fmla="*/ 1763486 h 2253343"/>
              <a:gd name="connsiteX152" fmla="*/ 881743 w 2329543"/>
              <a:gd name="connsiteY152" fmla="*/ 1730829 h 2253343"/>
              <a:gd name="connsiteX153" fmla="*/ 821872 w 2329543"/>
              <a:gd name="connsiteY153" fmla="*/ 1692729 h 2253343"/>
              <a:gd name="connsiteX154" fmla="*/ 789215 w 2329543"/>
              <a:gd name="connsiteY154" fmla="*/ 1660072 h 2253343"/>
              <a:gd name="connsiteX155" fmla="*/ 778329 w 2329543"/>
              <a:gd name="connsiteY155" fmla="*/ 1681843 h 2253343"/>
              <a:gd name="connsiteX156" fmla="*/ 783772 w 2329543"/>
              <a:gd name="connsiteY156" fmla="*/ 1741715 h 2253343"/>
              <a:gd name="connsiteX157" fmla="*/ 821872 w 2329543"/>
              <a:gd name="connsiteY157" fmla="*/ 1828800 h 2253343"/>
              <a:gd name="connsiteX158" fmla="*/ 832758 w 2329543"/>
              <a:gd name="connsiteY158" fmla="*/ 1899557 h 2253343"/>
              <a:gd name="connsiteX159" fmla="*/ 838200 w 2329543"/>
              <a:gd name="connsiteY159" fmla="*/ 1953986 h 2253343"/>
              <a:gd name="connsiteX160" fmla="*/ 843643 w 2329543"/>
              <a:gd name="connsiteY160" fmla="*/ 1997529 h 2253343"/>
              <a:gd name="connsiteX161" fmla="*/ 881743 w 2329543"/>
              <a:gd name="connsiteY161" fmla="*/ 2046515 h 2253343"/>
              <a:gd name="connsiteX162" fmla="*/ 881743 w 2329543"/>
              <a:gd name="connsiteY162" fmla="*/ 2117272 h 2253343"/>
              <a:gd name="connsiteX163" fmla="*/ 876300 w 2329543"/>
              <a:gd name="connsiteY163" fmla="*/ 2171700 h 2253343"/>
              <a:gd name="connsiteX164" fmla="*/ 838200 w 2329543"/>
              <a:gd name="connsiteY164" fmla="*/ 2231572 h 2253343"/>
              <a:gd name="connsiteX165" fmla="*/ 783772 w 2329543"/>
              <a:gd name="connsiteY165" fmla="*/ 2253343 h 2253343"/>
              <a:gd name="connsiteX166" fmla="*/ 762000 w 2329543"/>
              <a:gd name="connsiteY166" fmla="*/ 2253343 h 2253343"/>
              <a:gd name="connsiteX167" fmla="*/ 762000 w 2329543"/>
              <a:gd name="connsiteY167" fmla="*/ 2171700 h 2253343"/>
              <a:gd name="connsiteX168" fmla="*/ 772886 w 2329543"/>
              <a:gd name="connsiteY168" fmla="*/ 2111829 h 2253343"/>
              <a:gd name="connsiteX169" fmla="*/ 772886 w 2329543"/>
              <a:gd name="connsiteY169" fmla="*/ 2057400 h 2253343"/>
              <a:gd name="connsiteX170" fmla="*/ 740229 w 2329543"/>
              <a:gd name="connsiteY170" fmla="*/ 2013857 h 2253343"/>
              <a:gd name="connsiteX171" fmla="*/ 740229 w 2329543"/>
              <a:gd name="connsiteY171" fmla="*/ 1970315 h 2253343"/>
              <a:gd name="connsiteX172" fmla="*/ 696686 w 2329543"/>
              <a:gd name="connsiteY172" fmla="*/ 1970315 h 2253343"/>
              <a:gd name="connsiteX173" fmla="*/ 680358 w 2329543"/>
              <a:gd name="connsiteY173" fmla="*/ 1970315 h 2253343"/>
              <a:gd name="connsiteX174" fmla="*/ 664029 w 2329543"/>
              <a:gd name="connsiteY174" fmla="*/ 2024743 h 2253343"/>
              <a:gd name="connsiteX175" fmla="*/ 664029 w 2329543"/>
              <a:gd name="connsiteY175" fmla="*/ 2062843 h 2253343"/>
              <a:gd name="connsiteX176" fmla="*/ 631372 w 2329543"/>
              <a:gd name="connsiteY176" fmla="*/ 2117272 h 2253343"/>
              <a:gd name="connsiteX177" fmla="*/ 631372 w 2329543"/>
              <a:gd name="connsiteY177" fmla="*/ 2133600 h 2253343"/>
              <a:gd name="connsiteX178" fmla="*/ 593272 w 2329543"/>
              <a:gd name="connsiteY178" fmla="*/ 2111829 h 2253343"/>
              <a:gd name="connsiteX179" fmla="*/ 593272 w 2329543"/>
              <a:gd name="connsiteY179" fmla="*/ 2062843 h 2253343"/>
              <a:gd name="connsiteX180" fmla="*/ 593272 w 2329543"/>
              <a:gd name="connsiteY180" fmla="*/ 2013857 h 2253343"/>
              <a:gd name="connsiteX181" fmla="*/ 593272 w 2329543"/>
              <a:gd name="connsiteY181" fmla="*/ 1975757 h 2253343"/>
              <a:gd name="connsiteX182" fmla="*/ 587829 w 2329543"/>
              <a:gd name="connsiteY182" fmla="*/ 1921329 h 2253343"/>
              <a:gd name="connsiteX183" fmla="*/ 582386 w 2329543"/>
              <a:gd name="connsiteY183" fmla="*/ 1877786 h 2253343"/>
              <a:gd name="connsiteX184" fmla="*/ 560615 w 2329543"/>
              <a:gd name="connsiteY184" fmla="*/ 1856015 h 2253343"/>
              <a:gd name="connsiteX185" fmla="*/ 506186 w 2329543"/>
              <a:gd name="connsiteY185" fmla="*/ 1856015 h 2253343"/>
              <a:gd name="connsiteX186" fmla="*/ 495300 w 2329543"/>
              <a:gd name="connsiteY186" fmla="*/ 1921329 h 2253343"/>
              <a:gd name="connsiteX187" fmla="*/ 489858 w 2329543"/>
              <a:gd name="connsiteY187" fmla="*/ 1959429 h 2253343"/>
              <a:gd name="connsiteX188" fmla="*/ 484415 w 2329543"/>
              <a:gd name="connsiteY188" fmla="*/ 2008415 h 2253343"/>
              <a:gd name="connsiteX189" fmla="*/ 457200 w 2329543"/>
              <a:gd name="connsiteY189" fmla="*/ 1981200 h 2253343"/>
              <a:gd name="connsiteX190" fmla="*/ 424543 w 2329543"/>
              <a:gd name="connsiteY190" fmla="*/ 1937657 h 2253343"/>
              <a:gd name="connsiteX191" fmla="*/ 386443 w 2329543"/>
              <a:gd name="connsiteY191" fmla="*/ 1872343 h 2253343"/>
              <a:gd name="connsiteX192" fmla="*/ 359229 w 2329543"/>
              <a:gd name="connsiteY192" fmla="*/ 1828800 h 2253343"/>
              <a:gd name="connsiteX193" fmla="*/ 353786 w 2329543"/>
              <a:gd name="connsiteY193" fmla="*/ 1801586 h 2253343"/>
              <a:gd name="connsiteX194" fmla="*/ 353786 w 2329543"/>
              <a:gd name="connsiteY194" fmla="*/ 1768929 h 2253343"/>
              <a:gd name="connsiteX195" fmla="*/ 353786 w 2329543"/>
              <a:gd name="connsiteY195" fmla="*/ 1725386 h 2253343"/>
              <a:gd name="connsiteX196" fmla="*/ 397329 w 2329543"/>
              <a:gd name="connsiteY196" fmla="*/ 1709057 h 2253343"/>
              <a:gd name="connsiteX197" fmla="*/ 424543 w 2329543"/>
              <a:gd name="connsiteY197" fmla="*/ 1681843 h 2253343"/>
              <a:gd name="connsiteX198" fmla="*/ 424543 w 2329543"/>
              <a:gd name="connsiteY198" fmla="*/ 1627415 h 2253343"/>
              <a:gd name="connsiteX199" fmla="*/ 381000 w 2329543"/>
              <a:gd name="connsiteY199" fmla="*/ 1562100 h 2253343"/>
              <a:gd name="connsiteX200" fmla="*/ 337458 w 2329543"/>
              <a:gd name="connsiteY200" fmla="*/ 1534886 h 2253343"/>
              <a:gd name="connsiteX201" fmla="*/ 337458 w 2329543"/>
              <a:gd name="connsiteY201" fmla="*/ 1496786 h 2253343"/>
              <a:gd name="connsiteX202" fmla="*/ 310243 w 2329543"/>
              <a:gd name="connsiteY202" fmla="*/ 1458686 h 2253343"/>
              <a:gd name="connsiteX203" fmla="*/ 288472 w 2329543"/>
              <a:gd name="connsiteY203" fmla="*/ 1447800 h 2253343"/>
              <a:gd name="connsiteX204" fmla="*/ 299358 w 2329543"/>
              <a:gd name="connsiteY204" fmla="*/ 1409700 h 2253343"/>
              <a:gd name="connsiteX205" fmla="*/ 337458 w 2329543"/>
              <a:gd name="connsiteY205" fmla="*/ 1398815 h 2253343"/>
              <a:gd name="connsiteX206" fmla="*/ 370115 w 2329543"/>
              <a:gd name="connsiteY206" fmla="*/ 1344386 h 2253343"/>
              <a:gd name="connsiteX207" fmla="*/ 370115 w 2329543"/>
              <a:gd name="connsiteY207" fmla="*/ 1322615 h 2253343"/>
              <a:gd name="connsiteX208" fmla="*/ 413658 w 2329543"/>
              <a:gd name="connsiteY208" fmla="*/ 1322615 h 2253343"/>
              <a:gd name="connsiteX209" fmla="*/ 435429 w 2329543"/>
              <a:gd name="connsiteY209" fmla="*/ 1322615 h 2253343"/>
              <a:gd name="connsiteX210" fmla="*/ 457200 w 2329543"/>
              <a:gd name="connsiteY210" fmla="*/ 1322615 h 2253343"/>
              <a:gd name="connsiteX211" fmla="*/ 489858 w 2329543"/>
              <a:gd name="connsiteY211" fmla="*/ 1317172 h 2253343"/>
              <a:gd name="connsiteX212" fmla="*/ 517072 w 2329543"/>
              <a:gd name="connsiteY212" fmla="*/ 1295400 h 2253343"/>
              <a:gd name="connsiteX213" fmla="*/ 571500 w 2329543"/>
              <a:gd name="connsiteY213" fmla="*/ 1295400 h 2253343"/>
              <a:gd name="connsiteX214" fmla="*/ 696686 w 2329543"/>
              <a:gd name="connsiteY214" fmla="*/ 1355272 h 2253343"/>
              <a:gd name="connsiteX215" fmla="*/ 810986 w 2329543"/>
              <a:gd name="connsiteY215" fmla="*/ 1415143 h 2253343"/>
              <a:gd name="connsiteX216" fmla="*/ 821872 w 2329543"/>
              <a:gd name="connsiteY216" fmla="*/ 1453243 h 2253343"/>
              <a:gd name="connsiteX217" fmla="*/ 876300 w 2329543"/>
              <a:gd name="connsiteY217" fmla="*/ 1436915 h 2253343"/>
              <a:gd name="connsiteX218" fmla="*/ 914400 w 2329543"/>
              <a:gd name="connsiteY218" fmla="*/ 1409700 h 2253343"/>
              <a:gd name="connsiteX219" fmla="*/ 925286 w 2329543"/>
              <a:gd name="connsiteY219" fmla="*/ 1393372 h 2253343"/>
              <a:gd name="connsiteX220" fmla="*/ 849086 w 2329543"/>
              <a:gd name="connsiteY220" fmla="*/ 1366157 h 2253343"/>
              <a:gd name="connsiteX221" fmla="*/ 816429 w 2329543"/>
              <a:gd name="connsiteY221" fmla="*/ 1344386 h 2253343"/>
              <a:gd name="connsiteX222" fmla="*/ 816429 w 2329543"/>
              <a:gd name="connsiteY222" fmla="*/ 1295400 h 2253343"/>
              <a:gd name="connsiteX223" fmla="*/ 772886 w 2329543"/>
              <a:gd name="connsiteY223" fmla="*/ 1311729 h 2253343"/>
              <a:gd name="connsiteX224" fmla="*/ 756558 w 2329543"/>
              <a:gd name="connsiteY224" fmla="*/ 1295400 h 2253343"/>
              <a:gd name="connsiteX225" fmla="*/ 702129 w 2329543"/>
              <a:gd name="connsiteY225" fmla="*/ 1300843 h 2253343"/>
              <a:gd name="connsiteX226" fmla="*/ 674915 w 2329543"/>
              <a:gd name="connsiteY226" fmla="*/ 1317172 h 2253343"/>
              <a:gd name="connsiteX227" fmla="*/ 625929 w 2329543"/>
              <a:gd name="connsiteY227" fmla="*/ 1311729 h 2253343"/>
              <a:gd name="connsiteX228" fmla="*/ 593272 w 2329543"/>
              <a:gd name="connsiteY228" fmla="*/ 1279072 h 2253343"/>
              <a:gd name="connsiteX229" fmla="*/ 555172 w 2329543"/>
              <a:gd name="connsiteY229" fmla="*/ 1279072 h 2253343"/>
              <a:gd name="connsiteX230" fmla="*/ 517072 w 2329543"/>
              <a:gd name="connsiteY230" fmla="*/ 1268186 h 2253343"/>
              <a:gd name="connsiteX231" fmla="*/ 484415 w 2329543"/>
              <a:gd name="connsiteY231" fmla="*/ 1284515 h 2253343"/>
              <a:gd name="connsiteX232" fmla="*/ 473529 w 2329543"/>
              <a:gd name="connsiteY232" fmla="*/ 1300843 h 2253343"/>
              <a:gd name="connsiteX233" fmla="*/ 429986 w 2329543"/>
              <a:gd name="connsiteY233" fmla="*/ 1300843 h 2253343"/>
              <a:gd name="connsiteX234" fmla="*/ 419100 w 2329543"/>
              <a:gd name="connsiteY234" fmla="*/ 1273629 h 2253343"/>
              <a:gd name="connsiteX235" fmla="*/ 381000 w 2329543"/>
              <a:gd name="connsiteY235" fmla="*/ 1273629 h 2253343"/>
              <a:gd name="connsiteX236" fmla="*/ 348343 w 2329543"/>
              <a:gd name="connsiteY236" fmla="*/ 1273629 h 2253343"/>
              <a:gd name="connsiteX237" fmla="*/ 321129 w 2329543"/>
              <a:gd name="connsiteY237" fmla="*/ 1284515 h 2253343"/>
              <a:gd name="connsiteX238" fmla="*/ 310243 w 2329543"/>
              <a:gd name="connsiteY238" fmla="*/ 1268186 h 2253343"/>
              <a:gd name="connsiteX239" fmla="*/ 310243 w 2329543"/>
              <a:gd name="connsiteY239" fmla="*/ 1230086 h 2253343"/>
              <a:gd name="connsiteX240" fmla="*/ 293915 w 2329543"/>
              <a:gd name="connsiteY240" fmla="*/ 1208315 h 2253343"/>
              <a:gd name="connsiteX241" fmla="*/ 293915 w 2329543"/>
              <a:gd name="connsiteY241" fmla="*/ 1186543 h 2253343"/>
              <a:gd name="connsiteX242" fmla="*/ 293915 w 2329543"/>
              <a:gd name="connsiteY242" fmla="*/ 1143000 h 2253343"/>
              <a:gd name="connsiteX243" fmla="*/ 266700 w 2329543"/>
              <a:gd name="connsiteY243" fmla="*/ 1132115 h 2253343"/>
              <a:gd name="connsiteX244" fmla="*/ 239486 w 2329543"/>
              <a:gd name="connsiteY244" fmla="*/ 1132115 h 2253343"/>
              <a:gd name="connsiteX245" fmla="*/ 201386 w 2329543"/>
              <a:gd name="connsiteY245" fmla="*/ 1175657 h 2253343"/>
              <a:gd name="connsiteX246" fmla="*/ 179615 w 2329543"/>
              <a:gd name="connsiteY246" fmla="*/ 1175657 h 2253343"/>
              <a:gd name="connsiteX247" fmla="*/ 179615 w 2329543"/>
              <a:gd name="connsiteY247" fmla="*/ 1126672 h 2253343"/>
              <a:gd name="connsiteX248" fmla="*/ 179615 w 2329543"/>
              <a:gd name="connsiteY248" fmla="*/ 1050472 h 2253343"/>
              <a:gd name="connsiteX249" fmla="*/ 185058 w 2329543"/>
              <a:gd name="connsiteY249" fmla="*/ 1012372 h 2253343"/>
              <a:gd name="connsiteX250" fmla="*/ 217715 w 2329543"/>
              <a:gd name="connsiteY250" fmla="*/ 974272 h 2253343"/>
              <a:gd name="connsiteX251" fmla="*/ 234043 w 2329543"/>
              <a:gd name="connsiteY251" fmla="*/ 936172 h 2253343"/>
              <a:gd name="connsiteX252" fmla="*/ 195943 w 2329543"/>
              <a:gd name="connsiteY252" fmla="*/ 876300 h 2253343"/>
              <a:gd name="connsiteX253" fmla="*/ 152400 w 2329543"/>
              <a:gd name="connsiteY253" fmla="*/ 827315 h 2253343"/>
              <a:gd name="connsiteX254" fmla="*/ 125186 w 2329543"/>
              <a:gd name="connsiteY254" fmla="*/ 800100 h 2253343"/>
              <a:gd name="connsiteX255" fmla="*/ 103415 w 2329543"/>
              <a:gd name="connsiteY255" fmla="*/ 800100 h 2253343"/>
              <a:gd name="connsiteX256" fmla="*/ 65315 w 2329543"/>
              <a:gd name="connsiteY256" fmla="*/ 772886 h 2253343"/>
              <a:gd name="connsiteX257" fmla="*/ 27215 w 2329543"/>
              <a:gd name="connsiteY257" fmla="*/ 702129 h 2253343"/>
              <a:gd name="connsiteX258" fmla="*/ 10886 w 2329543"/>
              <a:gd name="connsiteY258" fmla="*/ 680357 h 2253343"/>
              <a:gd name="connsiteX259" fmla="*/ 10886 w 2329543"/>
              <a:gd name="connsiteY259" fmla="*/ 615043 h 2253343"/>
              <a:gd name="connsiteX260" fmla="*/ 0 w 2329543"/>
              <a:gd name="connsiteY260" fmla="*/ 555172 h 2253343"/>
              <a:gd name="connsiteX261" fmla="*/ 81643 w 2329543"/>
              <a:gd name="connsiteY261" fmla="*/ 549729 h 2253343"/>
              <a:gd name="connsiteX0" fmla="*/ 59530 w 2350973"/>
              <a:gd name="connsiteY0" fmla="*/ 604157 h 2253343"/>
              <a:gd name="connsiteX1" fmla="*/ 103073 w 2350973"/>
              <a:gd name="connsiteY1" fmla="*/ 598715 h 2253343"/>
              <a:gd name="connsiteX2" fmla="*/ 113959 w 2350973"/>
              <a:gd name="connsiteY2" fmla="*/ 549729 h 2253343"/>
              <a:gd name="connsiteX3" fmla="*/ 195602 w 2350973"/>
              <a:gd name="connsiteY3" fmla="*/ 473529 h 2253343"/>
              <a:gd name="connsiteX4" fmla="*/ 260916 w 2350973"/>
              <a:gd name="connsiteY4" fmla="*/ 391886 h 2253343"/>
              <a:gd name="connsiteX5" fmla="*/ 429645 w 2350973"/>
              <a:gd name="connsiteY5" fmla="*/ 293915 h 2253343"/>
              <a:gd name="connsiteX6" fmla="*/ 614702 w 2350973"/>
              <a:gd name="connsiteY6" fmla="*/ 239486 h 2253343"/>
              <a:gd name="connsiteX7" fmla="*/ 739888 w 2350973"/>
              <a:gd name="connsiteY7" fmla="*/ 157843 h 2253343"/>
              <a:gd name="connsiteX8" fmla="*/ 886845 w 2350973"/>
              <a:gd name="connsiteY8" fmla="*/ 59872 h 2253343"/>
              <a:gd name="connsiteX9" fmla="*/ 1017473 w 2350973"/>
              <a:gd name="connsiteY9" fmla="*/ 10886 h 2253343"/>
              <a:gd name="connsiteX10" fmla="*/ 1197088 w 2350973"/>
              <a:gd name="connsiteY10" fmla="*/ 21772 h 2253343"/>
              <a:gd name="connsiteX11" fmla="*/ 1305945 w 2350973"/>
              <a:gd name="connsiteY11" fmla="*/ 32657 h 2253343"/>
              <a:gd name="connsiteX12" fmla="*/ 1376702 w 2350973"/>
              <a:gd name="connsiteY12" fmla="*/ 32657 h 2253343"/>
              <a:gd name="connsiteX13" fmla="*/ 1594416 w 2350973"/>
              <a:gd name="connsiteY13" fmla="*/ 0 h 2253343"/>
              <a:gd name="connsiteX14" fmla="*/ 1610745 w 2350973"/>
              <a:gd name="connsiteY14" fmla="*/ 43543 h 2253343"/>
              <a:gd name="connsiteX15" fmla="*/ 1801245 w 2350973"/>
              <a:gd name="connsiteY15" fmla="*/ 16329 h 2253343"/>
              <a:gd name="connsiteX16" fmla="*/ 1893773 w 2350973"/>
              <a:gd name="connsiteY16" fmla="*/ 59872 h 2253343"/>
              <a:gd name="connsiteX17" fmla="*/ 1937316 w 2350973"/>
              <a:gd name="connsiteY17" fmla="*/ 70757 h 2253343"/>
              <a:gd name="connsiteX18" fmla="*/ 2057059 w 2350973"/>
              <a:gd name="connsiteY18" fmla="*/ 70757 h 2253343"/>
              <a:gd name="connsiteX19" fmla="*/ 2165916 w 2350973"/>
              <a:gd name="connsiteY19" fmla="*/ 81643 h 2253343"/>
              <a:gd name="connsiteX20" fmla="*/ 2329202 w 2350973"/>
              <a:gd name="connsiteY20" fmla="*/ 54429 h 2253343"/>
              <a:gd name="connsiteX21" fmla="*/ 2350973 w 2350973"/>
              <a:gd name="connsiteY21" fmla="*/ 136072 h 2253343"/>
              <a:gd name="connsiteX22" fmla="*/ 2263888 w 2350973"/>
              <a:gd name="connsiteY22" fmla="*/ 266700 h 2253343"/>
              <a:gd name="connsiteX23" fmla="*/ 2231230 w 2350973"/>
              <a:gd name="connsiteY23" fmla="*/ 381000 h 2253343"/>
              <a:gd name="connsiteX24" fmla="*/ 2171359 w 2350973"/>
              <a:gd name="connsiteY24" fmla="*/ 462643 h 2253343"/>
              <a:gd name="connsiteX25" fmla="*/ 2106045 w 2350973"/>
              <a:gd name="connsiteY25" fmla="*/ 457200 h 2253343"/>
              <a:gd name="connsiteX26" fmla="*/ 2062502 w 2350973"/>
              <a:gd name="connsiteY26" fmla="*/ 457200 h 2253343"/>
              <a:gd name="connsiteX27" fmla="*/ 2024402 w 2350973"/>
              <a:gd name="connsiteY27" fmla="*/ 364672 h 2253343"/>
              <a:gd name="connsiteX28" fmla="*/ 1866559 w 2350973"/>
              <a:gd name="connsiteY28" fmla="*/ 304800 h 2253343"/>
              <a:gd name="connsiteX29" fmla="*/ 1784916 w 2350973"/>
              <a:gd name="connsiteY29" fmla="*/ 277586 h 2253343"/>
              <a:gd name="connsiteX30" fmla="*/ 1741373 w 2350973"/>
              <a:gd name="connsiteY30" fmla="*/ 277586 h 2253343"/>
              <a:gd name="connsiteX31" fmla="*/ 1703273 w 2350973"/>
              <a:gd name="connsiteY31" fmla="*/ 283029 h 2253343"/>
              <a:gd name="connsiteX32" fmla="*/ 1676059 w 2350973"/>
              <a:gd name="connsiteY32" fmla="*/ 315686 h 2253343"/>
              <a:gd name="connsiteX33" fmla="*/ 1670616 w 2350973"/>
              <a:gd name="connsiteY33" fmla="*/ 381000 h 2253343"/>
              <a:gd name="connsiteX34" fmla="*/ 1632516 w 2350973"/>
              <a:gd name="connsiteY34" fmla="*/ 424543 h 2253343"/>
              <a:gd name="connsiteX35" fmla="*/ 1588973 w 2350973"/>
              <a:gd name="connsiteY35" fmla="*/ 429986 h 2253343"/>
              <a:gd name="connsiteX36" fmla="*/ 1556316 w 2350973"/>
              <a:gd name="connsiteY36" fmla="*/ 419100 h 2253343"/>
              <a:gd name="connsiteX37" fmla="*/ 1545430 w 2350973"/>
              <a:gd name="connsiteY37" fmla="*/ 370115 h 2253343"/>
              <a:gd name="connsiteX38" fmla="*/ 1556316 w 2350973"/>
              <a:gd name="connsiteY38" fmla="*/ 332015 h 2253343"/>
              <a:gd name="connsiteX39" fmla="*/ 1599859 w 2350973"/>
              <a:gd name="connsiteY39" fmla="*/ 315686 h 2253343"/>
              <a:gd name="connsiteX40" fmla="*/ 1599859 w 2350973"/>
              <a:gd name="connsiteY40" fmla="*/ 261257 h 2253343"/>
              <a:gd name="connsiteX41" fmla="*/ 1572645 w 2350973"/>
              <a:gd name="connsiteY41" fmla="*/ 261257 h 2253343"/>
              <a:gd name="connsiteX42" fmla="*/ 1523659 w 2350973"/>
              <a:gd name="connsiteY42" fmla="*/ 315686 h 2253343"/>
              <a:gd name="connsiteX43" fmla="*/ 1463788 w 2350973"/>
              <a:gd name="connsiteY43" fmla="*/ 348343 h 2253343"/>
              <a:gd name="connsiteX44" fmla="*/ 1409359 w 2350973"/>
              <a:gd name="connsiteY44" fmla="*/ 348343 h 2253343"/>
              <a:gd name="connsiteX45" fmla="*/ 1376702 w 2350973"/>
              <a:gd name="connsiteY45" fmla="*/ 337457 h 2253343"/>
              <a:gd name="connsiteX46" fmla="*/ 1338602 w 2350973"/>
              <a:gd name="connsiteY46" fmla="*/ 337457 h 2253343"/>
              <a:gd name="connsiteX47" fmla="*/ 1338602 w 2350973"/>
              <a:gd name="connsiteY47" fmla="*/ 381000 h 2253343"/>
              <a:gd name="connsiteX48" fmla="*/ 1376702 w 2350973"/>
              <a:gd name="connsiteY48" fmla="*/ 446315 h 2253343"/>
              <a:gd name="connsiteX49" fmla="*/ 1431130 w 2350973"/>
              <a:gd name="connsiteY49" fmla="*/ 489857 h 2253343"/>
              <a:gd name="connsiteX50" fmla="*/ 1474673 w 2350973"/>
              <a:gd name="connsiteY50" fmla="*/ 522515 h 2253343"/>
              <a:gd name="connsiteX51" fmla="*/ 1501888 w 2350973"/>
              <a:gd name="connsiteY51" fmla="*/ 549729 h 2253343"/>
              <a:gd name="connsiteX52" fmla="*/ 1523659 w 2350973"/>
              <a:gd name="connsiteY52" fmla="*/ 593272 h 2253343"/>
              <a:gd name="connsiteX53" fmla="*/ 1523659 w 2350973"/>
              <a:gd name="connsiteY53" fmla="*/ 625929 h 2253343"/>
              <a:gd name="connsiteX54" fmla="*/ 1496445 w 2350973"/>
              <a:gd name="connsiteY54" fmla="*/ 658586 h 2253343"/>
              <a:gd name="connsiteX55" fmla="*/ 1458345 w 2350973"/>
              <a:gd name="connsiteY55" fmla="*/ 625929 h 2253343"/>
              <a:gd name="connsiteX56" fmla="*/ 1442016 w 2350973"/>
              <a:gd name="connsiteY56" fmla="*/ 582386 h 2253343"/>
              <a:gd name="connsiteX57" fmla="*/ 1420245 w 2350973"/>
              <a:gd name="connsiteY57" fmla="*/ 555172 h 2253343"/>
              <a:gd name="connsiteX58" fmla="*/ 1387588 w 2350973"/>
              <a:gd name="connsiteY58" fmla="*/ 549729 h 2253343"/>
              <a:gd name="connsiteX59" fmla="*/ 1365816 w 2350973"/>
              <a:gd name="connsiteY59" fmla="*/ 522515 h 2253343"/>
              <a:gd name="connsiteX60" fmla="*/ 1344045 w 2350973"/>
              <a:gd name="connsiteY60" fmla="*/ 506186 h 2253343"/>
              <a:gd name="connsiteX61" fmla="*/ 1322273 w 2350973"/>
              <a:gd name="connsiteY61" fmla="*/ 506186 h 2253343"/>
              <a:gd name="connsiteX62" fmla="*/ 1311388 w 2350973"/>
              <a:gd name="connsiteY62" fmla="*/ 549729 h 2253343"/>
              <a:gd name="connsiteX63" fmla="*/ 1354930 w 2350973"/>
              <a:gd name="connsiteY63" fmla="*/ 598715 h 2253343"/>
              <a:gd name="connsiteX64" fmla="*/ 1371259 w 2350973"/>
              <a:gd name="connsiteY64" fmla="*/ 625929 h 2253343"/>
              <a:gd name="connsiteX65" fmla="*/ 1398473 w 2350973"/>
              <a:gd name="connsiteY65" fmla="*/ 642257 h 2253343"/>
              <a:gd name="connsiteX66" fmla="*/ 1398473 w 2350973"/>
              <a:gd name="connsiteY66" fmla="*/ 664029 h 2253343"/>
              <a:gd name="connsiteX67" fmla="*/ 1354930 w 2350973"/>
              <a:gd name="connsiteY67" fmla="*/ 669472 h 2253343"/>
              <a:gd name="connsiteX68" fmla="*/ 1316830 w 2350973"/>
              <a:gd name="connsiteY68" fmla="*/ 653143 h 2253343"/>
              <a:gd name="connsiteX69" fmla="*/ 1300502 w 2350973"/>
              <a:gd name="connsiteY69" fmla="*/ 609600 h 2253343"/>
              <a:gd name="connsiteX70" fmla="*/ 1284173 w 2350973"/>
              <a:gd name="connsiteY70" fmla="*/ 566057 h 2253343"/>
              <a:gd name="connsiteX71" fmla="*/ 1246073 w 2350973"/>
              <a:gd name="connsiteY71" fmla="*/ 549729 h 2253343"/>
              <a:gd name="connsiteX72" fmla="*/ 1202530 w 2350973"/>
              <a:gd name="connsiteY72" fmla="*/ 533400 h 2253343"/>
              <a:gd name="connsiteX73" fmla="*/ 1191645 w 2350973"/>
              <a:gd name="connsiteY73" fmla="*/ 566057 h 2253343"/>
              <a:gd name="connsiteX74" fmla="*/ 1191645 w 2350973"/>
              <a:gd name="connsiteY74" fmla="*/ 604157 h 2253343"/>
              <a:gd name="connsiteX75" fmla="*/ 1240630 w 2350973"/>
              <a:gd name="connsiteY75" fmla="*/ 625929 h 2253343"/>
              <a:gd name="connsiteX76" fmla="*/ 1267845 w 2350973"/>
              <a:gd name="connsiteY76" fmla="*/ 653143 h 2253343"/>
              <a:gd name="connsiteX77" fmla="*/ 1284173 w 2350973"/>
              <a:gd name="connsiteY77" fmla="*/ 696686 h 2253343"/>
              <a:gd name="connsiteX78" fmla="*/ 1273288 w 2350973"/>
              <a:gd name="connsiteY78" fmla="*/ 734786 h 2253343"/>
              <a:gd name="connsiteX79" fmla="*/ 1218859 w 2350973"/>
              <a:gd name="connsiteY79" fmla="*/ 702129 h 2253343"/>
              <a:gd name="connsiteX80" fmla="*/ 1153545 w 2350973"/>
              <a:gd name="connsiteY80" fmla="*/ 647700 h 2253343"/>
              <a:gd name="connsiteX81" fmla="*/ 1137216 w 2350973"/>
              <a:gd name="connsiteY81" fmla="*/ 620486 h 2253343"/>
              <a:gd name="connsiteX82" fmla="*/ 1131773 w 2350973"/>
              <a:gd name="connsiteY82" fmla="*/ 555172 h 2253343"/>
              <a:gd name="connsiteX83" fmla="*/ 1126330 w 2350973"/>
              <a:gd name="connsiteY83" fmla="*/ 527957 h 2253343"/>
              <a:gd name="connsiteX84" fmla="*/ 1017473 w 2350973"/>
              <a:gd name="connsiteY84" fmla="*/ 468086 h 2253343"/>
              <a:gd name="connsiteX85" fmla="*/ 1006588 w 2350973"/>
              <a:gd name="connsiteY85" fmla="*/ 446315 h 2253343"/>
              <a:gd name="connsiteX86" fmla="*/ 941273 w 2350973"/>
              <a:gd name="connsiteY86" fmla="*/ 511629 h 2253343"/>
              <a:gd name="connsiteX87" fmla="*/ 930388 w 2350973"/>
              <a:gd name="connsiteY87" fmla="*/ 560615 h 2253343"/>
              <a:gd name="connsiteX88" fmla="*/ 930388 w 2350973"/>
              <a:gd name="connsiteY88" fmla="*/ 615043 h 2253343"/>
              <a:gd name="connsiteX89" fmla="*/ 973930 w 2350973"/>
              <a:gd name="connsiteY89" fmla="*/ 647700 h 2253343"/>
              <a:gd name="connsiteX90" fmla="*/ 979373 w 2350973"/>
              <a:gd name="connsiteY90" fmla="*/ 718457 h 2253343"/>
              <a:gd name="connsiteX91" fmla="*/ 1017473 w 2350973"/>
              <a:gd name="connsiteY91" fmla="*/ 778329 h 2253343"/>
              <a:gd name="connsiteX92" fmla="*/ 1033802 w 2350973"/>
              <a:gd name="connsiteY92" fmla="*/ 794657 h 2253343"/>
              <a:gd name="connsiteX93" fmla="*/ 1044688 w 2350973"/>
              <a:gd name="connsiteY93" fmla="*/ 832757 h 2253343"/>
              <a:gd name="connsiteX94" fmla="*/ 1071902 w 2350973"/>
              <a:gd name="connsiteY94" fmla="*/ 887186 h 2253343"/>
              <a:gd name="connsiteX95" fmla="*/ 1077345 w 2350973"/>
              <a:gd name="connsiteY95" fmla="*/ 930729 h 2253343"/>
              <a:gd name="connsiteX96" fmla="*/ 1110002 w 2350973"/>
              <a:gd name="connsiteY96" fmla="*/ 952500 h 2253343"/>
              <a:gd name="connsiteX97" fmla="*/ 1153545 w 2350973"/>
              <a:gd name="connsiteY97" fmla="*/ 952500 h 2253343"/>
              <a:gd name="connsiteX98" fmla="*/ 1191645 w 2350973"/>
              <a:gd name="connsiteY98" fmla="*/ 979715 h 2253343"/>
              <a:gd name="connsiteX99" fmla="*/ 1251516 w 2350973"/>
              <a:gd name="connsiteY99" fmla="*/ 957943 h 2253343"/>
              <a:gd name="connsiteX100" fmla="*/ 1289616 w 2350973"/>
              <a:gd name="connsiteY100" fmla="*/ 914400 h 2253343"/>
              <a:gd name="connsiteX101" fmla="*/ 1322273 w 2350973"/>
              <a:gd name="connsiteY101" fmla="*/ 892629 h 2253343"/>
              <a:gd name="connsiteX102" fmla="*/ 1414802 w 2350973"/>
              <a:gd name="connsiteY102" fmla="*/ 892629 h 2253343"/>
              <a:gd name="connsiteX103" fmla="*/ 1344045 w 2350973"/>
              <a:gd name="connsiteY103" fmla="*/ 930729 h 2253343"/>
              <a:gd name="connsiteX104" fmla="*/ 1284173 w 2350973"/>
              <a:gd name="connsiteY104" fmla="*/ 974272 h 2253343"/>
              <a:gd name="connsiteX105" fmla="*/ 1246073 w 2350973"/>
              <a:gd name="connsiteY105" fmla="*/ 1017815 h 2253343"/>
              <a:gd name="connsiteX106" fmla="*/ 1207973 w 2350973"/>
              <a:gd name="connsiteY106" fmla="*/ 1017815 h 2253343"/>
              <a:gd name="connsiteX107" fmla="*/ 1175316 w 2350973"/>
              <a:gd name="connsiteY107" fmla="*/ 1034143 h 2253343"/>
              <a:gd name="connsiteX108" fmla="*/ 1148102 w 2350973"/>
              <a:gd name="connsiteY108" fmla="*/ 1055915 h 2253343"/>
              <a:gd name="connsiteX109" fmla="*/ 1148102 w 2350973"/>
              <a:gd name="connsiteY109" fmla="*/ 1099457 h 2253343"/>
              <a:gd name="connsiteX110" fmla="*/ 1213416 w 2350973"/>
              <a:gd name="connsiteY110" fmla="*/ 1126672 h 2253343"/>
              <a:gd name="connsiteX111" fmla="*/ 1295059 w 2350973"/>
              <a:gd name="connsiteY111" fmla="*/ 1143000 h 2253343"/>
              <a:gd name="connsiteX112" fmla="*/ 1349488 w 2350973"/>
              <a:gd name="connsiteY112" fmla="*/ 1213757 h 2253343"/>
              <a:gd name="connsiteX113" fmla="*/ 1349488 w 2350973"/>
              <a:gd name="connsiteY113" fmla="*/ 1262743 h 2253343"/>
              <a:gd name="connsiteX114" fmla="*/ 1349488 w 2350973"/>
              <a:gd name="connsiteY114" fmla="*/ 1328057 h 2253343"/>
              <a:gd name="connsiteX115" fmla="*/ 1349488 w 2350973"/>
              <a:gd name="connsiteY115" fmla="*/ 1366157 h 2253343"/>
              <a:gd name="connsiteX116" fmla="*/ 1349488 w 2350973"/>
              <a:gd name="connsiteY116" fmla="*/ 1404257 h 2253343"/>
              <a:gd name="connsiteX117" fmla="*/ 1387588 w 2350973"/>
              <a:gd name="connsiteY117" fmla="*/ 1426029 h 2253343"/>
              <a:gd name="connsiteX118" fmla="*/ 1420245 w 2350973"/>
              <a:gd name="connsiteY118" fmla="*/ 1458686 h 2253343"/>
              <a:gd name="connsiteX119" fmla="*/ 1420245 w 2350973"/>
              <a:gd name="connsiteY119" fmla="*/ 1507672 h 2253343"/>
              <a:gd name="connsiteX120" fmla="*/ 1376702 w 2350973"/>
              <a:gd name="connsiteY120" fmla="*/ 1496786 h 2253343"/>
              <a:gd name="connsiteX121" fmla="*/ 1349488 w 2350973"/>
              <a:gd name="connsiteY121" fmla="*/ 1453243 h 2253343"/>
              <a:gd name="connsiteX122" fmla="*/ 1322273 w 2350973"/>
              <a:gd name="connsiteY122" fmla="*/ 1431472 h 2253343"/>
              <a:gd name="connsiteX123" fmla="*/ 1316830 w 2350973"/>
              <a:gd name="connsiteY123" fmla="*/ 1393372 h 2253343"/>
              <a:gd name="connsiteX124" fmla="*/ 1289616 w 2350973"/>
              <a:gd name="connsiteY124" fmla="*/ 1393372 h 2253343"/>
              <a:gd name="connsiteX125" fmla="*/ 1267845 w 2350973"/>
              <a:gd name="connsiteY125" fmla="*/ 1436915 h 2253343"/>
              <a:gd name="connsiteX126" fmla="*/ 1267845 w 2350973"/>
              <a:gd name="connsiteY126" fmla="*/ 1513115 h 2253343"/>
              <a:gd name="connsiteX127" fmla="*/ 1267845 w 2350973"/>
              <a:gd name="connsiteY127" fmla="*/ 1572986 h 2253343"/>
              <a:gd name="connsiteX128" fmla="*/ 1256959 w 2350973"/>
              <a:gd name="connsiteY128" fmla="*/ 1649186 h 2253343"/>
              <a:gd name="connsiteX129" fmla="*/ 1235188 w 2350973"/>
              <a:gd name="connsiteY129" fmla="*/ 1665515 h 2253343"/>
              <a:gd name="connsiteX130" fmla="*/ 1197088 w 2350973"/>
              <a:gd name="connsiteY130" fmla="*/ 1621972 h 2253343"/>
              <a:gd name="connsiteX131" fmla="*/ 1169873 w 2350973"/>
              <a:gd name="connsiteY131" fmla="*/ 1589315 h 2253343"/>
              <a:gd name="connsiteX132" fmla="*/ 1148102 w 2350973"/>
              <a:gd name="connsiteY132" fmla="*/ 1562100 h 2253343"/>
              <a:gd name="connsiteX133" fmla="*/ 1131773 w 2350973"/>
              <a:gd name="connsiteY133" fmla="*/ 1518557 h 2253343"/>
              <a:gd name="connsiteX134" fmla="*/ 1120888 w 2350973"/>
              <a:gd name="connsiteY134" fmla="*/ 1485900 h 2253343"/>
              <a:gd name="connsiteX135" fmla="*/ 1082788 w 2350973"/>
              <a:gd name="connsiteY135" fmla="*/ 1485900 h 2253343"/>
              <a:gd name="connsiteX136" fmla="*/ 1050130 w 2350973"/>
              <a:gd name="connsiteY136" fmla="*/ 1513115 h 2253343"/>
              <a:gd name="connsiteX137" fmla="*/ 1022916 w 2350973"/>
              <a:gd name="connsiteY137" fmla="*/ 1475015 h 2253343"/>
              <a:gd name="connsiteX138" fmla="*/ 1001145 w 2350973"/>
              <a:gd name="connsiteY138" fmla="*/ 1480457 h 2253343"/>
              <a:gd name="connsiteX139" fmla="*/ 973930 w 2350973"/>
              <a:gd name="connsiteY139" fmla="*/ 1534886 h 2253343"/>
              <a:gd name="connsiteX140" fmla="*/ 973930 w 2350973"/>
              <a:gd name="connsiteY140" fmla="*/ 1572986 h 2253343"/>
              <a:gd name="connsiteX141" fmla="*/ 979373 w 2350973"/>
              <a:gd name="connsiteY141" fmla="*/ 1621972 h 2253343"/>
              <a:gd name="connsiteX142" fmla="*/ 1017473 w 2350973"/>
              <a:gd name="connsiteY142" fmla="*/ 1627415 h 2253343"/>
              <a:gd name="connsiteX143" fmla="*/ 1044688 w 2350973"/>
              <a:gd name="connsiteY143" fmla="*/ 1638300 h 2253343"/>
              <a:gd name="connsiteX144" fmla="*/ 1066459 w 2350973"/>
              <a:gd name="connsiteY144" fmla="*/ 1681843 h 2253343"/>
              <a:gd name="connsiteX145" fmla="*/ 1044688 w 2350973"/>
              <a:gd name="connsiteY145" fmla="*/ 1719943 h 2253343"/>
              <a:gd name="connsiteX146" fmla="*/ 1001145 w 2350973"/>
              <a:gd name="connsiteY146" fmla="*/ 1736272 h 2253343"/>
              <a:gd name="connsiteX147" fmla="*/ 979373 w 2350973"/>
              <a:gd name="connsiteY147" fmla="*/ 1736272 h 2253343"/>
              <a:gd name="connsiteX148" fmla="*/ 952159 w 2350973"/>
              <a:gd name="connsiteY148" fmla="*/ 1758043 h 2253343"/>
              <a:gd name="connsiteX149" fmla="*/ 935830 w 2350973"/>
              <a:gd name="connsiteY149" fmla="*/ 1801586 h 2253343"/>
              <a:gd name="connsiteX150" fmla="*/ 908616 w 2350973"/>
              <a:gd name="connsiteY150" fmla="*/ 1801586 h 2253343"/>
              <a:gd name="connsiteX151" fmla="*/ 903173 w 2350973"/>
              <a:gd name="connsiteY151" fmla="*/ 1763486 h 2253343"/>
              <a:gd name="connsiteX152" fmla="*/ 903173 w 2350973"/>
              <a:gd name="connsiteY152" fmla="*/ 1730829 h 2253343"/>
              <a:gd name="connsiteX153" fmla="*/ 843302 w 2350973"/>
              <a:gd name="connsiteY153" fmla="*/ 1692729 h 2253343"/>
              <a:gd name="connsiteX154" fmla="*/ 810645 w 2350973"/>
              <a:gd name="connsiteY154" fmla="*/ 1660072 h 2253343"/>
              <a:gd name="connsiteX155" fmla="*/ 799759 w 2350973"/>
              <a:gd name="connsiteY155" fmla="*/ 1681843 h 2253343"/>
              <a:gd name="connsiteX156" fmla="*/ 805202 w 2350973"/>
              <a:gd name="connsiteY156" fmla="*/ 1741715 h 2253343"/>
              <a:gd name="connsiteX157" fmla="*/ 843302 w 2350973"/>
              <a:gd name="connsiteY157" fmla="*/ 1828800 h 2253343"/>
              <a:gd name="connsiteX158" fmla="*/ 854188 w 2350973"/>
              <a:gd name="connsiteY158" fmla="*/ 1899557 h 2253343"/>
              <a:gd name="connsiteX159" fmla="*/ 859630 w 2350973"/>
              <a:gd name="connsiteY159" fmla="*/ 1953986 h 2253343"/>
              <a:gd name="connsiteX160" fmla="*/ 865073 w 2350973"/>
              <a:gd name="connsiteY160" fmla="*/ 1997529 h 2253343"/>
              <a:gd name="connsiteX161" fmla="*/ 903173 w 2350973"/>
              <a:gd name="connsiteY161" fmla="*/ 2046515 h 2253343"/>
              <a:gd name="connsiteX162" fmla="*/ 903173 w 2350973"/>
              <a:gd name="connsiteY162" fmla="*/ 2117272 h 2253343"/>
              <a:gd name="connsiteX163" fmla="*/ 897730 w 2350973"/>
              <a:gd name="connsiteY163" fmla="*/ 2171700 h 2253343"/>
              <a:gd name="connsiteX164" fmla="*/ 859630 w 2350973"/>
              <a:gd name="connsiteY164" fmla="*/ 2231572 h 2253343"/>
              <a:gd name="connsiteX165" fmla="*/ 805202 w 2350973"/>
              <a:gd name="connsiteY165" fmla="*/ 2253343 h 2253343"/>
              <a:gd name="connsiteX166" fmla="*/ 783430 w 2350973"/>
              <a:gd name="connsiteY166" fmla="*/ 2253343 h 2253343"/>
              <a:gd name="connsiteX167" fmla="*/ 783430 w 2350973"/>
              <a:gd name="connsiteY167" fmla="*/ 2171700 h 2253343"/>
              <a:gd name="connsiteX168" fmla="*/ 794316 w 2350973"/>
              <a:gd name="connsiteY168" fmla="*/ 2111829 h 2253343"/>
              <a:gd name="connsiteX169" fmla="*/ 794316 w 2350973"/>
              <a:gd name="connsiteY169" fmla="*/ 2057400 h 2253343"/>
              <a:gd name="connsiteX170" fmla="*/ 761659 w 2350973"/>
              <a:gd name="connsiteY170" fmla="*/ 2013857 h 2253343"/>
              <a:gd name="connsiteX171" fmla="*/ 761659 w 2350973"/>
              <a:gd name="connsiteY171" fmla="*/ 1970315 h 2253343"/>
              <a:gd name="connsiteX172" fmla="*/ 718116 w 2350973"/>
              <a:gd name="connsiteY172" fmla="*/ 1970315 h 2253343"/>
              <a:gd name="connsiteX173" fmla="*/ 701788 w 2350973"/>
              <a:gd name="connsiteY173" fmla="*/ 1970315 h 2253343"/>
              <a:gd name="connsiteX174" fmla="*/ 685459 w 2350973"/>
              <a:gd name="connsiteY174" fmla="*/ 2024743 h 2253343"/>
              <a:gd name="connsiteX175" fmla="*/ 685459 w 2350973"/>
              <a:gd name="connsiteY175" fmla="*/ 2062843 h 2253343"/>
              <a:gd name="connsiteX176" fmla="*/ 652802 w 2350973"/>
              <a:gd name="connsiteY176" fmla="*/ 2117272 h 2253343"/>
              <a:gd name="connsiteX177" fmla="*/ 652802 w 2350973"/>
              <a:gd name="connsiteY177" fmla="*/ 2133600 h 2253343"/>
              <a:gd name="connsiteX178" fmla="*/ 614702 w 2350973"/>
              <a:gd name="connsiteY178" fmla="*/ 2111829 h 2253343"/>
              <a:gd name="connsiteX179" fmla="*/ 614702 w 2350973"/>
              <a:gd name="connsiteY179" fmla="*/ 2062843 h 2253343"/>
              <a:gd name="connsiteX180" fmla="*/ 614702 w 2350973"/>
              <a:gd name="connsiteY180" fmla="*/ 2013857 h 2253343"/>
              <a:gd name="connsiteX181" fmla="*/ 614702 w 2350973"/>
              <a:gd name="connsiteY181" fmla="*/ 1975757 h 2253343"/>
              <a:gd name="connsiteX182" fmla="*/ 609259 w 2350973"/>
              <a:gd name="connsiteY182" fmla="*/ 1921329 h 2253343"/>
              <a:gd name="connsiteX183" fmla="*/ 603816 w 2350973"/>
              <a:gd name="connsiteY183" fmla="*/ 1877786 h 2253343"/>
              <a:gd name="connsiteX184" fmla="*/ 582045 w 2350973"/>
              <a:gd name="connsiteY184" fmla="*/ 1856015 h 2253343"/>
              <a:gd name="connsiteX185" fmla="*/ 527616 w 2350973"/>
              <a:gd name="connsiteY185" fmla="*/ 1856015 h 2253343"/>
              <a:gd name="connsiteX186" fmla="*/ 516730 w 2350973"/>
              <a:gd name="connsiteY186" fmla="*/ 1921329 h 2253343"/>
              <a:gd name="connsiteX187" fmla="*/ 511288 w 2350973"/>
              <a:gd name="connsiteY187" fmla="*/ 1959429 h 2253343"/>
              <a:gd name="connsiteX188" fmla="*/ 505845 w 2350973"/>
              <a:gd name="connsiteY188" fmla="*/ 2008415 h 2253343"/>
              <a:gd name="connsiteX189" fmla="*/ 478630 w 2350973"/>
              <a:gd name="connsiteY189" fmla="*/ 1981200 h 2253343"/>
              <a:gd name="connsiteX190" fmla="*/ 445973 w 2350973"/>
              <a:gd name="connsiteY190" fmla="*/ 1937657 h 2253343"/>
              <a:gd name="connsiteX191" fmla="*/ 407873 w 2350973"/>
              <a:gd name="connsiteY191" fmla="*/ 1872343 h 2253343"/>
              <a:gd name="connsiteX192" fmla="*/ 380659 w 2350973"/>
              <a:gd name="connsiteY192" fmla="*/ 1828800 h 2253343"/>
              <a:gd name="connsiteX193" fmla="*/ 375216 w 2350973"/>
              <a:gd name="connsiteY193" fmla="*/ 1801586 h 2253343"/>
              <a:gd name="connsiteX194" fmla="*/ 375216 w 2350973"/>
              <a:gd name="connsiteY194" fmla="*/ 1768929 h 2253343"/>
              <a:gd name="connsiteX195" fmla="*/ 375216 w 2350973"/>
              <a:gd name="connsiteY195" fmla="*/ 1725386 h 2253343"/>
              <a:gd name="connsiteX196" fmla="*/ 418759 w 2350973"/>
              <a:gd name="connsiteY196" fmla="*/ 1709057 h 2253343"/>
              <a:gd name="connsiteX197" fmla="*/ 445973 w 2350973"/>
              <a:gd name="connsiteY197" fmla="*/ 1681843 h 2253343"/>
              <a:gd name="connsiteX198" fmla="*/ 445973 w 2350973"/>
              <a:gd name="connsiteY198" fmla="*/ 1627415 h 2253343"/>
              <a:gd name="connsiteX199" fmla="*/ 402430 w 2350973"/>
              <a:gd name="connsiteY199" fmla="*/ 1562100 h 2253343"/>
              <a:gd name="connsiteX200" fmla="*/ 358888 w 2350973"/>
              <a:gd name="connsiteY200" fmla="*/ 1534886 h 2253343"/>
              <a:gd name="connsiteX201" fmla="*/ 358888 w 2350973"/>
              <a:gd name="connsiteY201" fmla="*/ 1496786 h 2253343"/>
              <a:gd name="connsiteX202" fmla="*/ 331673 w 2350973"/>
              <a:gd name="connsiteY202" fmla="*/ 1458686 h 2253343"/>
              <a:gd name="connsiteX203" fmla="*/ 309902 w 2350973"/>
              <a:gd name="connsiteY203" fmla="*/ 1447800 h 2253343"/>
              <a:gd name="connsiteX204" fmla="*/ 320788 w 2350973"/>
              <a:gd name="connsiteY204" fmla="*/ 1409700 h 2253343"/>
              <a:gd name="connsiteX205" fmla="*/ 358888 w 2350973"/>
              <a:gd name="connsiteY205" fmla="*/ 1398815 h 2253343"/>
              <a:gd name="connsiteX206" fmla="*/ 391545 w 2350973"/>
              <a:gd name="connsiteY206" fmla="*/ 1344386 h 2253343"/>
              <a:gd name="connsiteX207" fmla="*/ 391545 w 2350973"/>
              <a:gd name="connsiteY207" fmla="*/ 1322615 h 2253343"/>
              <a:gd name="connsiteX208" fmla="*/ 435088 w 2350973"/>
              <a:gd name="connsiteY208" fmla="*/ 1322615 h 2253343"/>
              <a:gd name="connsiteX209" fmla="*/ 456859 w 2350973"/>
              <a:gd name="connsiteY209" fmla="*/ 1322615 h 2253343"/>
              <a:gd name="connsiteX210" fmla="*/ 478630 w 2350973"/>
              <a:gd name="connsiteY210" fmla="*/ 1322615 h 2253343"/>
              <a:gd name="connsiteX211" fmla="*/ 511288 w 2350973"/>
              <a:gd name="connsiteY211" fmla="*/ 1317172 h 2253343"/>
              <a:gd name="connsiteX212" fmla="*/ 538502 w 2350973"/>
              <a:gd name="connsiteY212" fmla="*/ 1295400 h 2253343"/>
              <a:gd name="connsiteX213" fmla="*/ 592930 w 2350973"/>
              <a:gd name="connsiteY213" fmla="*/ 1295400 h 2253343"/>
              <a:gd name="connsiteX214" fmla="*/ 718116 w 2350973"/>
              <a:gd name="connsiteY214" fmla="*/ 1355272 h 2253343"/>
              <a:gd name="connsiteX215" fmla="*/ 832416 w 2350973"/>
              <a:gd name="connsiteY215" fmla="*/ 1415143 h 2253343"/>
              <a:gd name="connsiteX216" fmla="*/ 843302 w 2350973"/>
              <a:gd name="connsiteY216" fmla="*/ 1453243 h 2253343"/>
              <a:gd name="connsiteX217" fmla="*/ 897730 w 2350973"/>
              <a:gd name="connsiteY217" fmla="*/ 1436915 h 2253343"/>
              <a:gd name="connsiteX218" fmla="*/ 935830 w 2350973"/>
              <a:gd name="connsiteY218" fmla="*/ 1409700 h 2253343"/>
              <a:gd name="connsiteX219" fmla="*/ 946716 w 2350973"/>
              <a:gd name="connsiteY219" fmla="*/ 1393372 h 2253343"/>
              <a:gd name="connsiteX220" fmla="*/ 870516 w 2350973"/>
              <a:gd name="connsiteY220" fmla="*/ 1366157 h 2253343"/>
              <a:gd name="connsiteX221" fmla="*/ 837859 w 2350973"/>
              <a:gd name="connsiteY221" fmla="*/ 1344386 h 2253343"/>
              <a:gd name="connsiteX222" fmla="*/ 837859 w 2350973"/>
              <a:gd name="connsiteY222" fmla="*/ 1295400 h 2253343"/>
              <a:gd name="connsiteX223" fmla="*/ 794316 w 2350973"/>
              <a:gd name="connsiteY223" fmla="*/ 1311729 h 2253343"/>
              <a:gd name="connsiteX224" fmla="*/ 777988 w 2350973"/>
              <a:gd name="connsiteY224" fmla="*/ 1295400 h 2253343"/>
              <a:gd name="connsiteX225" fmla="*/ 723559 w 2350973"/>
              <a:gd name="connsiteY225" fmla="*/ 1300843 h 2253343"/>
              <a:gd name="connsiteX226" fmla="*/ 696345 w 2350973"/>
              <a:gd name="connsiteY226" fmla="*/ 1317172 h 2253343"/>
              <a:gd name="connsiteX227" fmla="*/ 647359 w 2350973"/>
              <a:gd name="connsiteY227" fmla="*/ 1311729 h 2253343"/>
              <a:gd name="connsiteX228" fmla="*/ 614702 w 2350973"/>
              <a:gd name="connsiteY228" fmla="*/ 1279072 h 2253343"/>
              <a:gd name="connsiteX229" fmla="*/ 576602 w 2350973"/>
              <a:gd name="connsiteY229" fmla="*/ 1279072 h 2253343"/>
              <a:gd name="connsiteX230" fmla="*/ 538502 w 2350973"/>
              <a:gd name="connsiteY230" fmla="*/ 1268186 h 2253343"/>
              <a:gd name="connsiteX231" fmla="*/ 505845 w 2350973"/>
              <a:gd name="connsiteY231" fmla="*/ 1284515 h 2253343"/>
              <a:gd name="connsiteX232" fmla="*/ 494959 w 2350973"/>
              <a:gd name="connsiteY232" fmla="*/ 1300843 h 2253343"/>
              <a:gd name="connsiteX233" fmla="*/ 451416 w 2350973"/>
              <a:gd name="connsiteY233" fmla="*/ 1300843 h 2253343"/>
              <a:gd name="connsiteX234" fmla="*/ 440530 w 2350973"/>
              <a:gd name="connsiteY234" fmla="*/ 1273629 h 2253343"/>
              <a:gd name="connsiteX235" fmla="*/ 402430 w 2350973"/>
              <a:gd name="connsiteY235" fmla="*/ 1273629 h 2253343"/>
              <a:gd name="connsiteX236" fmla="*/ 369773 w 2350973"/>
              <a:gd name="connsiteY236" fmla="*/ 1273629 h 2253343"/>
              <a:gd name="connsiteX237" fmla="*/ 342559 w 2350973"/>
              <a:gd name="connsiteY237" fmla="*/ 1284515 h 2253343"/>
              <a:gd name="connsiteX238" fmla="*/ 331673 w 2350973"/>
              <a:gd name="connsiteY238" fmla="*/ 1268186 h 2253343"/>
              <a:gd name="connsiteX239" fmla="*/ 331673 w 2350973"/>
              <a:gd name="connsiteY239" fmla="*/ 1230086 h 2253343"/>
              <a:gd name="connsiteX240" fmla="*/ 315345 w 2350973"/>
              <a:gd name="connsiteY240" fmla="*/ 1208315 h 2253343"/>
              <a:gd name="connsiteX241" fmla="*/ 315345 w 2350973"/>
              <a:gd name="connsiteY241" fmla="*/ 1186543 h 2253343"/>
              <a:gd name="connsiteX242" fmla="*/ 315345 w 2350973"/>
              <a:gd name="connsiteY242" fmla="*/ 1143000 h 2253343"/>
              <a:gd name="connsiteX243" fmla="*/ 288130 w 2350973"/>
              <a:gd name="connsiteY243" fmla="*/ 1132115 h 2253343"/>
              <a:gd name="connsiteX244" fmla="*/ 260916 w 2350973"/>
              <a:gd name="connsiteY244" fmla="*/ 1132115 h 2253343"/>
              <a:gd name="connsiteX245" fmla="*/ 222816 w 2350973"/>
              <a:gd name="connsiteY245" fmla="*/ 1175657 h 2253343"/>
              <a:gd name="connsiteX246" fmla="*/ 201045 w 2350973"/>
              <a:gd name="connsiteY246" fmla="*/ 1175657 h 2253343"/>
              <a:gd name="connsiteX247" fmla="*/ 201045 w 2350973"/>
              <a:gd name="connsiteY247" fmla="*/ 1126672 h 2253343"/>
              <a:gd name="connsiteX248" fmla="*/ 201045 w 2350973"/>
              <a:gd name="connsiteY248" fmla="*/ 1050472 h 2253343"/>
              <a:gd name="connsiteX249" fmla="*/ 206488 w 2350973"/>
              <a:gd name="connsiteY249" fmla="*/ 1012372 h 2253343"/>
              <a:gd name="connsiteX250" fmla="*/ 239145 w 2350973"/>
              <a:gd name="connsiteY250" fmla="*/ 974272 h 2253343"/>
              <a:gd name="connsiteX251" fmla="*/ 255473 w 2350973"/>
              <a:gd name="connsiteY251" fmla="*/ 936172 h 2253343"/>
              <a:gd name="connsiteX252" fmla="*/ 217373 w 2350973"/>
              <a:gd name="connsiteY252" fmla="*/ 876300 h 2253343"/>
              <a:gd name="connsiteX253" fmla="*/ 173830 w 2350973"/>
              <a:gd name="connsiteY253" fmla="*/ 827315 h 2253343"/>
              <a:gd name="connsiteX254" fmla="*/ 146616 w 2350973"/>
              <a:gd name="connsiteY254" fmla="*/ 800100 h 2253343"/>
              <a:gd name="connsiteX255" fmla="*/ 124845 w 2350973"/>
              <a:gd name="connsiteY255" fmla="*/ 800100 h 2253343"/>
              <a:gd name="connsiteX256" fmla="*/ 86745 w 2350973"/>
              <a:gd name="connsiteY256" fmla="*/ 772886 h 2253343"/>
              <a:gd name="connsiteX257" fmla="*/ 48645 w 2350973"/>
              <a:gd name="connsiteY257" fmla="*/ 702129 h 2253343"/>
              <a:gd name="connsiteX258" fmla="*/ 32316 w 2350973"/>
              <a:gd name="connsiteY258" fmla="*/ 680357 h 2253343"/>
              <a:gd name="connsiteX259" fmla="*/ 32316 w 2350973"/>
              <a:gd name="connsiteY259" fmla="*/ 615043 h 2253343"/>
              <a:gd name="connsiteX260" fmla="*/ 21430 w 2350973"/>
              <a:gd name="connsiteY260" fmla="*/ 555172 h 2253343"/>
              <a:gd name="connsiteX261" fmla="*/ 0 w 2350973"/>
              <a:gd name="connsiteY261" fmla="*/ 470216 h 2253343"/>
              <a:gd name="connsiteX0" fmla="*/ 38100 w 2329543"/>
              <a:gd name="connsiteY0" fmla="*/ 604157 h 2253343"/>
              <a:gd name="connsiteX1" fmla="*/ 81643 w 2329543"/>
              <a:gd name="connsiteY1" fmla="*/ 598715 h 2253343"/>
              <a:gd name="connsiteX2" fmla="*/ 92529 w 2329543"/>
              <a:gd name="connsiteY2" fmla="*/ 549729 h 2253343"/>
              <a:gd name="connsiteX3" fmla="*/ 174172 w 2329543"/>
              <a:gd name="connsiteY3" fmla="*/ 473529 h 2253343"/>
              <a:gd name="connsiteX4" fmla="*/ 239486 w 2329543"/>
              <a:gd name="connsiteY4" fmla="*/ 391886 h 2253343"/>
              <a:gd name="connsiteX5" fmla="*/ 408215 w 2329543"/>
              <a:gd name="connsiteY5" fmla="*/ 293915 h 2253343"/>
              <a:gd name="connsiteX6" fmla="*/ 593272 w 2329543"/>
              <a:gd name="connsiteY6" fmla="*/ 239486 h 2253343"/>
              <a:gd name="connsiteX7" fmla="*/ 718458 w 2329543"/>
              <a:gd name="connsiteY7" fmla="*/ 157843 h 2253343"/>
              <a:gd name="connsiteX8" fmla="*/ 865415 w 2329543"/>
              <a:gd name="connsiteY8" fmla="*/ 59872 h 2253343"/>
              <a:gd name="connsiteX9" fmla="*/ 996043 w 2329543"/>
              <a:gd name="connsiteY9" fmla="*/ 10886 h 2253343"/>
              <a:gd name="connsiteX10" fmla="*/ 1175658 w 2329543"/>
              <a:gd name="connsiteY10" fmla="*/ 21772 h 2253343"/>
              <a:gd name="connsiteX11" fmla="*/ 1284515 w 2329543"/>
              <a:gd name="connsiteY11" fmla="*/ 32657 h 2253343"/>
              <a:gd name="connsiteX12" fmla="*/ 1355272 w 2329543"/>
              <a:gd name="connsiteY12" fmla="*/ 32657 h 2253343"/>
              <a:gd name="connsiteX13" fmla="*/ 1572986 w 2329543"/>
              <a:gd name="connsiteY13" fmla="*/ 0 h 2253343"/>
              <a:gd name="connsiteX14" fmla="*/ 1589315 w 2329543"/>
              <a:gd name="connsiteY14" fmla="*/ 43543 h 2253343"/>
              <a:gd name="connsiteX15" fmla="*/ 1779815 w 2329543"/>
              <a:gd name="connsiteY15" fmla="*/ 16329 h 2253343"/>
              <a:gd name="connsiteX16" fmla="*/ 1872343 w 2329543"/>
              <a:gd name="connsiteY16" fmla="*/ 59872 h 2253343"/>
              <a:gd name="connsiteX17" fmla="*/ 1915886 w 2329543"/>
              <a:gd name="connsiteY17" fmla="*/ 70757 h 2253343"/>
              <a:gd name="connsiteX18" fmla="*/ 2035629 w 2329543"/>
              <a:gd name="connsiteY18" fmla="*/ 70757 h 2253343"/>
              <a:gd name="connsiteX19" fmla="*/ 2144486 w 2329543"/>
              <a:gd name="connsiteY19" fmla="*/ 81643 h 2253343"/>
              <a:gd name="connsiteX20" fmla="*/ 2307772 w 2329543"/>
              <a:gd name="connsiteY20" fmla="*/ 54429 h 2253343"/>
              <a:gd name="connsiteX21" fmla="*/ 2329543 w 2329543"/>
              <a:gd name="connsiteY21" fmla="*/ 136072 h 2253343"/>
              <a:gd name="connsiteX22" fmla="*/ 2242458 w 2329543"/>
              <a:gd name="connsiteY22" fmla="*/ 266700 h 2253343"/>
              <a:gd name="connsiteX23" fmla="*/ 2209800 w 2329543"/>
              <a:gd name="connsiteY23" fmla="*/ 381000 h 2253343"/>
              <a:gd name="connsiteX24" fmla="*/ 2149929 w 2329543"/>
              <a:gd name="connsiteY24" fmla="*/ 462643 h 2253343"/>
              <a:gd name="connsiteX25" fmla="*/ 2084615 w 2329543"/>
              <a:gd name="connsiteY25" fmla="*/ 457200 h 2253343"/>
              <a:gd name="connsiteX26" fmla="*/ 2041072 w 2329543"/>
              <a:gd name="connsiteY26" fmla="*/ 457200 h 2253343"/>
              <a:gd name="connsiteX27" fmla="*/ 2002972 w 2329543"/>
              <a:gd name="connsiteY27" fmla="*/ 364672 h 2253343"/>
              <a:gd name="connsiteX28" fmla="*/ 1845129 w 2329543"/>
              <a:gd name="connsiteY28" fmla="*/ 304800 h 2253343"/>
              <a:gd name="connsiteX29" fmla="*/ 1763486 w 2329543"/>
              <a:gd name="connsiteY29" fmla="*/ 277586 h 2253343"/>
              <a:gd name="connsiteX30" fmla="*/ 1719943 w 2329543"/>
              <a:gd name="connsiteY30" fmla="*/ 277586 h 2253343"/>
              <a:gd name="connsiteX31" fmla="*/ 1681843 w 2329543"/>
              <a:gd name="connsiteY31" fmla="*/ 283029 h 2253343"/>
              <a:gd name="connsiteX32" fmla="*/ 1654629 w 2329543"/>
              <a:gd name="connsiteY32" fmla="*/ 315686 h 2253343"/>
              <a:gd name="connsiteX33" fmla="*/ 1649186 w 2329543"/>
              <a:gd name="connsiteY33" fmla="*/ 381000 h 2253343"/>
              <a:gd name="connsiteX34" fmla="*/ 1611086 w 2329543"/>
              <a:gd name="connsiteY34" fmla="*/ 424543 h 2253343"/>
              <a:gd name="connsiteX35" fmla="*/ 1567543 w 2329543"/>
              <a:gd name="connsiteY35" fmla="*/ 429986 h 2253343"/>
              <a:gd name="connsiteX36" fmla="*/ 1534886 w 2329543"/>
              <a:gd name="connsiteY36" fmla="*/ 419100 h 2253343"/>
              <a:gd name="connsiteX37" fmla="*/ 1524000 w 2329543"/>
              <a:gd name="connsiteY37" fmla="*/ 370115 h 2253343"/>
              <a:gd name="connsiteX38" fmla="*/ 1534886 w 2329543"/>
              <a:gd name="connsiteY38" fmla="*/ 332015 h 2253343"/>
              <a:gd name="connsiteX39" fmla="*/ 1578429 w 2329543"/>
              <a:gd name="connsiteY39" fmla="*/ 315686 h 2253343"/>
              <a:gd name="connsiteX40" fmla="*/ 1578429 w 2329543"/>
              <a:gd name="connsiteY40" fmla="*/ 261257 h 2253343"/>
              <a:gd name="connsiteX41" fmla="*/ 1551215 w 2329543"/>
              <a:gd name="connsiteY41" fmla="*/ 261257 h 2253343"/>
              <a:gd name="connsiteX42" fmla="*/ 1502229 w 2329543"/>
              <a:gd name="connsiteY42" fmla="*/ 315686 h 2253343"/>
              <a:gd name="connsiteX43" fmla="*/ 1442358 w 2329543"/>
              <a:gd name="connsiteY43" fmla="*/ 348343 h 2253343"/>
              <a:gd name="connsiteX44" fmla="*/ 1387929 w 2329543"/>
              <a:gd name="connsiteY44" fmla="*/ 348343 h 2253343"/>
              <a:gd name="connsiteX45" fmla="*/ 1355272 w 2329543"/>
              <a:gd name="connsiteY45" fmla="*/ 337457 h 2253343"/>
              <a:gd name="connsiteX46" fmla="*/ 1317172 w 2329543"/>
              <a:gd name="connsiteY46" fmla="*/ 337457 h 2253343"/>
              <a:gd name="connsiteX47" fmla="*/ 1317172 w 2329543"/>
              <a:gd name="connsiteY47" fmla="*/ 381000 h 2253343"/>
              <a:gd name="connsiteX48" fmla="*/ 1355272 w 2329543"/>
              <a:gd name="connsiteY48" fmla="*/ 446315 h 2253343"/>
              <a:gd name="connsiteX49" fmla="*/ 1409700 w 2329543"/>
              <a:gd name="connsiteY49" fmla="*/ 489857 h 2253343"/>
              <a:gd name="connsiteX50" fmla="*/ 1453243 w 2329543"/>
              <a:gd name="connsiteY50" fmla="*/ 522515 h 2253343"/>
              <a:gd name="connsiteX51" fmla="*/ 1480458 w 2329543"/>
              <a:gd name="connsiteY51" fmla="*/ 549729 h 2253343"/>
              <a:gd name="connsiteX52" fmla="*/ 1502229 w 2329543"/>
              <a:gd name="connsiteY52" fmla="*/ 593272 h 2253343"/>
              <a:gd name="connsiteX53" fmla="*/ 1502229 w 2329543"/>
              <a:gd name="connsiteY53" fmla="*/ 625929 h 2253343"/>
              <a:gd name="connsiteX54" fmla="*/ 1475015 w 2329543"/>
              <a:gd name="connsiteY54" fmla="*/ 658586 h 2253343"/>
              <a:gd name="connsiteX55" fmla="*/ 1436915 w 2329543"/>
              <a:gd name="connsiteY55" fmla="*/ 625929 h 2253343"/>
              <a:gd name="connsiteX56" fmla="*/ 1420586 w 2329543"/>
              <a:gd name="connsiteY56" fmla="*/ 582386 h 2253343"/>
              <a:gd name="connsiteX57" fmla="*/ 1398815 w 2329543"/>
              <a:gd name="connsiteY57" fmla="*/ 555172 h 2253343"/>
              <a:gd name="connsiteX58" fmla="*/ 1366158 w 2329543"/>
              <a:gd name="connsiteY58" fmla="*/ 549729 h 2253343"/>
              <a:gd name="connsiteX59" fmla="*/ 1344386 w 2329543"/>
              <a:gd name="connsiteY59" fmla="*/ 522515 h 2253343"/>
              <a:gd name="connsiteX60" fmla="*/ 1322615 w 2329543"/>
              <a:gd name="connsiteY60" fmla="*/ 506186 h 2253343"/>
              <a:gd name="connsiteX61" fmla="*/ 1300843 w 2329543"/>
              <a:gd name="connsiteY61" fmla="*/ 506186 h 2253343"/>
              <a:gd name="connsiteX62" fmla="*/ 1289958 w 2329543"/>
              <a:gd name="connsiteY62" fmla="*/ 549729 h 2253343"/>
              <a:gd name="connsiteX63" fmla="*/ 1333500 w 2329543"/>
              <a:gd name="connsiteY63" fmla="*/ 598715 h 2253343"/>
              <a:gd name="connsiteX64" fmla="*/ 1349829 w 2329543"/>
              <a:gd name="connsiteY64" fmla="*/ 625929 h 2253343"/>
              <a:gd name="connsiteX65" fmla="*/ 1377043 w 2329543"/>
              <a:gd name="connsiteY65" fmla="*/ 642257 h 2253343"/>
              <a:gd name="connsiteX66" fmla="*/ 1377043 w 2329543"/>
              <a:gd name="connsiteY66" fmla="*/ 664029 h 2253343"/>
              <a:gd name="connsiteX67" fmla="*/ 1333500 w 2329543"/>
              <a:gd name="connsiteY67" fmla="*/ 669472 h 2253343"/>
              <a:gd name="connsiteX68" fmla="*/ 1295400 w 2329543"/>
              <a:gd name="connsiteY68" fmla="*/ 653143 h 2253343"/>
              <a:gd name="connsiteX69" fmla="*/ 1279072 w 2329543"/>
              <a:gd name="connsiteY69" fmla="*/ 609600 h 2253343"/>
              <a:gd name="connsiteX70" fmla="*/ 1262743 w 2329543"/>
              <a:gd name="connsiteY70" fmla="*/ 566057 h 2253343"/>
              <a:gd name="connsiteX71" fmla="*/ 1224643 w 2329543"/>
              <a:gd name="connsiteY71" fmla="*/ 549729 h 2253343"/>
              <a:gd name="connsiteX72" fmla="*/ 1181100 w 2329543"/>
              <a:gd name="connsiteY72" fmla="*/ 533400 h 2253343"/>
              <a:gd name="connsiteX73" fmla="*/ 1170215 w 2329543"/>
              <a:gd name="connsiteY73" fmla="*/ 566057 h 2253343"/>
              <a:gd name="connsiteX74" fmla="*/ 1170215 w 2329543"/>
              <a:gd name="connsiteY74" fmla="*/ 604157 h 2253343"/>
              <a:gd name="connsiteX75" fmla="*/ 1219200 w 2329543"/>
              <a:gd name="connsiteY75" fmla="*/ 625929 h 2253343"/>
              <a:gd name="connsiteX76" fmla="*/ 1246415 w 2329543"/>
              <a:gd name="connsiteY76" fmla="*/ 653143 h 2253343"/>
              <a:gd name="connsiteX77" fmla="*/ 1262743 w 2329543"/>
              <a:gd name="connsiteY77" fmla="*/ 696686 h 2253343"/>
              <a:gd name="connsiteX78" fmla="*/ 1251858 w 2329543"/>
              <a:gd name="connsiteY78" fmla="*/ 734786 h 2253343"/>
              <a:gd name="connsiteX79" fmla="*/ 1197429 w 2329543"/>
              <a:gd name="connsiteY79" fmla="*/ 702129 h 2253343"/>
              <a:gd name="connsiteX80" fmla="*/ 1132115 w 2329543"/>
              <a:gd name="connsiteY80" fmla="*/ 647700 h 2253343"/>
              <a:gd name="connsiteX81" fmla="*/ 1115786 w 2329543"/>
              <a:gd name="connsiteY81" fmla="*/ 620486 h 2253343"/>
              <a:gd name="connsiteX82" fmla="*/ 1110343 w 2329543"/>
              <a:gd name="connsiteY82" fmla="*/ 555172 h 2253343"/>
              <a:gd name="connsiteX83" fmla="*/ 1104900 w 2329543"/>
              <a:gd name="connsiteY83" fmla="*/ 527957 h 2253343"/>
              <a:gd name="connsiteX84" fmla="*/ 996043 w 2329543"/>
              <a:gd name="connsiteY84" fmla="*/ 468086 h 2253343"/>
              <a:gd name="connsiteX85" fmla="*/ 985158 w 2329543"/>
              <a:gd name="connsiteY85" fmla="*/ 446315 h 2253343"/>
              <a:gd name="connsiteX86" fmla="*/ 919843 w 2329543"/>
              <a:gd name="connsiteY86" fmla="*/ 511629 h 2253343"/>
              <a:gd name="connsiteX87" fmla="*/ 908958 w 2329543"/>
              <a:gd name="connsiteY87" fmla="*/ 560615 h 2253343"/>
              <a:gd name="connsiteX88" fmla="*/ 908958 w 2329543"/>
              <a:gd name="connsiteY88" fmla="*/ 615043 h 2253343"/>
              <a:gd name="connsiteX89" fmla="*/ 952500 w 2329543"/>
              <a:gd name="connsiteY89" fmla="*/ 647700 h 2253343"/>
              <a:gd name="connsiteX90" fmla="*/ 957943 w 2329543"/>
              <a:gd name="connsiteY90" fmla="*/ 718457 h 2253343"/>
              <a:gd name="connsiteX91" fmla="*/ 996043 w 2329543"/>
              <a:gd name="connsiteY91" fmla="*/ 778329 h 2253343"/>
              <a:gd name="connsiteX92" fmla="*/ 1012372 w 2329543"/>
              <a:gd name="connsiteY92" fmla="*/ 794657 h 2253343"/>
              <a:gd name="connsiteX93" fmla="*/ 1023258 w 2329543"/>
              <a:gd name="connsiteY93" fmla="*/ 832757 h 2253343"/>
              <a:gd name="connsiteX94" fmla="*/ 1050472 w 2329543"/>
              <a:gd name="connsiteY94" fmla="*/ 887186 h 2253343"/>
              <a:gd name="connsiteX95" fmla="*/ 1055915 w 2329543"/>
              <a:gd name="connsiteY95" fmla="*/ 930729 h 2253343"/>
              <a:gd name="connsiteX96" fmla="*/ 1088572 w 2329543"/>
              <a:gd name="connsiteY96" fmla="*/ 952500 h 2253343"/>
              <a:gd name="connsiteX97" fmla="*/ 1132115 w 2329543"/>
              <a:gd name="connsiteY97" fmla="*/ 952500 h 2253343"/>
              <a:gd name="connsiteX98" fmla="*/ 1170215 w 2329543"/>
              <a:gd name="connsiteY98" fmla="*/ 979715 h 2253343"/>
              <a:gd name="connsiteX99" fmla="*/ 1230086 w 2329543"/>
              <a:gd name="connsiteY99" fmla="*/ 957943 h 2253343"/>
              <a:gd name="connsiteX100" fmla="*/ 1268186 w 2329543"/>
              <a:gd name="connsiteY100" fmla="*/ 914400 h 2253343"/>
              <a:gd name="connsiteX101" fmla="*/ 1300843 w 2329543"/>
              <a:gd name="connsiteY101" fmla="*/ 892629 h 2253343"/>
              <a:gd name="connsiteX102" fmla="*/ 1393372 w 2329543"/>
              <a:gd name="connsiteY102" fmla="*/ 892629 h 2253343"/>
              <a:gd name="connsiteX103" fmla="*/ 1322615 w 2329543"/>
              <a:gd name="connsiteY103" fmla="*/ 930729 h 2253343"/>
              <a:gd name="connsiteX104" fmla="*/ 1262743 w 2329543"/>
              <a:gd name="connsiteY104" fmla="*/ 974272 h 2253343"/>
              <a:gd name="connsiteX105" fmla="*/ 1224643 w 2329543"/>
              <a:gd name="connsiteY105" fmla="*/ 1017815 h 2253343"/>
              <a:gd name="connsiteX106" fmla="*/ 1186543 w 2329543"/>
              <a:gd name="connsiteY106" fmla="*/ 1017815 h 2253343"/>
              <a:gd name="connsiteX107" fmla="*/ 1153886 w 2329543"/>
              <a:gd name="connsiteY107" fmla="*/ 1034143 h 2253343"/>
              <a:gd name="connsiteX108" fmla="*/ 1126672 w 2329543"/>
              <a:gd name="connsiteY108" fmla="*/ 1055915 h 2253343"/>
              <a:gd name="connsiteX109" fmla="*/ 1126672 w 2329543"/>
              <a:gd name="connsiteY109" fmla="*/ 1099457 h 2253343"/>
              <a:gd name="connsiteX110" fmla="*/ 1191986 w 2329543"/>
              <a:gd name="connsiteY110" fmla="*/ 1126672 h 2253343"/>
              <a:gd name="connsiteX111" fmla="*/ 1273629 w 2329543"/>
              <a:gd name="connsiteY111" fmla="*/ 1143000 h 2253343"/>
              <a:gd name="connsiteX112" fmla="*/ 1328058 w 2329543"/>
              <a:gd name="connsiteY112" fmla="*/ 1213757 h 2253343"/>
              <a:gd name="connsiteX113" fmla="*/ 1328058 w 2329543"/>
              <a:gd name="connsiteY113" fmla="*/ 1262743 h 2253343"/>
              <a:gd name="connsiteX114" fmla="*/ 1328058 w 2329543"/>
              <a:gd name="connsiteY114" fmla="*/ 1328057 h 2253343"/>
              <a:gd name="connsiteX115" fmla="*/ 1328058 w 2329543"/>
              <a:gd name="connsiteY115" fmla="*/ 1366157 h 2253343"/>
              <a:gd name="connsiteX116" fmla="*/ 1328058 w 2329543"/>
              <a:gd name="connsiteY116" fmla="*/ 1404257 h 2253343"/>
              <a:gd name="connsiteX117" fmla="*/ 1366158 w 2329543"/>
              <a:gd name="connsiteY117" fmla="*/ 1426029 h 2253343"/>
              <a:gd name="connsiteX118" fmla="*/ 1398815 w 2329543"/>
              <a:gd name="connsiteY118" fmla="*/ 1458686 h 2253343"/>
              <a:gd name="connsiteX119" fmla="*/ 1398815 w 2329543"/>
              <a:gd name="connsiteY119" fmla="*/ 1507672 h 2253343"/>
              <a:gd name="connsiteX120" fmla="*/ 1355272 w 2329543"/>
              <a:gd name="connsiteY120" fmla="*/ 1496786 h 2253343"/>
              <a:gd name="connsiteX121" fmla="*/ 1328058 w 2329543"/>
              <a:gd name="connsiteY121" fmla="*/ 1453243 h 2253343"/>
              <a:gd name="connsiteX122" fmla="*/ 1300843 w 2329543"/>
              <a:gd name="connsiteY122" fmla="*/ 1431472 h 2253343"/>
              <a:gd name="connsiteX123" fmla="*/ 1295400 w 2329543"/>
              <a:gd name="connsiteY123" fmla="*/ 1393372 h 2253343"/>
              <a:gd name="connsiteX124" fmla="*/ 1268186 w 2329543"/>
              <a:gd name="connsiteY124" fmla="*/ 1393372 h 2253343"/>
              <a:gd name="connsiteX125" fmla="*/ 1246415 w 2329543"/>
              <a:gd name="connsiteY125" fmla="*/ 1436915 h 2253343"/>
              <a:gd name="connsiteX126" fmla="*/ 1246415 w 2329543"/>
              <a:gd name="connsiteY126" fmla="*/ 1513115 h 2253343"/>
              <a:gd name="connsiteX127" fmla="*/ 1246415 w 2329543"/>
              <a:gd name="connsiteY127" fmla="*/ 1572986 h 2253343"/>
              <a:gd name="connsiteX128" fmla="*/ 1235529 w 2329543"/>
              <a:gd name="connsiteY128" fmla="*/ 1649186 h 2253343"/>
              <a:gd name="connsiteX129" fmla="*/ 1213758 w 2329543"/>
              <a:gd name="connsiteY129" fmla="*/ 1665515 h 2253343"/>
              <a:gd name="connsiteX130" fmla="*/ 1175658 w 2329543"/>
              <a:gd name="connsiteY130" fmla="*/ 1621972 h 2253343"/>
              <a:gd name="connsiteX131" fmla="*/ 1148443 w 2329543"/>
              <a:gd name="connsiteY131" fmla="*/ 1589315 h 2253343"/>
              <a:gd name="connsiteX132" fmla="*/ 1126672 w 2329543"/>
              <a:gd name="connsiteY132" fmla="*/ 1562100 h 2253343"/>
              <a:gd name="connsiteX133" fmla="*/ 1110343 w 2329543"/>
              <a:gd name="connsiteY133" fmla="*/ 1518557 h 2253343"/>
              <a:gd name="connsiteX134" fmla="*/ 1099458 w 2329543"/>
              <a:gd name="connsiteY134" fmla="*/ 1485900 h 2253343"/>
              <a:gd name="connsiteX135" fmla="*/ 1061358 w 2329543"/>
              <a:gd name="connsiteY135" fmla="*/ 1485900 h 2253343"/>
              <a:gd name="connsiteX136" fmla="*/ 1028700 w 2329543"/>
              <a:gd name="connsiteY136" fmla="*/ 1513115 h 2253343"/>
              <a:gd name="connsiteX137" fmla="*/ 1001486 w 2329543"/>
              <a:gd name="connsiteY137" fmla="*/ 1475015 h 2253343"/>
              <a:gd name="connsiteX138" fmla="*/ 979715 w 2329543"/>
              <a:gd name="connsiteY138" fmla="*/ 1480457 h 2253343"/>
              <a:gd name="connsiteX139" fmla="*/ 952500 w 2329543"/>
              <a:gd name="connsiteY139" fmla="*/ 1534886 h 2253343"/>
              <a:gd name="connsiteX140" fmla="*/ 952500 w 2329543"/>
              <a:gd name="connsiteY140" fmla="*/ 1572986 h 2253343"/>
              <a:gd name="connsiteX141" fmla="*/ 957943 w 2329543"/>
              <a:gd name="connsiteY141" fmla="*/ 1621972 h 2253343"/>
              <a:gd name="connsiteX142" fmla="*/ 996043 w 2329543"/>
              <a:gd name="connsiteY142" fmla="*/ 1627415 h 2253343"/>
              <a:gd name="connsiteX143" fmla="*/ 1023258 w 2329543"/>
              <a:gd name="connsiteY143" fmla="*/ 1638300 h 2253343"/>
              <a:gd name="connsiteX144" fmla="*/ 1045029 w 2329543"/>
              <a:gd name="connsiteY144" fmla="*/ 1681843 h 2253343"/>
              <a:gd name="connsiteX145" fmla="*/ 1023258 w 2329543"/>
              <a:gd name="connsiteY145" fmla="*/ 1719943 h 2253343"/>
              <a:gd name="connsiteX146" fmla="*/ 979715 w 2329543"/>
              <a:gd name="connsiteY146" fmla="*/ 1736272 h 2253343"/>
              <a:gd name="connsiteX147" fmla="*/ 957943 w 2329543"/>
              <a:gd name="connsiteY147" fmla="*/ 1736272 h 2253343"/>
              <a:gd name="connsiteX148" fmla="*/ 930729 w 2329543"/>
              <a:gd name="connsiteY148" fmla="*/ 1758043 h 2253343"/>
              <a:gd name="connsiteX149" fmla="*/ 914400 w 2329543"/>
              <a:gd name="connsiteY149" fmla="*/ 1801586 h 2253343"/>
              <a:gd name="connsiteX150" fmla="*/ 887186 w 2329543"/>
              <a:gd name="connsiteY150" fmla="*/ 1801586 h 2253343"/>
              <a:gd name="connsiteX151" fmla="*/ 881743 w 2329543"/>
              <a:gd name="connsiteY151" fmla="*/ 1763486 h 2253343"/>
              <a:gd name="connsiteX152" fmla="*/ 881743 w 2329543"/>
              <a:gd name="connsiteY152" fmla="*/ 1730829 h 2253343"/>
              <a:gd name="connsiteX153" fmla="*/ 821872 w 2329543"/>
              <a:gd name="connsiteY153" fmla="*/ 1692729 h 2253343"/>
              <a:gd name="connsiteX154" fmla="*/ 789215 w 2329543"/>
              <a:gd name="connsiteY154" fmla="*/ 1660072 h 2253343"/>
              <a:gd name="connsiteX155" fmla="*/ 778329 w 2329543"/>
              <a:gd name="connsiteY155" fmla="*/ 1681843 h 2253343"/>
              <a:gd name="connsiteX156" fmla="*/ 783772 w 2329543"/>
              <a:gd name="connsiteY156" fmla="*/ 1741715 h 2253343"/>
              <a:gd name="connsiteX157" fmla="*/ 821872 w 2329543"/>
              <a:gd name="connsiteY157" fmla="*/ 1828800 h 2253343"/>
              <a:gd name="connsiteX158" fmla="*/ 832758 w 2329543"/>
              <a:gd name="connsiteY158" fmla="*/ 1899557 h 2253343"/>
              <a:gd name="connsiteX159" fmla="*/ 838200 w 2329543"/>
              <a:gd name="connsiteY159" fmla="*/ 1953986 h 2253343"/>
              <a:gd name="connsiteX160" fmla="*/ 843643 w 2329543"/>
              <a:gd name="connsiteY160" fmla="*/ 1997529 h 2253343"/>
              <a:gd name="connsiteX161" fmla="*/ 881743 w 2329543"/>
              <a:gd name="connsiteY161" fmla="*/ 2046515 h 2253343"/>
              <a:gd name="connsiteX162" fmla="*/ 881743 w 2329543"/>
              <a:gd name="connsiteY162" fmla="*/ 2117272 h 2253343"/>
              <a:gd name="connsiteX163" fmla="*/ 876300 w 2329543"/>
              <a:gd name="connsiteY163" fmla="*/ 2171700 h 2253343"/>
              <a:gd name="connsiteX164" fmla="*/ 838200 w 2329543"/>
              <a:gd name="connsiteY164" fmla="*/ 2231572 h 2253343"/>
              <a:gd name="connsiteX165" fmla="*/ 783772 w 2329543"/>
              <a:gd name="connsiteY165" fmla="*/ 2253343 h 2253343"/>
              <a:gd name="connsiteX166" fmla="*/ 762000 w 2329543"/>
              <a:gd name="connsiteY166" fmla="*/ 2253343 h 2253343"/>
              <a:gd name="connsiteX167" fmla="*/ 762000 w 2329543"/>
              <a:gd name="connsiteY167" fmla="*/ 2171700 h 2253343"/>
              <a:gd name="connsiteX168" fmla="*/ 772886 w 2329543"/>
              <a:gd name="connsiteY168" fmla="*/ 2111829 h 2253343"/>
              <a:gd name="connsiteX169" fmla="*/ 772886 w 2329543"/>
              <a:gd name="connsiteY169" fmla="*/ 2057400 h 2253343"/>
              <a:gd name="connsiteX170" fmla="*/ 740229 w 2329543"/>
              <a:gd name="connsiteY170" fmla="*/ 2013857 h 2253343"/>
              <a:gd name="connsiteX171" fmla="*/ 740229 w 2329543"/>
              <a:gd name="connsiteY171" fmla="*/ 1970315 h 2253343"/>
              <a:gd name="connsiteX172" fmla="*/ 696686 w 2329543"/>
              <a:gd name="connsiteY172" fmla="*/ 1970315 h 2253343"/>
              <a:gd name="connsiteX173" fmla="*/ 680358 w 2329543"/>
              <a:gd name="connsiteY173" fmla="*/ 1970315 h 2253343"/>
              <a:gd name="connsiteX174" fmla="*/ 664029 w 2329543"/>
              <a:gd name="connsiteY174" fmla="*/ 2024743 h 2253343"/>
              <a:gd name="connsiteX175" fmla="*/ 664029 w 2329543"/>
              <a:gd name="connsiteY175" fmla="*/ 2062843 h 2253343"/>
              <a:gd name="connsiteX176" fmla="*/ 631372 w 2329543"/>
              <a:gd name="connsiteY176" fmla="*/ 2117272 h 2253343"/>
              <a:gd name="connsiteX177" fmla="*/ 631372 w 2329543"/>
              <a:gd name="connsiteY177" fmla="*/ 2133600 h 2253343"/>
              <a:gd name="connsiteX178" fmla="*/ 593272 w 2329543"/>
              <a:gd name="connsiteY178" fmla="*/ 2111829 h 2253343"/>
              <a:gd name="connsiteX179" fmla="*/ 593272 w 2329543"/>
              <a:gd name="connsiteY179" fmla="*/ 2062843 h 2253343"/>
              <a:gd name="connsiteX180" fmla="*/ 593272 w 2329543"/>
              <a:gd name="connsiteY180" fmla="*/ 2013857 h 2253343"/>
              <a:gd name="connsiteX181" fmla="*/ 593272 w 2329543"/>
              <a:gd name="connsiteY181" fmla="*/ 1975757 h 2253343"/>
              <a:gd name="connsiteX182" fmla="*/ 587829 w 2329543"/>
              <a:gd name="connsiteY182" fmla="*/ 1921329 h 2253343"/>
              <a:gd name="connsiteX183" fmla="*/ 582386 w 2329543"/>
              <a:gd name="connsiteY183" fmla="*/ 1877786 h 2253343"/>
              <a:gd name="connsiteX184" fmla="*/ 560615 w 2329543"/>
              <a:gd name="connsiteY184" fmla="*/ 1856015 h 2253343"/>
              <a:gd name="connsiteX185" fmla="*/ 506186 w 2329543"/>
              <a:gd name="connsiteY185" fmla="*/ 1856015 h 2253343"/>
              <a:gd name="connsiteX186" fmla="*/ 495300 w 2329543"/>
              <a:gd name="connsiteY186" fmla="*/ 1921329 h 2253343"/>
              <a:gd name="connsiteX187" fmla="*/ 489858 w 2329543"/>
              <a:gd name="connsiteY187" fmla="*/ 1959429 h 2253343"/>
              <a:gd name="connsiteX188" fmla="*/ 484415 w 2329543"/>
              <a:gd name="connsiteY188" fmla="*/ 2008415 h 2253343"/>
              <a:gd name="connsiteX189" fmla="*/ 457200 w 2329543"/>
              <a:gd name="connsiteY189" fmla="*/ 1981200 h 2253343"/>
              <a:gd name="connsiteX190" fmla="*/ 424543 w 2329543"/>
              <a:gd name="connsiteY190" fmla="*/ 1937657 h 2253343"/>
              <a:gd name="connsiteX191" fmla="*/ 386443 w 2329543"/>
              <a:gd name="connsiteY191" fmla="*/ 1872343 h 2253343"/>
              <a:gd name="connsiteX192" fmla="*/ 359229 w 2329543"/>
              <a:gd name="connsiteY192" fmla="*/ 1828800 h 2253343"/>
              <a:gd name="connsiteX193" fmla="*/ 353786 w 2329543"/>
              <a:gd name="connsiteY193" fmla="*/ 1801586 h 2253343"/>
              <a:gd name="connsiteX194" fmla="*/ 353786 w 2329543"/>
              <a:gd name="connsiteY194" fmla="*/ 1768929 h 2253343"/>
              <a:gd name="connsiteX195" fmla="*/ 353786 w 2329543"/>
              <a:gd name="connsiteY195" fmla="*/ 1725386 h 2253343"/>
              <a:gd name="connsiteX196" fmla="*/ 397329 w 2329543"/>
              <a:gd name="connsiteY196" fmla="*/ 1709057 h 2253343"/>
              <a:gd name="connsiteX197" fmla="*/ 424543 w 2329543"/>
              <a:gd name="connsiteY197" fmla="*/ 1681843 h 2253343"/>
              <a:gd name="connsiteX198" fmla="*/ 424543 w 2329543"/>
              <a:gd name="connsiteY198" fmla="*/ 1627415 h 2253343"/>
              <a:gd name="connsiteX199" fmla="*/ 381000 w 2329543"/>
              <a:gd name="connsiteY199" fmla="*/ 1562100 h 2253343"/>
              <a:gd name="connsiteX200" fmla="*/ 337458 w 2329543"/>
              <a:gd name="connsiteY200" fmla="*/ 1534886 h 2253343"/>
              <a:gd name="connsiteX201" fmla="*/ 337458 w 2329543"/>
              <a:gd name="connsiteY201" fmla="*/ 1496786 h 2253343"/>
              <a:gd name="connsiteX202" fmla="*/ 310243 w 2329543"/>
              <a:gd name="connsiteY202" fmla="*/ 1458686 h 2253343"/>
              <a:gd name="connsiteX203" fmla="*/ 288472 w 2329543"/>
              <a:gd name="connsiteY203" fmla="*/ 1447800 h 2253343"/>
              <a:gd name="connsiteX204" fmla="*/ 299358 w 2329543"/>
              <a:gd name="connsiteY204" fmla="*/ 1409700 h 2253343"/>
              <a:gd name="connsiteX205" fmla="*/ 337458 w 2329543"/>
              <a:gd name="connsiteY205" fmla="*/ 1398815 h 2253343"/>
              <a:gd name="connsiteX206" fmla="*/ 370115 w 2329543"/>
              <a:gd name="connsiteY206" fmla="*/ 1344386 h 2253343"/>
              <a:gd name="connsiteX207" fmla="*/ 370115 w 2329543"/>
              <a:gd name="connsiteY207" fmla="*/ 1322615 h 2253343"/>
              <a:gd name="connsiteX208" fmla="*/ 413658 w 2329543"/>
              <a:gd name="connsiteY208" fmla="*/ 1322615 h 2253343"/>
              <a:gd name="connsiteX209" fmla="*/ 435429 w 2329543"/>
              <a:gd name="connsiteY209" fmla="*/ 1322615 h 2253343"/>
              <a:gd name="connsiteX210" fmla="*/ 457200 w 2329543"/>
              <a:gd name="connsiteY210" fmla="*/ 1322615 h 2253343"/>
              <a:gd name="connsiteX211" fmla="*/ 489858 w 2329543"/>
              <a:gd name="connsiteY211" fmla="*/ 1317172 h 2253343"/>
              <a:gd name="connsiteX212" fmla="*/ 517072 w 2329543"/>
              <a:gd name="connsiteY212" fmla="*/ 1295400 h 2253343"/>
              <a:gd name="connsiteX213" fmla="*/ 571500 w 2329543"/>
              <a:gd name="connsiteY213" fmla="*/ 1295400 h 2253343"/>
              <a:gd name="connsiteX214" fmla="*/ 696686 w 2329543"/>
              <a:gd name="connsiteY214" fmla="*/ 1355272 h 2253343"/>
              <a:gd name="connsiteX215" fmla="*/ 810986 w 2329543"/>
              <a:gd name="connsiteY215" fmla="*/ 1415143 h 2253343"/>
              <a:gd name="connsiteX216" fmla="*/ 821872 w 2329543"/>
              <a:gd name="connsiteY216" fmla="*/ 1453243 h 2253343"/>
              <a:gd name="connsiteX217" fmla="*/ 876300 w 2329543"/>
              <a:gd name="connsiteY217" fmla="*/ 1436915 h 2253343"/>
              <a:gd name="connsiteX218" fmla="*/ 914400 w 2329543"/>
              <a:gd name="connsiteY218" fmla="*/ 1409700 h 2253343"/>
              <a:gd name="connsiteX219" fmla="*/ 925286 w 2329543"/>
              <a:gd name="connsiteY219" fmla="*/ 1393372 h 2253343"/>
              <a:gd name="connsiteX220" fmla="*/ 849086 w 2329543"/>
              <a:gd name="connsiteY220" fmla="*/ 1366157 h 2253343"/>
              <a:gd name="connsiteX221" fmla="*/ 816429 w 2329543"/>
              <a:gd name="connsiteY221" fmla="*/ 1344386 h 2253343"/>
              <a:gd name="connsiteX222" fmla="*/ 816429 w 2329543"/>
              <a:gd name="connsiteY222" fmla="*/ 1295400 h 2253343"/>
              <a:gd name="connsiteX223" fmla="*/ 772886 w 2329543"/>
              <a:gd name="connsiteY223" fmla="*/ 1311729 h 2253343"/>
              <a:gd name="connsiteX224" fmla="*/ 756558 w 2329543"/>
              <a:gd name="connsiteY224" fmla="*/ 1295400 h 2253343"/>
              <a:gd name="connsiteX225" fmla="*/ 702129 w 2329543"/>
              <a:gd name="connsiteY225" fmla="*/ 1300843 h 2253343"/>
              <a:gd name="connsiteX226" fmla="*/ 674915 w 2329543"/>
              <a:gd name="connsiteY226" fmla="*/ 1317172 h 2253343"/>
              <a:gd name="connsiteX227" fmla="*/ 625929 w 2329543"/>
              <a:gd name="connsiteY227" fmla="*/ 1311729 h 2253343"/>
              <a:gd name="connsiteX228" fmla="*/ 593272 w 2329543"/>
              <a:gd name="connsiteY228" fmla="*/ 1279072 h 2253343"/>
              <a:gd name="connsiteX229" fmla="*/ 555172 w 2329543"/>
              <a:gd name="connsiteY229" fmla="*/ 1279072 h 2253343"/>
              <a:gd name="connsiteX230" fmla="*/ 517072 w 2329543"/>
              <a:gd name="connsiteY230" fmla="*/ 1268186 h 2253343"/>
              <a:gd name="connsiteX231" fmla="*/ 484415 w 2329543"/>
              <a:gd name="connsiteY231" fmla="*/ 1284515 h 2253343"/>
              <a:gd name="connsiteX232" fmla="*/ 473529 w 2329543"/>
              <a:gd name="connsiteY232" fmla="*/ 1300843 h 2253343"/>
              <a:gd name="connsiteX233" fmla="*/ 429986 w 2329543"/>
              <a:gd name="connsiteY233" fmla="*/ 1300843 h 2253343"/>
              <a:gd name="connsiteX234" fmla="*/ 419100 w 2329543"/>
              <a:gd name="connsiteY234" fmla="*/ 1273629 h 2253343"/>
              <a:gd name="connsiteX235" fmla="*/ 381000 w 2329543"/>
              <a:gd name="connsiteY235" fmla="*/ 1273629 h 2253343"/>
              <a:gd name="connsiteX236" fmla="*/ 348343 w 2329543"/>
              <a:gd name="connsiteY236" fmla="*/ 1273629 h 2253343"/>
              <a:gd name="connsiteX237" fmla="*/ 321129 w 2329543"/>
              <a:gd name="connsiteY237" fmla="*/ 1284515 h 2253343"/>
              <a:gd name="connsiteX238" fmla="*/ 310243 w 2329543"/>
              <a:gd name="connsiteY238" fmla="*/ 1268186 h 2253343"/>
              <a:gd name="connsiteX239" fmla="*/ 310243 w 2329543"/>
              <a:gd name="connsiteY239" fmla="*/ 1230086 h 2253343"/>
              <a:gd name="connsiteX240" fmla="*/ 293915 w 2329543"/>
              <a:gd name="connsiteY240" fmla="*/ 1208315 h 2253343"/>
              <a:gd name="connsiteX241" fmla="*/ 293915 w 2329543"/>
              <a:gd name="connsiteY241" fmla="*/ 1186543 h 2253343"/>
              <a:gd name="connsiteX242" fmla="*/ 293915 w 2329543"/>
              <a:gd name="connsiteY242" fmla="*/ 1143000 h 2253343"/>
              <a:gd name="connsiteX243" fmla="*/ 266700 w 2329543"/>
              <a:gd name="connsiteY243" fmla="*/ 1132115 h 2253343"/>
              <a:gd name="connsiteX244" fmla="*/ 239486 w 2329543"/>
              <a:gd name="connsiteY244" fmla="*/ 1132115 h 2253343"/>
              <a:gd name="connsiteX245" fmla="*/ 201386 w 2329543"/>
              <a:gd name="connsiteY245" fmla="*/ 1175657 h 2253343"/>
              <a:gd name="connsiteX246" fmla="*/ 179615 w 2329543"/>
              <a:gd name="connsiteY246" fmla="*/ 1175657 h 2253343"/>
              <a:gd name="connsiteX247" fmla="*/ 179615 w 2329543"/>
              <a:gd name="connsiteY247" fmla="*/ 1126672 h 2253343"/>
              <a:gd name="connsiteX248" fmla="*/ 179615 w 2329543"/>
              <a:gd name="connsiteY248" fmla="*/ 1050472 h 2253343"/>
              <a:gd name="connsiteX249" fmla="*/ 185058 w 2329543"/>
              <a:gd name="connsiteY249" fmla="*/ 1012372 h 2253343"/>
              <a:gd name="connsiteX250" fmla="*/ 217715 w 2329543"/>
              <a:gd name="connsiteY250" fmla="*/ 974272 h 2253343"/>
              <a:gd name="connsiteX251" fmla="*/ 234043 w 2329543"/>
              <a:gd name="connsiteY251" fmla="*/ 936172 h 2253343"/>
              <a:gd name="connsiteX252" fmla="*/ 195943 w 2329543"/>
              <a:gd name="connsiteY252" fmla="*/ 876300 h 2253343"/>
              <a:gd name="connsiteX253" fmla="*/ 152400 w 2329543"/>
              <a:gd name="connsiteY253" fmla="*/ 827315 h 2253343"/>
              <a:gd name="connsiteX254" fmla="*/ 125186 w 2329543"/>
              <a:gd name="connsiteY254" fmla="*/ 800100 h 2253343"/>
              <a:gd name="connsiteX255" fmla="*/ 103415 w 2329543"/>
              <a:gd name="connsiteY255" fmla="*/ 800100 h 2253343"/>
              <a:gd name="connsiteX256" fmla="*/ 65315 w 2329543"/>
              <a:gd name="connsiteY256" fmla="*/ 772886 h 2253343"/>
              <a:gd name="connsiteX257" fmla="*/ 27215 w 2329543"/>
              <a:gd name="connsiteY257" fmla="*/ 702129 h 2253343"/>
              <a:gd name="connsiteX258" fmla="*/ 10886 w 2329543"/>
              <a:gd name="connsiteY258" fmla="*/ 680357 h 2253343"/>
              <a:gd name="connsiteX259" fmla="*/ 10886 w 2329543"/>
              <a:gd name="connsiteY259" fmla="*/ 615043 h 2253343"/>
              <a:gd name="connsiteX260" fmla="*/ 0 w 2329543"/>
              <a:gd name="connsiteY260" fmla="*/ 555172 h 2253343"/>
              <a:gd name="connsiteX0" fmla="*/ 117613 w 2409056"/>
              <a:gd name="connsiteY0" fmla="*/ 604157 h 2253343"/>
              <a:gd name="connsiteX1" fmla="*/ 161156 w 2409056"/>
              <a:gd name="connsiteY1" fmla="*/ 598715 h 2253343"/>
              <a:gd name="connsiteX2" fmla="*/ 172042 w 2409056"/>
              <a:gd name="connsiteY2" fmla="*/ 549729 h 2253343"/>
              <a:gd name="connsiteX3" fmla="*/ 253685 w 2409056"/>
              <a:gd name="connsiteY3" fmla="*/ 473529 h 2253343"/>
              <a:gd name="connsiteX4" fmla="*/ 318999 w 2409056"/>
              <a:gd name="connsiteY4" fmla="*/ 391886 h 2253343"/>
              <a:gd name="connsiteX5" fmla="*/ 487728 w 2409056"/>
              <a:gd name="connsiteY5" fmla="*/ 293915 h 2253343"/>
              <a:gd name="connsiteX6" fmla="*/ 672785 w 2409056"/>
              <a:gd name="connsiteY6" fmla="*/ 239486 h 2253343"/>
              <a:gd name="connsiteX7" fmla="*/ 797971 w 2409056"/>
              <a:gd name="connsiteY7" fmla="*/ 157843 h 2253343"/>
              <a:gd name="connsiteX8" fmla="*/ 944928 w 2409056"/>
              <a:gd name="connsiteY8" fmla="*/ 59872 h 2253343"/>
              <a:gd name="connsiteX9" fmla="*/ 1075556 w 2409056"/>
              <a:gd name="connsiteY9" fmla="*/ 10886 h 2253343"/>
              <a:gd name="connsiteX10" fmla="*/ 1255171 w 2409056"/>
              <a:gd name="connsiteY10" fmla="*/ 21772 h 2253343"/>
              <a:gd name="connsiteX11" fmla="*/ 1364028 w 2409056"/>
              <a:gd name="connsiteY11" fmla="*/ 32657 h 2253343"/>
              <a:gd name="connsiteX12" fmla="*/ 1434785 w 2409056"/>
              <a:gd name="connsiteY12" fmla="*/ 32657 h 2253343"/>
              <a:gd name="connsiteX13" fmla="*/ 1652499 w 2409056"/>
              <a:gd name="connsiteY13" fmla="*/ 0 h 2253343"/>
              <a:gd name="connsiteX14" fmla="*/ 1668828 w 2409056"/>
              <a:gd name="connsiteY14" fmla="*/ 43543 h 2253343"/>
              <a:gd name="connsiteX15" fmla="*/ 1859328 w 2409056"/>
              <a:gd name="connsiteY15" fmla="*/ 16329 h 2253343"/>
              <a:gd name="connsiteX16" fmla="*/ 1951856 w 2409056"/>
              <a:gd name="connsiteY16" fmla="*/ 59872 h 2253343"/>
              <a:gd name="connsiteX17" fmla="*/ 1995399 w 2409056"/>
              <a:gd name="connsiteY17" fmla="*/ 70757 h 2253343"/>
              <a:gd name="connsiteX18" fmla="*/ 2115142 w 2409056"/>
              <a:gd name="connsiteY18" fmla="*/ 70757 h 2253343"/>
              <a:gd name="connsiteX19" fmla="*/ 2223999 w 2409056"/>
              <a:gd name="connsiteY19" fmla="*/ 81643 h 2253343"/>
              <a:gd name="connsiteX20" fmla="*/ 2387285 w 2409056"/>
              <a:gd name="connsiteY20" fmla="*/ 54429 h 2253343"/>
              <a:gd name="connsiteX21" fmla="*/ 2409056 w 2409056"/>
              <a:gd name="connsiteY21" fmla="*/ 136072 h 2253343"/>
              <a:gd name="connsiteX22" fmla="*/ 2321971 w 2409056"/>
              <a:gd name="connsiteY22" fmla="*/ 266700 h 2253343"/>
              <a:gd name="connsiteX23" fmla="*/ 2289313 w 2409056"/>
              <a:gd name="connsiteY23" fmla="*/ 381000 h 2253343"/>
              <a:gd name="connsiteX24" fmla="*/ 2229442 w 2409056"/>
              <a:gd name="connsiteY24" fmla="*/ 462643 h 2253343"/>
              <a:gd name="connsiteX25" fmla="*/ 2164128 w 2409056"/>
              <a:gd name="connsiteY25" fmla="*/ 457200 h 2253343"/>
              <a:gd name="connsiteX26" fmla="*/ 2120585 w 2409056"/>
              <a:gd name="connsiteY26" fmla="*/ 457200 h 2253343"/>
              <a:gd name="connsiteX27" fmla="*/ 2082485 w 2409056"/>
              <a:gd name="connsiteY27" fmla="*/ 364672 h 2253343"/>
              <a:gd name="connsiteX28" fmla="*/ 1924642 w 2409056"/>
              <a:gd name="connsiteY28" fmla="*/ 304800 h 2253343"/>
              <a:gd name="connsiteX29" fmla="*/ 1842999 w 2409056"/>
              <a:gd name="connsiteY29" fmla="*/ 277586 h 2253343"/>
              <a:gd name="connsiteX30" fmla="*/ 1799456 w 2409056"/>
              <a:gd name="connsiteY30" fmla="*/ 277586 h 2253343"/>
              <a:gd name="connsiteX31" fmla="*/ 1761356 w 2409056"/>
              <a:gd name="connsiteY31" fmla="*/ 283029 h 2253343"/>
              <a:gd name="connsiteX32" fmla="*/ 1734142 w 2409056"/>
              <a:gd name="connsiteY32" fmla="*/ 315686 h 2253343"/>
              <a:gd name="connsiteX33" fmla="*/ 1728699 w 2409056"/>
              <a:gd name="connsiteY33" fmla="*/ 381000 h 2253343"/>
              <a:gd name="connsiteX34" fmla="*/ 1690599 w 2409056"/>
              <a:gd name="connsiteY34" fmla="*/ 424543 h 2253343"/>
              <a:gd name="connsiteX35" fmla="*/ 1647056 w 2409056"/>
              <a:gd name="connsiteY35" fmla="*/ 429986 h 2253343"/>
              <a:gd name="connsiteX36" fmla="*/ 1614399 w 2409056"/>
              <a:gd name="connsiteY36" fmla="*/ 419100 h 2253343"/>
              <a:gd name="connsiteX37" fmla="*/ 1603513 w 2409056"/>
              <a:gd name="connsiteY37" fmla="*/ 370115 h 2253343"/>
              <a:gd name="connsiteX38" fmla="*/ 1614399 w 2409056"/>
              <a:gd name="connsiteY38" fmla="*/ 332015 h 2253343"/>
              <a:gd name="connsiteX39" fmla="*/ 1657942 w 2409056"/>
              <a:gd name="connsiteY39" fmla="*/ 315686 h 2253343"/>
              <a:gd name="connsiteX40" fmla="*/ 1657942 w 2409056"/>
              <a:gd name="connsiteY40" fmla="*/ 261257 h 2253343"/>
              <a:gd name="connsiteX41" fmla="*/ 1630728 w 2409056"/>
              <a:gd name="connsiteY41" fmla="*/ 261257 h 2253343"/>
              <a:gd name="connsiteX42" fmla="*/ 1581742 w 2409056"/>
              <a:gd name="connsiteY42" fmla="*/ 315686 h 2253343"/>
              <a:gd name="connsiteX43" fmla="*/ 1521871 w 2409056"/>
              <a:gd name="connsiteY43" fmla="*/ 348343 h 2253343"/>
              <a:gd name="connsiteX44" fmla="*/ 1467442 w 2409056"/>
              <a:gd name="connsiteY44" fmla="*/ 348343 h 2253343"/>
              <a:gd name="connsiteX45" fmla="*/ 1434785 w 2409056"/>
              <a:gd name="connsiteY45" fmla="*/ 337457 h 2253343"/>
              <a:gd name="connsiteX46" fmla="*/ 1396685 w 2409056"/>
              <a:gd name="connsiteY46" fmla="*/ 337457 h 2253343"/>
              <a:gd name="connsiteX47" fmla="*/ 1396685 w 2409056"/>
              <a:gd name="connsiteY47" fmla="*/ 381000 h 2253343"/>
              <a:gd name="connsiteX48" fmla="*/ 1434785 w 2409056"/>
              <a:gd name="connsiteY48" fmla="*/ 446315 h 2253343"/>
              <a:gd name="connsiteX49" fmla="*/ 1489213 w 2409056"/>
              <a:gd name="connsiteY49" fmla="*/ 489857 h 2253343"/>
              <a:gd name="connsiteX50" fmla="*/ 1532756 w 2409056"/>
              <a:gd name="connsiteY50" fmla="*/ 522515 h 2253343"/>
              <a:gd name="connsiteX51" fmla="*/ 1559971 w 2409056"/>
              <a:gd name="connsiteY51" fmla="*/ 549729 h 2253343"/>
              <a:gd name="connsiteX52" fmla="*/ 1581742 w 2409056"/>
              <a:gd name="connsiteY52" fmla="*/ 593272 h 2253343"/>
              <a:gd name="connsiteX53" fmla="*/ 1581742 w 2409056"/>
              <a:gd name="connsiteY53" fmla="*/ 625929 h 2253343"/>
              <a:gd name="connsiteX54" fmla="*/ 1554528 w 2409056"/>
              <a:gd name="connsiteY54" fmla="*/ 658586 h 2253343"/>
              <a:gd name="connsiteX55" fmla="*/ 1516428 w 2409056"/>
              <a:gd name="connsiteY55" fmla="*/ 625929 h 2253343"/>
              <a:gd name="connsiteX56" fmla="*/ 1500099 w 2409056"/>
              <a:gd name="connsiteY56" fmla="*/ 582386 h 2253343"/>
              <a:gd name="connsiteX57" fmla="*/ 1478328 w 2409056"/>
              <a:gd name="connsiteY57" fmla="*/ 555172 h 2253343"/>
              <a:gd name="connsiteX58" fmla="*/ 1445671 w 2409056"/>
              <a:gd name="connsiteY58" fmla="*/ 549729 h 2253343"/>
              <a:gd name="connsiteX59" fmla="*/ 1423899 w 2409056"/>
              <a:gd name="connsiteY59" fmla="*/ 522515 h 2253343"/>
              <a:gd name="connsiteX60" fmla="*/ 1402128 w 2409056"/>
              <a:gd name="connsiteY60" fmla="*/ 506186 h 2253343"/>
              <a:gd name="connsiteX61" fmla="*/ 1380356 w 2409056"/>
              <a:gd name="connsiteY61" fmla="*/ 506186 h 2253343"/>
              <a:gd name="connsiteX62" fmla="*/ 1369471 w 2409056"/>
              <a:gd name="connsiteY62" fmla="*/ 549729 h 2253343"/>
              <a:gd name="connsiteX63" fmla="*/ 1413013 w 2409056"/>
              <a:gd name="connsiteY63" fmla="*/ 598715 h 2253343"/>
              <a:gd name="connsiteX64" fmla="*/ 1429342 w 2409056"/>
              <a:gd name="connsiteY64" fmla="*/ 625929 h 2253343"/>
              <a:gd name="connsiteX65" fmla="*/ 1456556 w 2409056"/>
              <a:gd name="connsiteY65" fmla="*/ 642257 h 2253343"/>
              <a:gd name="connsiteX66" fmla="*/ 1456556 w 2409056"/>
              <a:gd name="connsiteY66" fmla="*/ 664029 h 2253343"/>
              <a:gd name="connsiteX67" fmla="*/ 1413013 w 2409056"/>
              <a:gd name="connsiteY67" fmla="*/ 669472 h 2253343"/>
              <a:gd name="connsiteX68" fmla="*/ 1374913 w 2409056"/>
              <a:gd name="connsiteY68" fmla="*/ 653143 h 2253343"/>
              <a:gd name="connsiteX69" fmla="*/ 1358585 w 2409056"/>
              <a:gd name="connsiteY69" fmla="*/ 609600 h 2253343"/>
              <a:gd name="connsiteX70" fmla="*/ 1342256 w 2409056"/>
              <a:gd name="connsiteY70" fmla="*/ 566057 h 2253343"/>
              <a:gd name="connsiteX71" fmla="*/ 1304156 w 2409056"/>
              <a:gd name="connsiteY71" fmla="*/ 549729 h 2253343"/>
              <a:gd name="connsiteX72" fmla="*/ 1260613 w 2409056"/>
              <a:gd name="connsiteY72" fmla="*/ 533400 h 2253343"/>
              <a:gd name="connsiteX73" fmla="*/ 1249728 w 2409056"/>
              <a:gd name="connsiteY73" fmla="*/ 566057 h 2253343"/>
              <a:gd name="connsiteX74" fmla="*/ 1249728 w 2409056"/>
              <a:gd name="connsiteY74" fmla="*/ 604157 h 2253343"/>
              <a:gd name="connsiteX75" fmla="*/ 1298713 w 2409056"/>
              <a:gd name="connsiteY75" fmla="*/ 625929 h 2253343"/>
              <a:gd name="connsiteX76" fmla="*/ 1325928 w 2409056"/>
              <a:gd name="connsiteY76" fmla="*/ 653143 h 2253343"/>
              <a:gd name="connsiteX77" fmla="*/ 1342256 w 2409056"/>
              <a:gd name="connsiteY77" fmla="*/ 696686 h 2253343"/>
              <a:gd name="connsiteX78" fmla="*/ 1331371 w 2409056"/>
              <a:gd name="connsiteY78" fmla="*/ 734786 h 2253343"/>
              <a:gd name="connsiteX79" fmla="*/ 1276942 w 2409056"/>
              <a:gd name="connsiteY79" fmla="*/ 702129 h 2253343"/>
              <a:gd name="connsiteX80" fmla="*/ 1211628 w 2409056"/>
              <a:gd name="connsiteY80" fmla="*/ 647700 h 2253343"/>
              <a:gd name="connsiteX81" fmla="*/ 1195299 w 2409056"/>
              <a:gd name="connsiteY81" fmla="*/ 620486 h 2253343"/>
              <a:gd name="connsiteX82" fmla="*/ 1189856 w 2409056"/>
              <a:gd name="connsiteY82" fmla="*/ 555172 h 2253343"/>
              <a:gd name="connsiteX83" fmla="*/ 1184413 w 2409056"/>
              <a:gd name="connsiteY83" fmla="*/ 527957 h 2253343"/>
              <a:gd name="connsiteX84" fmla="*/ 1075556 w 2409056"/>
              <a:gd name="connsiteY84" fmla="*/ 468086 h 2253343"/>
              <a:gd name="connsiteX85" fmla="*/ 1064671 w 2409056"/>
              <a:gd name="connsiteY85" fmla="*/ 446315 h 2253343"/>
              <a:gd name="connsiteX86" fmla="*/ 999356 w 2409056"/>
              <a:gd name="connsiteY86" fmla="*/ 511629 h 2253343"/>
              <a:gd name="connsiteX87" fmla="*/ 988471 w 2409056"/>
              <a:gd name="connsiteY87" fmla="*/ 560615 h 2253343"/>
              <a:gd name="connsiteX88" fmla="*/ 988471 w 2409056"/>
              <a:gd name="connsiteY88" fmla="*/ 615043 h 2253343"/>
              <a:gd name="connsiteX89" fmla="*/ 1032013 w 2409056"/>
              <a:gd name="connsiteY89" fmla="*/ 647700 h 2253343"/>
              <a:gd name="connsiteX90" fmla="*/ 1037456 w 2409056"/>
              <a:gd name="connsiteY90" fmla="*/ 718457 h 2253343"/>
              <a:gd name="connsiteX91" fmla="*/ 1075556 w 2409056"/>
              <a:gd name="connsiteY91" fmla="*/ 778329 h 2253343"/>
              <a:gd name="connsiteX92" fmla="*/ 1091885 w 2409056"/>
              <a:gd name="connsiteY92" fmla="*/ 794657 h 2253343"/>
              <a:gd name="connsiteX93" fmla="*/ 1102771 w 2409056"/>
              <a:gd name="connsiteY93" fmla="*/ 832757 h 2253343"/>
              <a:gd name="connsiteX94" fmla="*/ 1129985 w 2409056"/>
              <a:gd name="connsiteY94" fmla="*/ 887186 h 2253343"/>
              <a:gd name="connsiteX95" fmla="*/ 1135428 w 2409056"/>
              <a:gd name="connsiteY95" fmla="*/ 930729 h 2253343"/>
              <a:gd name="connsiteX96" fmla="*/ 1168085 w 2409056"/>
              <a:gd name="connsiteY96" fmla="*/ 952500 h 2253343"/>
              <a:gd name="connsiteX97" fmla="*/ 1211628 w 2409056"/>
              <a:gd name="connsiteY97" fmla="*/ 952500 h 2253343"/>
              <a:gd name="connsiteX98" fmla="*/ 1249728 w 2409056"/>
              <a:gd name="connsiteY98" fmla="*/ 979715 h 2253343"/>
              <a:gd name="connsiteX99" fmla="*/ 1309599 w 2409056"/>
              <a:gd name="connsiteY99" fmla="*/ 957943 h 2253343"/>
              <a:gd name="connsiteX100" fmla="*/ 1347699 w 2409056"/>
              <a:gd name="connsiteY100" fmla="*/ 914400 h 2253343"/>
              <a:gd name="connsiteX101" fmla="*/ 1380356 w 2409056"/>
              <a:gd name="connsiteY101" fmla="*/ 892629 h 2253343"/>
              <a:gd name="connsiteX102" fmla="*/ 1472885 w 2409056"/>
              <a:gd name="connsiteY102" fmla="*/ 892629 h 2253343"/>
              <a:gd name="connsiteX103" fmla="*/ 1402128 w 2409056"/>
              <a:gd name="connsiteY103" fmla="*/ 930729 h 2253343"/>
              <a:gd name="connsiteX104" fmla="*/ 1342256 w 2409056"/>
              <a:gd name="connsiteY104" fmla="*/ 974272 h 2253343"/>
              <a:gd name="connsiteX105" fmla="*/ 1304156 w 2409056"/>
              <a:gd name="connsiteY105" fmla="*/ 1017815 h 2253343"/>
              <a:gd name="connsiteX106" fmla="*/ 1266056 w 2409056"/>
              <a:gd name="connsiteY106" fmla="*/ 1017815 h 2253343"/>
              <a:gd name="connsiteX107" fmla="*/ 1233399 w 2409056"/>
              <a:gd name="connsiteY107" fmla="*/ 1034143 h 2253343"/>
              <a:gd name="connsiteX108" fmla="*/ 1206185 w 2409056"/>
              <a:gd name="connsiteY108" fmla="*/ 1055915 h 2253343"/>
              <a:gd name="connsiteX109" fmla="*/ 1206185 w 2409056"/>
              <a:gd name="connsiteY109" fmla="*/ 1099457 h 2253343"/>
              <a:gd name="connsiteX110" fmla="*/ 1271499 w 2409056"/>
              <a:gd name="connsiteY110" fmla="*/ 1126672 h 2253343"/>
              <a:gd name="connsiteX111" fmla="*/ 1353142 w 2409056"/>
              <a:gd name="connsiteY111" fmla="*/ 1143000 h 2253343"/>
              <a:gd name="connsiteX112" fmla="*/ 1407571 w 2409056"/>
              <a:gd name="connsiteY112" fmla="*/ 1213757 h 2253343"/>
              <a:gd name="connsiteX113" fmla="*/ 1407571 w 2409056"/>
              <a:gd name="connsiteY113" fmla="*/ 1262743 h 2253343"/>
              <a:gd name="connsiteX114" fmla="*/ 1407571 w 2409056"/>
              <a:gd name="connsiteY114" fmla="*/ 1328057 h 2253343"/>
              <a:gd name="connsiteX115" fmla="*/ 1407571 w 2409056"/>
              <a:gd name="connsiteY115" fmla="*/ 1366157 h 2253343"/>
              <a:gd name="connsiteX116" fmla="*/ 1407571 w 2409056"/>
              <a:gd name="connsiteY116" fmla="*/ 1404257 h 2253343"/>
              <a:gd name="connsiteX117" fmla="*/ 1445671 w 2409056"/>
              <a:gd name="connsiteY117" fmla="*/ 1426029 h 2253343"/>
              <a:gd name="connsiteX118" fmla="*/ 1478328 w 2409056"/>
              <a:gd name="connsiteY118" fmla="*/ 1458686 h 2253343"/>
              <a:gd name="connsiteX119" fmla="*/ 1478328 w 2409056"/>
              <a:gd name="connsiteY119" fmla="*/ 1507672 h 2253343"/>
              <a:gd name="connsiteX120" fmla="*/ 1434785 w 2409056"/>
              <a:gd name="connsiteY120" fmla="*/ 1496786 h 2253343"/>
              <a:gd name="connsiteX121" fmla="*/ 1407571 w 2409056"/>
              <a:gd name="connsiteY121" fmla="*/ 1453243 h 2253343"/>
              <a:gd name="connsiteX122" fmla="*/ 1380356 w 2409056"/>
              <a:gd name="connsiteY122" fmla="*/ 1431472 h 2253343"/>
              <a:gd name="connsiteX123" fmla="*/ 1374913 w 2409056"/>
              <a:gd name="connsiteY123" fmla="*/ 1393372 h 2253343"/>
              <a:gd name="connsiteX124" fmla="*/ 1347699 w 2409056"/>
              <a:gd name="connsiteY124" fmla="*/ 1393372 h 2253343"/>
              <a:gd name="connsiteX125" fmla="*/ 1325928 w 2409056"/>
              <a:gd name="connsiteY125" fmla="*/ 1436915 h 2253343"/>
              <a:gd name="connsiteX126" fmla="*/ 1325928 w 2409056"/>
              <a:gd name="connsiteY126" fmla="*/ 1513115 h 2253343"/>
              <a:gd name="connsiteX127" fmla="*/ 1325928 w 2409056"/>
              <a:gd name="connsiteY127" fmla="*/ 1572986 h 2253343"/>
              <a:gd name="connsiteX128" fmla="*/ 1315042 w 2409056"/>
              <a:gd name="connsiteY128" fmla="*/ 1649186 h 2253343"/>
              <a:gd name="connsiteX129" fmla="*/ 1293271 w 2409056"/>
              <a:gd name="connsiteY129" fmla="*/ 1665515 h 2253343"/>
              <a:gd name="connsiteX130" fmla="*/ 1255171 w 2409056"/>
              <a:gd name="connsiteY130" fmla="*/ 1621972 h 2253343"/>
              <a:gd name="connsiteX131" fmla="*/ 1227956 w 2409056"/>
              <a:gd name="connsiteY131" fmla="*/ 1589315 h 2253343"/>
              <a:gd name="connsiteX132" fmla="*/ 1206185 w 2409056"/>
              <a:gd name="connsiteY132" fmla="*/ 1562100 h 2253343"/>
              <a:gd name="connsiteX133" fmla="*/ 1189856 w 2409056"/>
              <a:gd name="connsiteY133" fmla="*/ 1518557 h 2253343"/>
              <a:gd name="connsiteX134" fmla="*/ 1178971 w 2409056"/>
              <a:gd name="connsiteY134" fmla="*/ 1485900 h 2253343"/>
              <a:gd name="connsiteX135" fmla="*/ 1140871 w 2409056"/>
              <a:gd name="connsiteY135" fmla="*/ 1485900 h 2253343"/>
              <a:gd name="connsiteX136" fmla="*/ 1108213 w 2409056"/>
              <a:gd name="connsiteY136" fmla="*/ 1513115 h 2253343"/>
              <a:gd name="connsiteX137" fmla="*/ 1080999 w 2409056"/>
              <a:gd name="connsiteY137" fmla="*/ 1475015 h 2253343"/>
              <a:gd name="connsiteX138" fmla="*/ 1059228 w 2409056"/>
              <a:gd name="connsiteY138" fmla="*/ 1480457 h 2253343"/>
              <a:gd name="connsiteX139" fmla="*/ 1032013 w 2409056"/>
              <a:gd name="connsiteY139" fmla="*/ 1534886 h 2253343"/>
              <a:gd name="connsiteX140" fmla="*/ 1032013 w 2409056"/>
              <a:gd name="connsiteY140" fmla="*/ 1572986 h 2253343"/>
              <a:gd name="connsiteX141" fmla="*/ 1037456 w 2409056"/>
              <a:gd name="connsiteY141" fmla="*/ 1621972 h 2253343"/>
              <a:gd name="connsiteX142" fmla="*/ 1075556 w 2409056"/>
              <a:gd name="connsiteY142" fmla="*/ 1627415 h 2253343"/>
              <a:gd name="connsiteX143" fmla="*/ 1102771 w 2409056"/>
              <a:gd name="connsiteY143" fmla="*/ 1638300 h 2253343"/>
              <a:gd name="connsiteX144" fmla="*/ 1124542 w 2409056"/>
              <a:gd name="connsiteY144" fmla="*/ 1681843 h 2253343"/>
              <a:gd name="connsiteX145" fmla="*/ 1102771 w 2409056"/>
              <a:gd name="connsiteY145" fmla="*/ 1719943 h 2253343"/>
              <a:gd name="connsiteX146" fmla="*/ 1059228 w 2409056"/>
              <a:gd name="connsiteY146" fmla="*/ 1736272 h 2253343"/>
              <a:gd name="connsiteX147" fmla="*/ 1037456 w 2409056"/>
              <a:gd name="connsiteY147" fmla="*/ 1736272 h 2253343"/>
              <a:gd name="connsiteX148" fmla="*/ 1010242 w 2409056"/>
              <a:gd name="connsiteY148" fmla="*/ 1758043 h 2253343"/>
              <a:gd name="connsiteX149" fmla="*/ 993913 w 2409056"/>
              <a:gd name="connsiteY149" fmla="*/ 1801586 h 2253343"/>
              <a:gd name="connsiteX150" fmla="*/ 966699 w 2409056"/>
              <a:gd name="connsiteY150" fmla="*/ 1801586 h 2253343"/>
              <a:gd name="connsiteX151" fmla="*/ 961256 w 2409056"/>
              <a:gd name="connsiteY151" fmla="*/ 1763486 h 2253343"/>
              <a:gd name="connsiteX152" fmla="*/ 961256 w 2409056"/>
              <a:gd name="connsiteY152" fmla="*/ 1730829 h 2253343"/>
              <a:gd name="connsiteX153" fmla="*/ 901385 w 2409056"/>
              <a:gd name="connsiteY153" fmla="*/ 1692729 h 2253343"/>
              <a:gd name="connsiteX154" fmla="*/ 868728 w 2409056"/>
              <a:gd name="connsiteY154" fmla="*/ 1660072 h 2253343"/>
              <a:gd name="connsiteX155" fmla="*/ 857842 w 2409056"/>
              <a:gd name="connsiteY155" fmla="*/ 1681843 h 2253343"/>
              <a:gd name="connsiteX156" fmla="*/ 863285 w 2409056"/>
              <a:gd name="connsiteY156" fmla="*/ 1741715 h 2253343"/>
              <a:gd name="connsiteX157" fmla="*/ 901385 w 2409056"/>
              <a:gd name="connsiteY157" fmla="*/ 1828800 h 2253343"/>
              <a:gd name="connsiteX158" fmla="*/ 912271 w 2409056"/>
              <a:gd name="connsiteY158" fmla="*/ 1899557 h 2253343"/>
              <a:gd name="connsiteX159" fmla="*/ 917713 w 2409056"/>
              <a:gd name="connsiteY159" fmla="*/ 1953986 h 2253343"/>
              <a:gd name="connsiteX160" fmla="*/ 923156 w 2409056"/>
              <a:gd name="connsiteY160" fmla="*/ 1997529 h 2253343"/>
              <a:gd name="connsiteX161" fmla="*/ 961256 w 2409056"/>
              <a:gd name="connsiteY161" fmla="*/ 2046515 h 2253343"/>
              <a:gd name="connsiteX162" fmla="*/ 961256 w 2409056"/>
              <a:gd name="connsiteY162" fmla="*/ 2117272 h 2253343"/>
              <a:gd name="connsiteX163" fmla="*/ 955813 w 2409056"/>
              <a:gd name="connsiteY163" fmla="*/ 2171700 h 2253343"/>
              <a:gd name="connsiteX164" fmla="*/ 917713 w 2409056"/>
              <a:gd name="connsiteY164" fmla="*/ 2231572 h 2253343"/>
              <a:gd name="connsiteX165" fmla="*/ 863285 w 2409056"/>
              <a:gd name="connsiteY165" fmla="*/ 2253343 h 2253343"/>
              <a:gd name="connsiteX166" fmla="*/ 841513 w 2409056"/>
              <a:gd name="connsiteY166" fmla="*/ 2253343 h 2253343"/>
              <a:gd name="connsiteX167" fmla="*/ 841513 w 2409056"/>
              <a:gd name="connsiteY167" fmla="*/ 2171700 h 2253343"/>
              <a:gd name="connsiteX168" fmla="*/ 852399 w 2409056"/>
              <a:gd name="connsiteY168" fmla="*/ 2111829 h 2253343"/>
              <a:gd name="connsiteX169" fmla="*/ 852399 w 2409056"/>
              <a:gd name="connsiteY169" fmla="*/ 2057400 h 2253343"/>
              <a:gd name="connsiteX170" fmla="*/ 819742 w 2409056"/>
              <a:gd name="connsiteY170" fmla="*/ 2013857 h 2253343"/>
              <a:gd name="connsiteX171" fmla="*/ 819742 w 2409056"/>
              <a:gd name="connsiteY171" fmla="*/ 1970315 h 2253343"/>
              <a:gd name="connsiteX172" fmla="*/ 776199 w 2409056"/>
              <a:gd name="connsiteY172" fmla="*/ 1970315 h 2253343"/>
              <a:gd name="connsiteX173" fmla="*/ 759871 w 2409056"/>
              <a:gd name="connsiteY173" fmla="*/ 1970315 h 2253343"/>
              <a:gd name="connsiteX174" fmla="*/ 743542 w 2409056"/>
              <a:gd name="connsiteY174" fmla="*/ 2024743 h 2253343"/>
              <a:gd name="connsiteX175" fmla="*/ 743542 w 2409056"/>
              <a:gd name="connsiteY175" fmla="*/ 2062843 h 2253343"/>
              <a:gd name="connsiteX176" fmla="*/ 710885 w 2409056"/>
              <a:gd name="connsiteY176" fmla="*/ 2117272 h 2253343"/>
              <a:gd name="connsiteX177" fmla="*/ 710885 w 2409056"/>
              <a:gd name="connsiteY177" fmla="*/ 2133600 h 2253343"/>
              <a:gd name="connsiteX178" fmla="*/ 672785 w 2409056"/>
              <a:gd name="connsiteY178" fmla="*/ 2111829 h 2253343"/>
              <a:gd name="connsiteX179" fmla="*/ 672785 w 2409056"/>
              <a:gd name="connsiteY179" fmla="*/ 2062843 h 2253343"/>
              <a:gd name="connsiteX180" fmla="*/ 672785 w 2409056"/>
              <a:gd name="connsiteY180" fmla="*/ 2013857 h 2253343"/>
              <a:gd name="connsiteX181" fmla="*/ 672785 w 2409056"/>
              <a:gd name="connsiteY181" fmla="*/ 1975757 h 2253343"/>
              <a:gd name="connsiteX182" fmla="*/ 667342 w 2409056"/>
              <a:gd name="connsiteY182" fmla="*/ 1921329 h 2253343"/>
              <a:gd name="connsiteX183" fmla="*/ 661899 w 2409056"/>
              <a:gd name="connsiteY183" fmla="*/ 1877786 h 2253343"/>
              <a:gd name="connsiteX184" fmla="*/ 640128 w 2409056"/>
              <a:gd name="connsiteY184" fmla="*/ 1856015 h 2253343"/>
              <a:gd name="connsiteX185" fmla="*/ 585699 w 2409056"/>
              <a:gd name="connsiteY185" fmla="*/ 1856015 h 2253343"/>
              <a:gd name="connsiteX186" fmla="*/ 574813 w 2409056"/>
              <a:gd name="connsiteY186" fmla="*/ 1921329 h 2253343"/>
              <a:gd name="connsiteX187" fmla="*/ 569371 w 2409056"/>
              <a:gd name="connsiteY187" fmla="*/ 1959429 h 2253343"/>
              <a:gd name="connsiteX188" fmla="*/ 563928 w 2409056"/>
              <a:gd name="connsiteY188" fmla="*/ 2008415 h 2253343"/>
              <a:gd name="connsiteX189" fmla="*/ 536713 w 2409056"/>
              <a:gd name="connsiteY189" fmla="*/ 1981200 h 2253343"/>
              <a:gd name="connsiteX190" fmla="*/ 504056 w 2409056"/>
              <a:gd name="connsiteY190" fmla="*/ 1937657 h 2253343"/>
              <a:gd name="connsiteX191" fmla="*/ 465956 w 2409056"/>
              <a:gd name="connsiteY191" fmla="*/ 1872343 h 2253343"/>
              <a:gd name="connsiteX192" fmla="*/ 438742 w 2409056"/>
              <a:gd name="connsiteY192" fmla="*/ 1828800 h 2253343"/>
              <a:gd name="connsiteX193" fmla="*/ 433299 w 2409056"/>
              <a:gd name="connsiteY193" fmla="*/ 1801586 h 2253343"/>
              <a:gd name="connsiteX194" fmla="*/ 433299 w 2409056"/>
              <a:gd name="connsiteY194" fmla="*/ 1768929 h 2253343"/>
              <a:gd name="connsiteX195" fmla="*/ 433299 w 2409056"/>
              <a:gd name="connsiteY195" fmla="*/ 1725386 h 2253343"/>
              <a:gd name="connsiteX196" fmla="*/ 476842 w 2409056"/>
              <a:gd name="connsiteY196" fmla="*/ 1709057 h 2253343"/>
              <a:gd name="connsiteX197" fmla="*/ 504056 w 2409056"/>
              <a:gd name="connsiteY197" fmla="*/ 1681843 h 2253343"/>
              <a:gd name="connsiteX198" fmla="*/ 504056 w 2409056"/>
              <a:gd name="connsiteY198" fmla="*/ 1627415 h 2253343"/>
              <a:gd name="connsiteX199" fmla="*/ 460513 w 2409056"/>
              <a:gd name="connsiteY199" fmla="*/ 1562100 h 2253343"/>
              <a:gd name="connsiteX200" fmla="*/ 416971 w 2409056"/>
              <a:gd name="connsiteY200" fmla="*/ 1534886 h 2253343"/>
              <a:gd name="connsiteX201" fmla="*/ 416971 w 2409056"/>
              <a:gd name="connsiteY201" fmla="*/ 1496786 h 2253343"/>
              <a:gd name="connsiteX202" fmla="*/ 389756 w 2409056"/>
              <a:gd name="connsiteY202" fmla="*/ 1458686 h 2253343"/>
              <a:gd name="connsiteX203" fmla="*/ 367985 w 2409056"/>
              <a:gd name="connsiteY203" fmla="*/ 1447800 h 2253343"/>
              <a:gd name="connsiteX204" fmla="*/ 378871 w 2409056"/>
              <a:gd name="connsiteY204" fmla="*/ 1409700 h 2253343"/>
              <a:gd name="connsiteX205" fmla="*/ 416971 w 2409056"/>
              <a:gd name="connsiteY205" fmla="*/ 1398815 h 2253343"/>
              <a:gd name="connsiteX206" fmla="*/ 449628 w 2409056"/>
              <a:gd name="connsiteY206" fmla="*/ 1344386 h 2253343"/>
              <a:gd name="connsiteX207" fmla="*/ 449628 w 2409056"/>
              <a:gd name="connsiteY207" fmla="*/ 1322615 h 2253343"/>
              <a:gd name="connsiteX208" fmla="*/ 493171 w 2409056"/>
              <a:gd name="connsiteY208" fmla="*/ 1322615 h 2253343"/>
              <a:gd name="connsiteX209" fmla="*/ 514942 w 2409056"/>
              <a:gd name="connsiteY209" fmla="*/ 1322615 h 2253343"/>
              <a:gd name="connsiteX210" fmla="*/ 536713 w 2409056"/>
              <a:gd name="connsiteY210" fmla="*/ 1322615 h 2253343"/>
              <a:gd name="connsiteX211" fmla="*/ 569371 w 2409056"/>
              <a:gd name="connsiteY211" fmla="*/ 1317172 h 2253343"/>
              <a:gd name="connsiteX212" fmla="*/ 596585 w 2409056"/>
              <a:gd name="connsiteY212" fmla="*/ 1295400 h 2253343"/>
              <a:gd name="connsiteX213" fmla="*/ 651013 w 2409056"/>
              <a:gd name="connsiteY213" fmla="*/ 1295400 h 2253343"/>
              <a:gd name="connsiteX214" fmla="*/ 776199 w 2409056"/>
              <a:gd name="connsiteY214" fmla="*/ 1355272 h 2253343"/>
              <a:gd name="connsiteX215" fmla="*/ 890499 w 2409056"/>
              <a:gd name="connsiteY215" fmla="*/ 1415143 h 2253343"/>
              <a:gd name="connsiteX216" fmla="*/ 901385 w 2409056"/>
              <a:gd name="connsiteY216" fmla="*/ 1453243 h 2253343"/>
              <a:gd name="connsiteX217" fmla="*/ 955813 w 2409056"/>
              <a:gd name="connsiteY217" fmla="*/ 1436915 h 2253343"/>
              <a:gd name="connsiteX218" fmla="*/ 993913 w 2409056"/>
              <a:gd name="connsiteY218" fmla="*/ 1409700 h 2253343"/>
              <a:gd name="connsiteX219" fmla="*/ 1004799 w 2409056"/>
              <a:gd name="connsiteY219" fmla="*/ 1393372 h 2253343"/>
              <a:gd name="connsiteX220" fmla="*/ 928599 w 2409056"/>
              <a:gd name="connsiteY220" fmla="*/ 1366157 h 2253343"/>
              <a:gd name="connsiteX221" fmla="*/ 895942 w 2409056"/>
              <a:gd name="connsiteY221" fmla="*/ 1344386 h 2253343"/>
              <a:gd name="connsiteX222" fmla="*/ 895942 w 2409056"/>
              <a:gd name="connsiteY222" fmla="*/ 1295400 h 2253343"/>
              <a:gd name="connsiteX223" fmla="*/ 852399 w 2409056"/>
              <a:gd name="connsiteY223" fmla="*/ 1311729 h 2253343"/>
              <a:gd name="connsiteX224" fmla="*/ 836071 w 2409056"/>
              <a:gd name="connsiteY224" fmla="*/ 1295400 h 2253343"/>
              <a:gd name="connsiteX225" fmla="*/ 781642 w 2409056"/>
              <a:gd name="connsiteY225" fmla="*/ 1300843 h 2253343"/>
              <a:gd name="connsiteX226" fmla="*/ 754428 w 2409056"/>
              <a:gd name="connsiteY226" fmla="*/ 1317172 h 2253343"/>
              <a:gd name="connsiteX227" fmla="*/ 705442 w 2409056"/>
              <a:gd name="connsiteY227" fmla="*/ 1311729 h 2253343"/>
              <a:gd name="connsiteX228" fmla="*/ 672785 w 2409056"/>
              <a:gd name="connsiteY228" fmla="*/ 1279072 h 2253343"/>
              <a:gd name="connsiteX229" fmla="*/ 634685 w 2409056"/>
              <a:gd name="connsiteY229" fmla="*/ 1279072 h 2253343"/>
              <a:gd name="connsiteX230" fmla="*/ 596585 w 2409056"/>
              <a:gd name="connsiteY230" fmla="*/ 1268186 h 2253343"/>
              <a:gd name="connsiteX231" fmla="*/ 563928 w 2409056"/>
              <a:gd name="connsiteY231" fmla="*/ 1284515 h 2253343"/>
              <a:gd name="connsiteX232" fmla="*/ 553042 w 2409056"/>
              <a:gd name="connsiteY232" fmla="*/ 1300843 h 2253343"/>
              <a:gd name="connsiteX233" fmla="*/ 509499 w 2409056"/>
              <a:gd name="connsiteY233" fmla="*/ 1300843 h 2253343"/>
              <a:gd name="connsiteX234" fmla="*/ 498613 w 2409056"/>
              <a:gd name="connsiteY234" fmla="*/ 1273629 h 2253343"/>
              <a:gd name="connsiteX235" fmla="*/ 460513 w 2409056"/>
              <a:gd name="connsiteY235" fmla="*/ 1273629 h 2253343"/>
              <a:gd name="connsiteX236" fmla="*/ 427856 w 2409056"/>
              <a:gd name="connsiteY236" fmla="*/ 1273629 h 2253343"/>
              <a:gd name="connsiteX237" fmla="*/ 400642 w 2409056"/>
              <a:gd name="connsiteY237" fmla="*/ 1284515 h 2253343"/>
              <a:gd name="connsiteX238" fmla="*/ 389756 w 2409056"/>
              <a:gd name="connsiteY238" fmla="*/ 1268186 h 2253343"/>
              <a:gd name="connsiteX239" fmla="*/ 389756 w 2409056"/>
              <a:gd name="connsiteY239" fmla="*/ 1230086 h 2253343"/>
              <a:gd name="connsiteX240" fmla="*/ 373428 w 2409056"/>
              <a:gd name="connsiteY240" fmla="*/ 1208315 h 2253343"/>
              <a:gd name="connsiteX241" fmla="*/ 373428 w 2409056"/>
              <a:gd name="connsiteY241" fmla="*/ 1186543 h 2253343"/>
              <a:gd name="connsiteX242" fmla="*/ 373428 w 2409056"/>
              <a:gd name="connsiteY242" fmla="*/ 1143000 h 2253343"/>
              <a:gd name="connsiteX243" fmla="*/ 346213 w 2409056"/>
              <a:gd name="connsiteY243" fmla="*/ 1132115 h 2253343"/>
              <a:gd name="connsiteX244" fmla="*/ 318999 w 2409056"/>
              <a:gd name="connsiteY244" fmla="*/ 1132115 h 2253343"/>
              <a:gd name="connsiteX245" fmla="*/ 280899 w 2409056"/>
              <a:gd name="connsiteY245" fmla="*/ 1175657 h 2253343"/>
              <a:gd name="connsiteX246" fmla="*/ 259128 w 2409056"/>
              <a:gd name="connsiteY246" fmla="*/ 1175657 h 2253343"/>
              <a:gd name="connsiteX247" fmla="*/ 259128 w 2409056"/>
              <a:gd name="connsiteY247" fmla="*/ 1126672 h 2253343"/>
              <a:gd name="connsiteX248" fmla="*/ 259128 w 2409056"/>
              <a:gd name="connsiteY248" fmla="*/ 1050472 h 2253343"/>
              <a:gd name="connsiteX249" fmla="*/ 264571 w 2409056"/>
              <a:gd name="connsiteY249" fmla="*/ 1012372 h 2253343"/>
              <a:gd name="connsiteX250" fmla="*/ 297228 w 2409056"/>
              <a:gd name="connsiteY250" fmla="*/ 974272 h 2253343"/>
              <a:gd name="connsiteX251" fmla="*/ 313556 w 2409056"/>
              <a:gd name="connsiteY251" fmla="*/ 936172 h 2253343"/>
              <a:gd name="connsiteX252" fmla="*/ 275456 w 2409056"/>
              <a:gd name="connsiteY252" fmla="*/ 876300 h 2253343"/>
              <a:gd name="connsiteX253" fmla="*/ 231913 w 2409056"/>
              <a:gd name="connsiteY253" fmla="*/ 827315 h 2253343"/>
              <a:gd name="connsiteX254" fmla="*/ 204699 w 2409056"/>
              <a:gd name="connsiteY254" fmla="*/ 800100 h 2253343"/>
              <a:gd name="connsiteX255" fmla="*/ 182928 w 2409056"/>
              <a:gd name="connsiteY255" fmla="*/ 800100 h 2253343"/>
              <a:gd name="connsiteX256" fmla="*/ 144828 w 2409056"/>
              <a:gd name="connsiteY256" fmla="*/ 772886 h 2253343"/>
              <a:gd name="connsiteX257" fmla="*/ 106728 w 2409056"/>
              <a:gd name="connsiteY257" fmla="*/ 702129 h 2253343"/>
              <a:gd name="connsiteX258" fmla="*/ 90399 w 2409056"/>
              <a:gd name="connsiteY258" fmla="*/ 680357 h 2253343"/>
              <a:gd name="connsiteX259" fmla="*/ 90399 w 2409056"/>
              <a:gd name="connsiteY259" fmla="*/ 615043 h 2253343"/>
              <a:gd name="connsiteX260" fmla="*/ 0 w 2409056"/>
              <a:gd name="connsiteY260" fmla="*/ 549282 h 2253343"/>
              <a:gd name="connsiteX0" fmla="*/ 27214 w 2318657"/>
              <a:gd name="connsiteY0" fmla="*/ 604157 h 2253343"/>
              <a:gd name="connsiteX1" fmla="*/ 70757 w 2318657"/>
              <a:gd name="connsiteY1" fmla="*/ 598715 h 2253343"/>
              <a:gd name="connsiteX2" fmla="*/ 81643 w 2318657"/>
              <a:gd name="connsiteY2" fmla="*/ 549729 h 2253343"/>
              <a:gd name="connsiteX3" fmla="*/ 163286 w 2318657"/>
              <a:gd name="connsiteY3" fmla="*/ 473529 h 2253343"/>
              <a:gd name="connsiteX4" fmla="*/ 228600 w 2318657"/>
              <a:gd name="connsiteY4" fmla="*/ 391886 h 2253343"/>
              <a:gd name="connsiteX5" fmla="*/ 397329 w 2318657"/>
              <a:gd name="connsiteY5" fmla="*/ 293915 h 2253343"/>
              <a:gd name="connsiteX6" fmla="*/ 582386 w 2318657"/>
              <a:gd name="connsiteY6" fmla="*/ 239486 h 2253343"/>
              <a:gd name="connsiteX7" fmla="*/ 707572 w 2318657"/>
              <a:gd name="connsiteY7" fmla="*/ 157843 h 2253343"/>
              <a:gd name="connsiteX8" fmla="*/ 854529 w 2318657"/>
              <a:gd name="connsiteY8" fmla="*/ 59872 h 2253343"/>
              <a:gd name="connsiteX9" fmla="*/ 985157 w 2318657"/>
              <a:gd name="connsiteY9" fmla="*/ 10886 h 2253343"/>
              <a:gd name="connsiteX10" fmla="*/ 1164772 w 2318657"/>
              <a:gd name="connsiteY10" fmla="*/ 21772 h 2253343"/>
              <a:gd name="connsiteX11" fmla="*/ 1273629 w 2318657"/>
              <a:gd name="connsiteY11" fmla="*/ 32657 h 2253343"/>
              <a:gd name="connsiteX12" fmla="*/ 1344386 w 2318657"/>
              <a:gd name="connsiteY12" fmla="*/ 32657 h 2253343"/>
              <a:gd name="connsiteX13" fmla="*/ 1562100 w 2318657"/>
              <a:gd name="connsiteY13" fmla="*/ 0 h 2253343"/>
              <a:gd name="connsiteX14" fmla="*/ 1578429 w 2318657"/>
              <a:gd name="connsiteY14" fmla="*/ 43543 h 2253343"/>
              <a:gd name="connsiteX15" fmla="*/ 1768929 w 2318657"/>
              <a:gd name="connsiteY15" fmla="*/ 16329 h 2253343"/>
              <a:gd name="connsiteX16" fmla="*/ 1861457 w 2318657"/>
              <a:gd name="connsiteY16" fmla="*/ 59872 h 2253343"/>
              <a:gd name="connsiteX17" fmla="*/ 1905000 w 2318657"/>
              <a:gd name="connsiteY17" fmla="*/ 70757 h 2253343"/>
              <a:gd name="connsiteX18" fmla="*/ 2024743 w 2318657"/>
              <a:gd name="connsiteY18" fmla="*/ 70757 h 2253343"/>
              <a:gd name="connsiteX19" fmla="*/ 2133600 w 2318657"/>
              <a:gd name="connsiteY19" fmla="*/ 81643 h 2253343"/>
              <a:gd name="connsiteX20" fmla="*/ 2296886 w 2318657"/>
              <a:gd name="connsiteY20" fmla="*/ 54429 h 2253343"/>
              <a:gd name="connsiteX21" fmla="*/ 2318657 w 2318657"/>
              <a:gd name="connsiteY21" fmla="*/ 136072 h 2253343"/>
              <a:gd name="connsiteX22" fmla="*/ 2231572 w 2318657"/>
              <a:gd name="connsiteY22" fmla="*/ 266700 h 2253343"/>
              <a:gd name="connsiteX23" fmla="*/ 2198914 w 2318657"/>
              <a:gd name="connsiteY23" fmla="*/ 381000 h 2253343"/>
              <a:gd name="connsiteX24" fmla="*/ 2139043 w 2318657"/>
              <a:gd name="connsiteY24" fmla="*/ 462643 h 2253343"/>
              <a:gd name="connsiteX25" fmla="*/ 2073729 w 2318657"/>
              <a:gd name="connsiteY25" fmla="*/ 457200 h 2253343"/>
              <a:gd name="connsiteX26" fmla="*/ 2030186 w 2318657"/>
              <a:gd name="connsiteY26" fmla="*/ 457200 h 2253343"/>
              <a:gd name="connsiteX27" fmla="*/ 1992086 w 2318657"/>
              <a:gd name="connsiteY27" fmla="*/ 364672 h 2253343"/>
              <a:gd name="connsiteX28" fmla="*/ 1834243 w 2318657"/>
              <a:gd name="connsiteY28" fmla="*/ 304800 h 2253343"/>
              <a:gd name="connsiteX29" fmla="*/ 1752600 w 2318657"/>
              <a:gd name="connsiteY29" fmla="*/ 277586 h 2253343"/>
              <a:gd name="connsiteX30" fmla="*/ 1709057 w 2318657"/>
              <a:gd name="connsiteY30" fmla="*/ 277586 h 2253343"/>
              <a:gd name="connsiteX31" fmla="*/ 1670957 w 2318657"/>
              <a:gd name="connsiteY31" fmla="*/ 283029 h 2253343"/>
              <a:gd name="connsiteX32" fmla="*/ 1643743 w 2318657"/>
              <a:gd name="connsiteY32" fmla="*/ 315686 h 2253343"/>
              <a:gd name="connsiteX33" fmla="*/ 1638300 w 2318657"/>
              <a:gd name="connsiteY33" fmla="*/ 381000 h 2253343"/>
              <a:gd name="connsiteX34" fmla="*/ 1600200 w 2318657"/>
              <a:gd name="connsiteY34" fmla="*/ 424543 h 2253343"/>
              <a:gd name="connsiteX35" fmla="*/ 1556657 w 2318657"/>
              <a:gd name="connsiteY35" fmla="*/ 429986 h 2253343"/>
              <a:gd name="connsiteX36" fmla="*/ 1524000 w 2318657"/>
              <a:gd name="connsiteY36" fmla="*/ 419100 h 2253343"/>
              <a:gd name="connsiteX37" fmla="*/ 1513114 w 2318657"/>
              <a:gd name="connsiteY37" fmla="*/ 370115 h 2253343"/>
              <a:gd name="connsiteX38" fmla="*/ 1524000 w 2318657"/>
              <a:gd name="connsiteY38" fmla="*/ 332015 h 2253343"/>
              <a:gd name="connsiteX39" fmla="*/ 1567543 w 2318657"/>
              <a:gd name="connsiteY39" fmla="*/ 315686 h 2253343"/>
              <a:gd name="connsiteX40" fmla="*/ 1567543 w 2318657"/>
              <a:gd name="connsiteY40" fmla="*/ 261257 h 2253343"/>
              <a:gd name="connsiteX41" fmla="*/ 1540329 w 2318657"/>
              <a:gd name="connsiteY41" fmla="*/ 261257 h 2253343"/>
              <a:gd name="connsiteX42" fmla="*/ 1491343 w 2318657"/>
              <a:gd name="connsiteY42" fmla="*/ 315686 h 2253343"/>
              <a:gd name="connsiteX43" fmla="*/ 1431472 w 2318657"/>
              <a:gd name="connsiteY43" fmla="*/ 348343 h 2253343"/>
              <a:gd name="connsiteX44" fmla="*/ 1377043 w 2318657"/>
              <a:gd name="connsiteY44" fmla="*/ 348343 h 2253343"/>
              <a:gd name="connsiteX45" fmla="*/ 1344386 w 2318657"/>
              <a:gd name="connsiteY45" fmla="*/ 337457 h 2253343"/>
              <a:gd name="connsiteX46" fmla="*/ 1306286 w 2318657"/>
              <a:gd name="connsiteY46" fmla="*/ 337457 h 2253343"/>
              <a:gd name="connsiteX47" fmla="*/ 1306286 w 2318657"/>
              <a:gd name="connsiteY47" fmla="*/ 381000 h 2253343"/>
              <a:gd name="connsiteX48" fmla="*/ 1344386 w 2318657"/>
              <a:gd name="connsiteY48" fmla="*/ 446315 h 2253343"/>
              <a:gd name="connsiteX49" fmla="*/ 1398814 w 2318657"/>
              <a:gd name="connsiteY49" fmla="*/ 489857 h 2253343"/>
              <a:gd name="connsiteX50" fmla="*/ 1442357 w 2318657"/>
              <a:gd name="connsiteY50" fmla="*/ 522515 h 2253343"/>
              <a:gd name="connsiteX51" fmla="*/ 1469572 w 2318657"/>
              <a:gd name="connsiteY51" fmla="*/ 549729 h 2253343"/>
              <a:gd name="connsiteX52" fmla="*/ 1491343 w 2318657"/>
              <a:gd name="connsiteY52" fmla="*/ 593272 h 2253343"/>
              <a:gd name="connsiteX53" fmla="*/ 1491343 w 2318657"/>
              <a:gd name="connsiteY53" fmla="*/ 625929 h 2253343"/>
              <a:gd name="connsiteX54" fmla="*/ 1464129 w 2318657"/>
              <a:gd name="connsiteY54" fmla="*/ 658586 h 2253343"/>
              <a:gd name="connsiteX55" fmla="*/ 1426029 w 2318657"/>
              <a:gd name="connsiteY55" fmla="*/ 625929 h 2253343"/>
              <a:gd name="connsiteX56" fmla="*/ 1409700 w 2318657"/>
              <a:gd name="connsiteY56" fmla="*/ 582386 h 2253343"/>
              <a:gd name="connsiteX57" fmla="*/ 1387929 w 2318657"/>
              <a:gd name="connsiteY57" fmla="*/ 555172 h 2253343"/>
              <a:gd name="connsiteX58" fmla="*/ 1355272 w 2318657"/>
              <a:gd name="connsiteY58" fmla="*/ 549729 h 2253343"/>
              <a:gd name="connsiteX59" fmla="*/ 1333500 w 2318657"/>
              <a:gd name="connsiteY59" fmla="*/ 522515 h 2253343"/>
              <a:gd name="connsiteX60" fmla="*/ 1311729 w 2318657"/>
              <a:gd name="connsiteY60" fmla="*/ 506186 h 2253343"/>
              <a:gd name="connsiteX61" fmla="*/ 1289957 w 2318657"/>
              <a:gd name="connsiteY61" fmla="*/ 506186 h 2253343"/>
              <a:gd name="connsiteX62" fmla="*/ 1279072 w 2318657"/>
              <a:gd name="connsiteY62" fmla="*/ 549729 h 2253343"/>
              <a:gd name="connsiteX63" fmla="*/ 1322614 w 2318657"/>
              <a:gd name="connsiteY63" fmla="*/ 598715 h 2253343"/>
              <a:gd name="connsiteX64" fmla="*/ 1338943 w 2318657"/>
              <a:gd name="connsiteY64" fmla="*/ 625929 h 2253343"/>
              <a:gd name="connsiteX65" fmla="*/ 1366157 w 2318657"/>
              <a:gd name="connsiteY65" fmla="*/ 642257 h 2253343"/>
              <a:gd name="connsiteX66" fmla="*/ 1366157 w 2318657"/>
              <a:gd name="connsiteY66" fmla="*/ 664029 h 2253343"/>
              <a:gd name="connsiteX67" fmla="*/ 1322614 w 2318657"/>
              <a:gd name="connsiteY67" fmla="*/ 669472 h 2253343"/>
              <a:gd name="connsiteX68" fmla="*/ 1284514 w 2318657"/>
              <a:gd name="connsiteY68" fmla="*/ 653143 h 2253343"/>
              <a:gd name="connsiteX69" fmla="*/ 1268186 w 2318657"/>
              <a:gd name="connsiteY69" fmla="*/ 609600 h 2253343"/>
              <a:gd name="connsiteX70" fmla="*/ 1251857 w 2318657"/>
              <a:gd name="connsiteY70" fmla="*/ 566057 h 2253343"/>
              <a:gd name="connsiteX71" fmla="*/ 1213757 w 2318657"/>
              <a:gd name="connsiteY71" fmla="*/ 549729 h 2253343"/>
              <a:gd name="connsiteX72" fmla="*/ 1170214 w 2318657"/>
              <a:gd name="connsiteY72" fmla="*/ 533400 h 2253343"/>
              <a:gd name="connsiteX73" fmla="*/ 1159329 w 2318657"/>
              <a:gd name="connsiteY73" fmla="*/ 566057 h 2253343"/>
              <a:gd name="connsiteX74" fmla="*/ 1159329 w 2318657"/>
              <a:gd name="connsiteY74" fmla="*/ 604157 h 2253343"/>
              <a:gd name="connsiteX75" fmla="*/ 1208314 w 2318657"/>
              <a:gd name="connsiteY75" fmla="*/ 625929 h 2253343"/>
              <a:gd name="connsiteX76" fmla="*/ 1235529 w 2318657"/>
              <a:gd name="connsiteY76" fmla="*/ 653143 h 2253343"/>
              <a:gd name="connsiteX77" fmla="*/ 1251857 w 2318657"/>
              <a:gd name="connsiteY77" fmla="*/ 696686 h 2253343"/>
              <a:gd name="connsiteX78" fmla="*/ 1240972 w 2318657"/>
              <a:gd name="connsiteY78" fmla="*/ 734786 h 2253343"/>
              <a:gd name="connsiteX79" fmla="*/ 1186543 w 2318657"/>
              <a:gd name="connsiteY79" fmla="*/ 702129 h 2253343"/>
              <a:gd name="connsiteX80" fmla="*/ 1121229 w 2318657"/>
              <a:gd name="connsiteY80" fmla="*/ 647700 h 2253343"/>
              <a:gd name="connsiteX81" fmla="*/ 1104900 w 2318657"/>
              <a:gd name="connsiteY81" fmla="*/ 620486 h 2253343"/>
              <a:gd name="connsiteX82" fmla="*/ 1099457 w 2318657"/>
              <a:gd name="connsiteY82" fmla="*/ 555172 h 2253343"/>
              <a:gd name="connsiteX83" fmla="*/ 1094014 w 2318657"/>
              <a:gd name="connsiteY83" fmla="*/ 527957 h 2253343"/>
              <a:gd name="connsiteX84" fmla="*/ 985157 w 2318657"/>
              <a:gd name="connsiteY84" fmla="*/ 468086 h 2253343"/>
              <a:gd name="connsiteX85" fmla="*/ 974272 w 2318657"/>
              <a:gd name="connsiteY85" fmla="*/ 446315 h 2253343"/>
              <a:gd name="connsiteX86" fmla="*/ 908957 w 2318657"/>
              <a:gd name="connsiteY86" fmla="*/ 511629 h 2253343"/>
              <a:gd name="connsiteX87" fmla="*/ 898072 w 2318657"/>
              <a:gd name="connsiteY87" fmla="*/ 560615 h 2253343"/>
              <a:gd name="connsiteX88" fmla="*/ 898072 w 2318657"/>
              <a:gd name="connsiteY88" fmla="*/ 615043 h 2253343"/>
              <a:gd name="connsiteX89" fmla="*/ 941614 w 2318657"/>
              <a:gd name="connsiteY89" fmla="*/ 647700 h 2253343"/>
              <a:gd name="connsiteX90" fmla="*/ 947057 w 2318657"/>
              <a:gd name="connsiteY90" fmla="*/ 718457 h 2253343"/>
              <a:gd name="connsiteX91" fmla="*/ 985157 w 2318657"/>
              <a:gd name="connsiteY91" fmla="*/ 778329 h 2253343"/>
              <a:gd name="connsiteX92" fmla="*/ 1001486 w 2318657"/>
              <a:gd name="connsiteY92" fmla="*/ 794657 h 2253343"/>
              <a:gd name="connsiteX93" fmla="*/ 1012372 w 2318657"/>
              <a:gd name="connsiteY93" fmla="*/ 832757 h 2253343"/>
              <a:gd name="connsiteX94" fmla="*/ 1039586 w 2318657"/>
              <a:gd name="connsiteY94" fmla="*/ 887186 h 2253343"/>
              <a:gd name="connsiteX95" fmla="*/ 1045029 w 2318657"/>
              <a:gd name="connsiteY95" fmla="*/ 930729 h 2253343"/>
              <a:gd name="connsiteX96" fmla="*/ 1077686 w 2318657"/>
              <a:gd name="connsiteY96" fmla="*/ 952500 h 2253343"/>
              <a:gd name="connsiteX97" fmla="*/ 1121229 w 2318657"/>
              <a:gd name="connsiteY97" fmla="*/ 952500 h 2253343"/>
              <a:gd name="connsiteX98" fmla="*/ 1159329 w 2318657"/>
              <a:gd name="connsiteY98" fmla="*/ 979715 h 2253343"/>
              <a:gd name="connsiteX99" fmla="*/ 1219200 w 2318657"/>
              <a:gd name="connsiteY99" fmla="*/ 957943 h 2253343"/>
              <a:gd name="connsiteX100" fmla="*/ 1257300 w 2318657"/>
              <a:gd name="connsiteY100" fmla="*/ 914400 h 2253343"/>
              <a:gd name="connsiteX101" fmla="*/ 1289957 w 2318657"/>
              <a:gd name="connsiteY101" fmla="*/ 892629 h 2253343"/>
              <a:gd name="connsiteX102" fmla="*/ 1382486 w 2318657"/>
              <a:gd name="connsiteY102" fmla="*/ 892629 h 2253343"/>
              <a:gd name="connsiteX103" fmla="*/ 1311729 w 2318657"/>
              <a:gd name="connsiteY103" fmla="*/ 930729 h 2253343"/>
              <a:gd name="connsiteX104" fmla="*/ 1251857 w 2318657"/>
              <a:gd name="connsiteY104" fmla="*/ 974272 h 2253343"/>
              <a:gd name="connsiteX105" fmla="*/ 1213757 w 2318657"/>
              <a:gd name="connsiteY105" fmla="*/ 1017815 h 2253343"/>
              <a:gd name="connsiteX106" fmla="*/ 1175657 w 2318657"/>
              <a:gd name="connsiteY106" fmla="*/ 1017815 h 2253343"/>
              <a:gd name="connsiteX107" fmla="*/ 1143000 w 2318657"/>
              <a:gd name="connsiteY107" fmla="*/ 1034143 h 2253343"/>
              <a:gd name="connsiteX108" fmla="*/ 1115786 w 2318657"/>
              <a:gd name="connsiteY108" fmla="*/ 1055915 h 2253343"/>
              <a:gd name="connsiteX109" fmla="*/ 1115786 w 2318657"/>
              <a:gd name="connsiteY109" fmla="*/ 1099457 h 2253343"/>
              <a:gd name="connsiteX110" fmla="*/ 1181100 w 2318657"/>
              <a:gd name="connsiteY110" fmla="*/ 1126672 h 2253343"/>
              <a:gd name="connsiteX111" fmla="*/ 1262743 w 2318657"/>
              <a:gd name="connsiteY111" fmla="*/ 1143000 h 2253343"/>
              <a:gd name="connsiteX112" fmla="*/ 1317172 w 2318657"/>
              <a:gd name="connsiteY112" fmla="*/ 1213757 h 2253343"/>
              <a:gd name="connsiteX113" fmla="*/ 1317172 w 2318657"/>
              <a:gd name="connsiteY113" fmla="*/ 1262743 h 2253343"/>
              <a:gd name="connsiteX114" fmla="*/ 1317172 w 2318657"/>
              <a:gd name="connsiteY114" fmla="*/ 1328057 h 2253343"/>
              <a:gd name="connsiteX115" fmla="*/ 1317172 w 2318657"/>
              <a:gd name="connsiteY115" fmla="*/ 1366157 h 2253343"/>
              <a:gd name="connsiteX116" fmla="*/ 1317172 w 2318657"/>
              <a:gd name="connsiteY116" fmla="*/ 1404257 h 2253343"/>
              <a:gd name="connsiteX117" fmla="*/ 1355272 w 2318657"/>
              <a:gd name="connsiteY117" fmla="*/ 1426029 h 2253343"/>
              <a:gd name="connsiteX118" fmla="*/ 1387929 w 2318657"/>
              <a:gd name="connsiteY118" fmla="*/ 1458686 h 2253343"/>
              <a:gd name="connsiteX119" fmla="*/ 1387929 w 2318657"/>
              <a:gd name="connsiteY119" fmla="*/ 1507672 h 2253343"/>
              <a:gd name="connsiteX120" fmla="*/ 1344386 w 2318657"/>
              <a:gd name="connsiteY120" fmla="*/ 1496786 h 2253343"/>
              <a:gd name="connsiteX121" fmla="*/ 1317172 w 2318657"/>
              <a:gd name="connsiteY121" fmla="*/ 1453243 h 2253343"/>
              <a:gd name="connsiteX122" fmla="*/ 1289957 w 2318657"/>
              <a:gd name="connsiteY122" fmla="*/ 1431472 h 2253343"/>
              <a:gd name="connsiteX123" fmla="*/ 1284514 w 2318657"/>
              <a:gd name="connsiteY123" fmla="*/ 1393372 h 2253343"/>
              <a:gd name="connsiteX124" fmla="*/ 1257300 w 2318657"/>
              <a:gd name="connsiteY124" fmla="*/ 1393372 h 2253343"/>
              <a:gd name="connsiteX125" fmla="*/ 1235529 w 2318657"/>
              <a:gd name="connsiteY125" fmla="*/ 1436915 h 2253343"/>
              <a:gd name="connsiteX126" fmla="*/ 1235529 w 2318657"/>
              <a:gd name="connsiteY126" fmla="*/ 1513115 h 2253343"/>
              <a:gd name="connsiteX127" fmla="*/ 1235529 w 2318657"/>
              <a:gd name="connsiteY127" fmla="*/ 1572986 h 2253343"/>
              <a:gd name="connsiteX128" fmla="*/ 1224643 w 2318657"/>
              <a:gd name="connsiteY128" fmla="*/ 1649186 h 2253343"/>
              <a:gd name="connsiteX129" fmla="*/ 1202872 w 2318657"/>
              <a:gd name="connsiteY129" fmla="*/ 1665515 h 2253343"/>
              <a:gd name="connsiteX130" fmla="*/ 1164772 w 2318657"/>
              <a:gd name="connsiteY130" fmla="*/ 1621972 h 2253343"/>
              <a:gd name="connsiteX131" fmla="*/ 1137557 w 2318657"/>
              <a:gd name="connsiteY131" fmla="*/ 1589315 h 2253343"/>
              <a:gd name="connsiteX132" fmla="*/ 1115786 w 2318657"/>
              <a:gd name="connsiteY132" fmla="*/ 1562100 h 2253343"/>
              <a:gd name="connsiteX133" fmla="*/ 1099457 w 2318657"/>
              <a:gd name="connsiteY133" fmla="*/ 1518557 h 2253343"/>
              <a:gd name="connsiteX134" fmla="*/ 1088572 w 2318657"/>
              <a:gd name="connsiteY134" fmla="*/ 1485900 h 2253343"/>
              <a:gd name="connsiteX135" fmla="*/ 1050472 w 2318657"/>
              <a:gd name="connsiteY135" fmla="*/ 1485900 h 2253343"/>
              <a:gd name="connsiteX136" fmla="*/ 1017814 w 2318657"/>
              <a:gd name="connsiteY136" fmla="*/ 1513115 h 2253343"/>
              <a:gd name="connsiteX137" fmla="*/ 990600 w 2318657"/>
              <a:gd name="connsiteY137" fmla="*/ 1475015 h 2253343"/>
              <a:gd name="connsiteX138" fmla="*/ 968829 w 2318657"/>
              <a:gd name="connsiteY138" fmla="*/ 1480457 h 2253343"/>
              <a:gd name="connsiteX139" fmla="*/ 941614 w 2318657"/>
              <a:gd name="connsiteY139" fmla="*/ 1534886 h 2253343"/>
              <a:gd name="connsiteX140" fmla="*/ 941614 w 2318657"/>
              <a:gd name="connsiteY140" fmla="*/ 1572986 h 2253343"/>
              <a:gd name="connsiteX141" fmla="*/ 947057 w 2318657"/>
              <a:gd name="connsiteY141" fmla="*/ 1621972 h 2253343"/>
              <a:gd name="connsiteX142" fmla="*/ 985157 w 2318657"/>
              <a:gd name="connsiteY142" fmla="*/ 1627415 h 2253343"/>
              <a:gd name="connsiteX143" fmla="*/ 1012372 w 2318657"/>
              <a:gd name="connsiteY143" fmla="*/ 1638300 h 2253343"/>
              <a:gd name="connsiteX144" fmla="*/ 1034143 w 2318657"/>
              <a:gd name="connsiteY144" fmla="*/ 1681843 h 2253343"/>
              <a:gd name="connsiteX145" fmla="*/ 1012372 w 2318657"/>
              <a:gd name="connsiteY145" fmla="*/ 1719943 h 2253343"/>
              <a:gd name="connsiteX146" fmla="*/ 968829 w 2318657"/>
              <a:gd name="connsiteY146" fmla="*/ 1736272 h 2253343"/>
              <a:gd name="connsiteX147" fmla="*/ 947057 w 2318657"/>
              <a:gd name="connsiteY147" fmla="*/ 1736272 h 2253343"/>
              <a:gd name="connsiteX148" fmla="*/ 919843 w 2318657"/>
              <a:gd name="connsiteY148" fmla="*/ 1758043 h 2253343"/>
              <a:gd name="connsiteX149" fmla="*/ 903514 w 2318657"/>
              <a:gd name="connsiteY149" fmla="*/ 1801586 h 2253343"/>
              <a:gd name="connsiteX150" fmla="*/ 876300 w 2318657"/>
              <a:gd name="connsiteY150" fmla="*/ 1801586 h 2253343"/>
              <a:gd name="connsiteX151" fmla="*/ 870857 w 2318657"/>
              <a:gd name="connsiteY151" fmla="*/ 1763486 h 2253343"/>
              <a:gd name="connsiteX152" fmla="*/ 870857 w 2318657"/>
              <a:gd name="connsiteY152" fmla="*/ 1730829 h 2253343"/>
              <a:gd name="connsiteX153" fmla="*/ 810986 w 2318657"/>
              <a:gd name="connsiteY153" fmla="*/ 1692729 h 2253343"/>
              <a:gd name="connsiteX154" fmla="*/ 778329 w 2318657"/>
              <a:gd name="connsiteY154" fmla="*/ 1660072 h 2253343"/>
              <a:gd name="connsiteX155" fmla="*/ 767443 w 2318657"/>
              <a:gd name="connsiteY155" fmla="*/ 1681843 h 2253343"/>
              <a:gd name="connsiteX156" fmla="*/ 772886 w 2318657"/>
              <a:gd name="connsiteY156" fmla="*/ 1741715 h 2253343"/>
              <a:gd name="connsiteX157" fmla="*/ 810986 w 2318657"/>
              <a:gd name="connsiteY157" fmla="*/ 1828800 h 2253343"/>
              <a:gd name="connsiteX158" fmla="*/ 821872 w 2318657"/>
              <a:gd name="connsiteY158" fmla="*/ 1899557 h 2253343"/>
              <a:gd name="connsiteX159" fmla="*/ 827314 w 2318657"/>
              <a:gd name="connsiteY159" fmla="*/ 1953986 h 2253343"/>
              <a:gd name="connsiteX160" fmla="*/ 832757 w 2318657"/>
              <a:gd name="connsiteY160" fmla="*/ 1997529 h 2253343"/>
              <a:gd name="connsiteX161" fmla="*/ 870857 w 2318657"/>
              <a:gd name="connsiteY161" fmla="*/ 2046515 h 2253343"/>
              <a:gd name="connsiteX162" fmla="*/ 870857 w 2318657"/>
              <a:gd name="connsiteY162" fmla="*/ 2117272 h 2253343"/>
              <a:gd name="connsiteX163" fmla="*/ 865414 w 2318657"/>
              <a:gd name="connsiteY163" fmla="*/ 2171700 h 2253343"/>
              <a:gd name="connsiteX164" fmla="*/ 827314 w 2318657"/>
              <a:gd name="connsiteY164" fmla="*/ 2231572 h 2253343"/>
              <a:gd name="connsiteX165" fmla="*/ 772886 w 2318657"/>
              <a:gd name="connsiteY165" fmla="*/ 2253343 h 2253343"/>
              <a:gd name="connsiteX166" fmla="*/ 751114 w 2318657"/>
              <a:gd name="connsiteY166" fmla="*/ 2253343 h 2253343"/>
              <a:gd name="connsiteX167" fmla="*/ 751114 w 2318657"/>
              <a:gd name="connsiteY167" fmla="*/ 2171700 h 2253343"/>
              <a:gd name="connsiteX168" fmla="*/ 762000 w 2318657"/>
              <a:gd name="connsiteY168" fmla="*/ 2111829 h 2253343"/>
              <a:gd name="connsiteX169" fmla="*/ 762000 w 2318657"/>
              <a:gd name="connsiteY169" fmla="*/ 2057400 h 2253343"/>
              <a:gd name="connsiteX170" fmla="*/ 729343 w 2318657"/>
              <a:gd name="connsiteY170" fmla="*/ 2013857 h 2253343"/>
              <a:gd name="connsiteX171" fmla="*/ 729343 w 2318657"/>
              <a:gd name="connsiteY171" fmla="*/ 1970315 h 2253343"/>
              <a:gd name="connsiteX172" fmla="*/ 685800 w 2318657"/>
              <a:gd name="connsiteY172" fmla="*/ 1970315 h 2253343"/>
              <a:gd name="connsiteX173" fmla="*/ 669472 w 2318657"/>
              <a:gd name="connsiteY173" fmla="*/ 1970315 h 2253343"/>
              <a:gd name="connsiteX174" fmla="*/ 653143 w 2318657"/>
              <a:gd name="connsiteY174" fmla="*/ 2024743 h 2253343"/>
              <a:gd name="connsiteX175" fmla="*/ 653143 w 2318657"/>
              <a:gd name="connsiteY175" fmla="*/ 2062843 h 2253343"/>
              <a:gd name="connsiteX176" fmla="*/ 620486 w 2318657"/>
              <a:gd name="connsiteY176" fmla="*/ 2117272 h 2253343"/>
              <a:gd name="connsiteX177" fmla="*/ 620486 w 2318657"/>
              <a:gd name="connsiteY177" fmla="*/ 2133600 h 2253343"/>
              <a:gd name="connsiteX178" fmla="*/ 582386 w 2318657"/>
              <a:gd name="connsiteY178" fmla="*/ 2111829 h 2253343"/>
              <a:gd name="connsiteX179" fmla="*/ 582386 w 2318657"/>
              <a:gd name="connsiteY179" fmla="*/ 2062843 h 2253343"/>
              <a:gd name="connsiteX180" fmla="*/ 582386 w 2318657"/>
              <a:gd name="connsiteY180" fmla="*/ 2013857 h 2253343"/>
              <a:gd name="connsiteX181" fmla="*/ 582386 w 2318657"/>
              <a:gd name="connsiteY181" fmla="*/ 1975757 h 2253343"/>
              <a:gd name="connsiteX182" fmla="*/ 576943 w 2318657"/>
              <a:gd name="connsiteY182" fmla="*/ 1921329 h 2253343"/>
              <a:gd name="connsiteX183" fmla="*/ 571500 w 2318657"/>
              <a:gd name="connsiteY183" fmla="*/ 1877786 h 2253343"/>
              <a:gd name="connsiteX184" fmla="*/ 549729 w 2318657"/>
              <a:gd name="connsiteY184" fmla="*/ 1856015 h 2253343"/>
              <a:gd name="connsiteX185" fmla="*/ 495300 w 2318657"/>
              <a:gd name="connsiteY185" fmla="*/ 1856015 h 2253343"/>
              <a:gd name="connsiteX186" fmla="*/ 484414 w 2318657"/>
              <a:gd name="connsiteY186" fmla="*/ 1921329 h 2253343"/>
              <a:gd name="connsiteX187" fmla="*/ 478972 w 2318657"/>
              <a:gd name="connsiteY187" fmla="*/ 1959429 h 2253343"/>
              <a:gd name="connsiteX188" fmla="*/ 473529 w 2318657"/>
              <a:gd name="connsiteY188" fmla="*/ 2008415 h 2253343"/>
              <a:gd name="connsiteX189" fmla="*/ 446314 w 2318657"/>
              <a:gd name="connsiteY189" fmla="*/ 1981200 h 2253343"/>
              <a:gd name="connsiteX190" fmla="*/ 413657 w 2318657"/>
              <a:gd name="connsiteY190" fmla="*/ 1937657 h 2253343"/>
              <a:gd name="connsiteX191" fmla="*/ 375557 w 2318657"/>
              <a:gd name="connsiteY191" fmla="*/ 1872343 h 2253343"/>
              <a:gd name="connsiteX192" fmla="*/ 348343 w 2318657"/>
              <a:gd name="connsiteY192" fmla="*/ 1828800 h 2253343"/>
              <a:gd name="connsiteX193" fmla="*/ 342900 w 2318657"/>
              <a:gd name="connsiteY193" fmla="*/ 1801586 h 2253343"/>
              <a:gd name="connsiteX194" fmla="*/ 342900 w 2318657"/>
              <a:gd name="connsiteY194" fmla="*/ 1768929 h 2253343"/>
              <a:gd name="connsiteX195" fmla="*/ 342900 w 2318657"/>
              <a:gd name="connsiteY195" fmla="*/ 1725386 h 2253343"/>
              <a:gd name="connsiteX196" fmla="*/ 386443 w 2318657"/>
              <a:gd name="connsiteY196" fmla="*/ 1709057 h 2253343"/>
              <a:gd name="connsiteX197" fmla="*/ 413657 w 2318657"/>
              <a:gd name="connsiteY197" fmla="*/ 1681843 h 2253343"/>
              <a:gd name="connsiteX198" fmla="*/ 413657 w 2318657"/>
              <a:gd name="connsiteY198" fmla="*/ 1627415 h 2253343"/>
              <a:gd name="connsiteX199" fmla="*/ 370114 w 2318657"/>
              <a:gd name="connsiteY199" fmla="*/ 1562100 h 2253343"/>
              <a:gd name="connsiteX200" fmla="*/ 326572 w 2318657"/>
              <a:gd name="connsiteY200" fmla="*/ 1534886 h 2253343"/>
              <a:gd name="connsiteX201" fmla="*/ 326572 w 2318657"/>
              <a:gd name="connsiteY201" fmla="*/ 1496786 h 2253343"/>
              <a:gd name="connsiteX202" fmla="*/ 299357 w 2318657"/>
              <a:gd name="connsiteY202" fmla="*/ 1458686 h 2253343"/>
              <a:gd name="connsiteX203" fmla="*/ 277586 w 2318657"/>
              <a:gd name="connsiteY203" fmla="*/ 1447800 h 2253343"/>
              <a:gd name="connsiteX204" fmla="*/ 288472 w 2318657"/>
              <a:gd name="connsiteY204" fmla="*/ 1409700 h 2253343"/>
              <a:gd name="connsiteX205" fmla="*/ 326572 w 2318657"/>
              <a:gd name="connsiteY205" fmla="*/ 1398815 h 2253343"/>
              <a:gd name="connsiteX206" fmla="*/ 359229 w 2318657"/>
              <a:gd name="connsiteY206" fmla="*/ 1344386 h 2253343"/>
              <a:gd name="connsiteX207" fmla="*/ 359229 w 2318657"/>
              <a:gd name="connsiteY207" fmla="*/ 1322615 h 2253343"/>
              <a:gd name="connsiteX208" fmla="*/ 402772 w 2318657"/>
              <a:gd name="connsiteY208" fmla="*/ 1322615 h 2253343"/>
              <a:gd name="connsiteX209" fmla="*/ 424543 w 2318657"/>
              <a:gd name="connsiteY209" fmla="*/ 1322615 h 2253343"/>
              <a:gd name="connsiteX210" fmla="*/ 446314 w 2318657"/>
              <a:gd name="connsiteY210" fmla="*/ 1322615 h 2253343"/>
              <a:gd name="connsiteX211" fmla="*/ 478972 w 2318657"/>
              <a:gd name="connsiteY211" fmla="*/ 1317172 h 2253343"/>
              <a:gd name="connsiteX212" fmla="*/ 506186 w 2318657"/>
              <a:gd name="connsiteY212" fmla="*/ 1295400 h 2253343"/>
              <a:gd name="connsiteX213" fmla="*/ 560614 w 2318657"/>
              <a:gd name="connsiteY213" fmla="*/ 1295400 h 2253343"/>
              <a:gd name="connsiteX214" fmla="*/ 685800 w 2318657"/>
              <a:gd name="connsiteY214" fmla="*/ 1355272 h 2253343"/>
              <a:gd name="connsiteX215" fmla="*/ 800100 w 2318657"/>
              <a:gd name="connsiteY215" fmla="*/ 1415143 h 2253343"/>
              <a:gd name="connsiteX216" fmla="*/ 810986 w 2318657"/>
              <a:gd name="connsiteY216" fmla="*/ 1453243 h 2253343"/>
              <a:gd name="connsiteX217" fmla="*/ 865414 w 2318657"/>
              <a:gd name="connsiteY217" fmla="*/ 1436915 h 2253343"/>
              <a:gd name="connsiteX218" fmla="*/ 903514 w 2318657"/>
              <a:gd name="connsiteY218" fmla="*/ 1409700 h 2253343"/>
              <a:gd name="connsiteX219" fmla="*/ 914400 w 2318657"/>
              <a:gd name="connsiteY219" fmla="*/ 1393372 h 2253343"/>
              <a:gd name="connsiteX220" fmla="*/ 838200 w 2318657"/>
              <a:gd name="connsiteY220" fmla="*/ 1366157 h 2253343"/>
              <a:gd name="connsiteX221" fmla="*/ 805543 w 2318657"/>
              <a:gd name="connsiteY221" fmla="*/ 1344386 h 2253343"/>
              <a:gd name="connsiteX222" fmla="*/ 805543 w 2318657"/>
              <a:gd name="connsiteY222" fmla="*/ 1295400 h 2253343"/>
              <a:gd name="connsiteX223" fmla="*/ 762000 w 2318657"/>
              <a:gd name="connsiteY223" fmla="*/ 1311729 h 2253343"/>
              <a:gd name="connsiteX224" fmla="*/ 745672 w 2318657"/>
              <a:gd name="connsiteY224" fmla="*/ 1295400 h 2253343"/>
              <a:gd name="connsiteX225" fmla="*/ 691243 w 2318657"/>
              <a:gd name="connsiteY225" fmla="*/ 1300843 h 2253343"/>
              <a:gd name="connsiteX226" fmla="*/ 664029 w 2318657"/>
              <a:gd name="connsiteY226" fmla="*/ 1317172 h 2253343"/>
              <a:gd name="connsiteX227" fmla="*/ 615043 w 2318657"/>
              <a:gd name="connsiteY227" fmla="*/ 1311729 h 2253343"/>
              <a:gd name="connsiteX228" fmla="*/ 582386 w 2318657"/>
              <a:gd name="connsiteY228" fmla="*/ 1279072 h 2253343"/>
              <a:gd name="connsiteX229" fmla="*/ 544286 w 2318657"/>
              <a:gd name="connsiteY229" fmla="*/ 1279072 h 2253343"/>
              <a:gd name="connsiteX230" fmla="*/ 506186 w 2318657"/>
              <a:gd name="connsiteY230" fmla="*/ 1268186 h 2253343"/>
              <a:gd name="connsiteX231" fmla="*/ 473529 w 2318657"/>
              <a:gd name="connsiteY231" fmla="*/ 1284515 h 2253343"/>
              <a:gd name="connsiteX232" fmla="*/ 462643 w 2318657"/>
              <a:gd name="connsiteY232" fmla="*/ 1300843 h 2253343"/>
              <a:gd name="connsiteX233" fmla="*/ 419100 w 2318657"/>
              <a:gd name="connsiteY233" fmla="*/ 1300843 h 2253343"/>
              <a:gd name="connsiteX234" fmla="*/ 408214 w 2318657"/>
              <a:gd name="connsiteY234" fmla="*/ 1273629 h 2253343"/>
              <a:gd name="connsiteX235" fmla="*/ 370114 w 2318657"/>
              <a:gd name="connsiteY235" fmla="*/ 1273629 h 2253343"/>
              <a:gd name="connsiteX236" fmla="*/ 337457 w 2318657"/>
              <a:gd name="connsiteY236" fmla="*/ 1273629 h 2253343"/>
              <a:gd name="connsiteX237" fmla="*/ 310243 w 2318657"/>
              <a:gd name="connsiteY237" fmla="*/ 1284515 h 2253343"/>
              <a:gd name="connsiteX238" fmla="*/ 299357 w 2318657"/>
              <a:gd name="connsiteY238" fmla="*/ 1268186 h 2253343"/>
              <a:gd name="connsiteX239" fmla="*/ 299357 w 2318657"/>
              <a:gd name="connsiteY239" fmla="*/ 1230086 h 2253343"/>
              <a:gd name="connsiteX240" fmla="*/ 283029 w 2318657"/>
              <a:gd name="connsiteY240" fmla="*/ 1208315 h 2253343"/>
              <a:gd name="connsiteX241" fmla="*/ 283029 w 2318657"/>
              <a:gd name="connsiteY241" fmla="*/ 1186543 h 2253343"/>
              <a:gd name="connsiteX242" fmla="*/ 283029 w 2318657"/>
              <a:gd name="connsiteY242" fmla="*/ 1143000 h 2253343"/>
              <a:gd name="connsiteX243" fmla="*/ 255814 w 2318657"/>
              <a:gd name="connsiteY243" fmla="*/ 1132115 h 2253343"/>
              <a:gd name="connsiteX244" fmla="*/ 228600 w 2318657"/>
              <a:gd name="connsiteY244" fmla="*/ 1132115 h 2253343"/>
              <a:gd name="connsiteX245" fmla="*/ 190500 w 2318657"/>
              <a:gd name="connsiteY245" fmla="*/ 1175657 h 2253343"/>
              <a:gd name="connsiteX246" fmla="*/ 168729 w 2318657"/>
              <a:gd name="connsiteY246" fmla="*/ 1175657 h 2253343"/>
              <a:gd name="connsiteX247" fmla="*/ 168729 w 2318657"/>
              <a:gd name="connsiteY247" fmla="*/ 1126672 h 2253343"/>
              <a:gd name="connsiteX248" fmla="*/ 168729 w 2318657"/>
              <a:gd name="connsiteY248" fmla="*/ 1050472 h 2253343"/>
              <a:gd name="connsiteX249" fmla="*/ 174172 w 2318657"/>
              <a:gd name="connsiteY249" fmla="*/ 1012372 h 2253343"/>
              <a:gd name="connsiteX250" fmla="*/ 206829 w 2318657"/>
              <a:gd name="connsiteY250" fmla="*/ 974272 h 2253343"/>
              <a:gd name="connsiteX251" fmla="*/ 223157 w 2318657"/>
              <a:gd name="connsiteY251" fmla="*/ 936172 h 2253343"/>
              <a:gd name="connsiteX252" fmla="*/ 185057 w 2318657"/>
              <a:gd name="connsiteY252" fmla="*/ 876300 h 2253343"/>
              <a:gd name="connsiteX253" fmla="*/ 141514 w 2318657"/>
              <a:gd name="connsiteY253" fmla="*/ 827315 h 2253343"/>
              <a:gd name="connsiteX254" fmla="*/ 114300 w 2318657"/>
              <a:gd name="connsiteY254" fmla="*/ 800100 h 2253343"/>
              <a:gd name="connsiteX255" fmla="*/ 92529 w 2318657"/>
              <a:gd name="connsiteY255" fmla="*/ 800100 h 2253343"/>
              <a:gd name="connsiteX256" fmla="*/ 54429 w 2318657"/>
              <a:gd name="connsiteY256" fmla="*/ 772886 h 2253343"/>
              <a:gd name="connsiteX257" fmla="*/ 16329 w 2318657"/>
              <a:gd name="connsiteY257" fmla="*/ 702129 h 2253343"/>
              <a:gd name="connsiteX258" fmla="*/ 0 w 2318657"/>
              <a:gd name="connsiteY258" fmla="*/ 680357 h 2253343"/>
              <a:gd name="connsiteX259" fmla="*/ 0 w 2318657"/>
              <a:gd name="connsiteY259" fmla="*/ 615043 h 2253343"/>
              <a:gd name="connsiteX260" fmla="*/ 46540 w 2318657"/>
              <a:gd name="connsiteY260" fmla="*/ 603763 h 2253343"/>
              <a:gd name="connsiteX0" fmla="*/ 173566 w 2465009"/>
              <a:gd name="connsiteY0" fmla="*/ 604157 h 2253343"/>
              <a:gd name="connsiteX1" fmla="*/ 217109 w 2465009"/>
              <a:gd name="connsiteY1" fmla="*/ 598715 h 2253343"/>
              <a:gd name="connsiteX2" fmla="*/ 227995 w 2465009"/>
              <a:gd name="connsiteY2" fmla="*/ 549729 h 2253343"/>
              <a:gd name="connsiteX3" fmla="*/ 309638 w 2465009"/>
              <a:gd name="connsiteY3" fmla="*/ 473529 h 2253343"/>
              <a:gd name="connsiteX4" fmla="*/ 374952 w 2465009"/>
              <a:gd name="connsiteY4" fmla="*/ 391886 h 2253343"/>
              <a:gd name="connsiteX5" fmla="*/ 543681 w 2465009"/>
              <a:gd name="connsiteY5" fmla="*/ 293915 h 2253343"/>
              <a:gd name="connsiteX6" fmla="*/ 728738 w 2465009"/>
              <a:gd name="connsiteY6" fmla="*/ 239486 h 2253343"/>
              <a:gd name="connsiteX7" fmla="*/ 853924 w 2465009"/>
              <a:gd name="connsiteY7" fmla="*/ 157843 h 2253343"/>
              <a:gd name="connsiteX8" fmla="*/ 1000881 w 2465009"/>
              <a:gd name="connsiteY8" fmla="*/ 59872 h 2253343"/>
              <a:gd name="connsiteX9" fmla="*/ 1131509 w 2465009"/>
              <a:gd name="connsiteY9" fmla="*/ 10886 h 2253343"/>
              <a:gd name="connsiteX10" fmla="*/ 1311124 w 2465009"/>
              <a:gd name="connsiteY10" fmla="*/ 21772 h 2253343"/>
              <a:gd name="connsiteX11" fmla="*/ 1419981 w 2465009"/>
              <a:gd name="connsiteY11" fmla="*/ 32657 h 2253343"/>
              <a:gd name="connsiteX12" fmla="*/ 1490738 w 2465009"/>
              <a:gd name="connsiteY12" fmla="*/ 32657 h 2253343"/>
              <a:gd name="connsiteX13" fmla="*/ 1708452 w 2465009"/>
              <a:gd name="connsiteY13" fmla="*/ 0 h 2253343"/>
              <a:gd name="connsiteX14" fmla="*/ 1724781 w 2465009"/>
              <a:gd name="connsiteY14" fmla="*/ 43543 h 2253343"/>
              <a:gd name="connsiteX15" fmla="*/ 1915281 w 2465009"/>
              <a:gd name="connsiteY15" fmla="*/ 16329 h 2253343"/>
              <a:gd name="connsiteX16" fmla="*/ 2007809 w 2465009"/>
              <a:gd name="connsiteY16" fmla="*/ 59872 h 2253343"/>
              <a:gd name="connsiteX17" fmla="*/ 2051352 w 2465009"/>
              <a:gd name="connsiteY17" fmla="*/ 70757 h 2253343"/>
              <a:gd name="connsiteX18" fmla="*/ 2171095 w 2465009"/>
              <a:gd name="connsiteY18" fmla="*/ 70757 h 2253343"/>
              <a:gd name="connsiteX19" fmla="*/ 2279952 w 2465009"/>
              <a:gd name="connsiteY19" fmla="*/ 81643 h 2253343"/>
              <a:gd name="connsiteX20" fmla="*/ 2443238 w 2465009"/>
              <a:gd name="connsiteY20" fmla="*/ 54429 h 2253343"/>
              <a:gd name="connsiteX21" fmla="*/ 2465009 w 2465009"/>
              <a:gd name="connsiteY21" fmla="*/ 136072 h 2253343"/>
              <a:gd name="connsiteX22" fmla="*/ 2377924 w 2465009"/>
              <a:gd name="connsiteY22" fmla="*/ 266700 h 2253343"/>
              <a:gd name="connsiteX23" fmla="*/ 2345266 w 2465009"/>
              <a:gd name="connsiteY23" fmla="*/ 381000 h 2253343"/>
              <a:gd name="connsiteX24" fmla="*/ 2285395 w 2465009"/>
              <a:gd name="connsiteY24" fmla="*/ 462643 h 2253343"/>
              <a:gd name="connsiteX25" fmla="*/ 2220081 w 2465009"/>
              <a:gd name="connsiteY25" fmla="*/ 457200 h 2253343"/>
              <a:gd name="connsiteX26" fmla="*/ 2176538 w 2465009"/>
              <a:gd name="connsiteY26" fmla="*/ 457200 h 2253343"/>
              <a:gd name="connsiteX27" fmla="*/ 2138438 w 2465009"/>
              <a:gd name="connsiteY27" fmla="*/ 364672 h 2253343"/>
              <a:gd name="connsiteX28" fmla="*/ 1980595 w 2465009"/>
              <a:gd name="connsiteY28" fmla="*/ 304800 h 2253343"/>
              <a:gd name="connsiteX29" fmla="*/ 1898952 w 2465009"/>
              <a:gd name="connsiteY29" fmla="*/ 277586 h 2253343"/>
              <a:gd name="connsiteX30" fmla="*/ 1855409 w 2465009"/>
              <a:gd name="connsiteY30" fmla="*/ 277586 h 2253343"/>
              <a:gd name="connsiteX31" fmla="*/ 1817309 w 2465009"/>
              <a:gd name="connsiteY31" fmla="*/ 283029 h 2253343"/>
              <a:gd name="connsiteX32" fmla="*/ 1790095 w 2465009"/>
              <a:gd name="connsiteY32" fmla="*/ 315686 h 2253343"/>
              <a:gd name="connsiteX33" fmla="*/ 1784652 w 2465009"/>
              <a:gd name="connsiteY33" fmla="*/ 381000 h 2253343"/>
              <a:gd name="connsiteX34" fmla="*/ 1746552 w 2465009"/>
              <a:gd name="connsiteY34" fmla="*/ 424543 h 2253343"/>
              <a:gd name="connsiteX35" fmla="*/ 1703009 w 2465009"/>
              <a:gd name="connsiteY35" fmla="*/ 429986 h 2253343"/>
              <a:gd name="connsiteX36" fmla="*/ 1670352 w 2465009"/>
              <a:gd name="connsiteY36" fmla="*/ 419100 h 2253343"/>
              <a:gd name="connsiteX37" fmla="*/ 1659466 w 2465009"/>
              <a:gd name="connsiteY37" fmla="*/ 370115 h 2253343"/>
              <a:gd name="connsiteX38" fmla="*/ 1670352 w 2465009"/>
              <a:gd name="connsiteY38" fmla="*/ 332015 h 2253343"/>
              <a:gd name="connsiteX39" fmla="*/ 1713895 w 2465009"/>
              <a:gd name="connsiteY39" fmla="*/ 315686 h 2253343"/>
              <a:gd name="connsiteX40" fmla="*/ 1713895 w 2465009"/>
              <a:gd name="connsiteY40" fmla="*/ 261257 h 2253343"/>
              <a:gd name="connsiteX41" fmla="*/ 1686681 w 2465009"/>
              <a:gd name="connsiteY41" fmla="*/ 261257 h 2253343"/>
              <a:gd name="connsiteX42" fmla="*/ 1637695 w 2465009"/>
              <a:gd name="connsiteY42" fmla="*/ 315686 h 2253343"/>
              <a:gd name="connsiteX43" fmla="*/ 1577824 w 2465009"/>
              <a:gd name="connsiteY43" fmla="*/ 348343 h 2253343"/>
              <a:gd name="connsiteX44" fmla="*/ 1523395 w 2465009"/>
              <a:gd name="connsiteY44" fmla="*/ 348343 h 2253343"/>
              <a:gd name="connsiteX45" fmla="*/ 1490738 w 2465009"/>
              <a:gd name="connsiteY45" fmla="*/ 337457 h 2253343"/>
              <a:gd name="connsiteX46" fmla="*/ 1452638 w 2465009"/>
              <a:gd name="connsiteY46" fmla="*/ 337457 h 2253343"/>
              <a:gd name="connsiteX47" fmla="*/ 1452638 w 2465009"/>
              <a:gd name="connsiteY47" fmla="*/ 381000 h 2253343"/>
              <a:gd name="connsiteX48" fmla="*/ 1490738 w 2465009"/>
              <a:gd name="connsiteY48" fmla="*/ 446315 h 2253343"/>
              <a:gd name="connsiteX49" fmla="*/ 1545166 w 2465009"/>
              <a:gd name="connsiteY49" fmla="*/ 489857 h 2253343"/>
              <a:gd name="connsiteX50" fmla="*/ 1588709 w 2465009"/>
              <a:gd name="connsiteY50" fmla="*/ 522515 h 2253343"/>
              <a:gd name="connsiteX51" fmla="*/ 1615924 w 2465009"/>
              <a:gd name="connsiteY51" fmla="*/ 549729 h 2253343"/>
              <a:gd name="connsiteX52" fmla="*/ 1637695 w 2465009"/>
              <a:gd name="connsiteY52" fmla="*/ 593272 h 2253343"/>
              <a:gd name="connsiteX53" fmla="*/ 1637695 w 2465009"/>
              <a:gd name="connsiteY53" fmla="*/ 625929 h 2253343"/>
              <a:gd name="connsiteX54" fmla="*/ 1610481 w 2465009"/>
              <a:gd name="connsiteY54" fmla="*/ 658586 h 2253343"/>
              <a:gd name="connsiteX55" fmla="*/ 1572381 w 2465009"/>
              <a:gd name="connsiteY55" fmla="*/ 625929 h 2253343"/>
              <a:gd name="connsiteX56" fmla="*/ 1556052 w 2465009"/>
              <a:gd name="connsiteY56" fmla="*/ 582386 h 2253343"/>
              <a:gd name="connsiteX57" fmla="*/ 1534281 w 2465009"/>
              <a:gd name="connsiteY57" fmla="*/ 555172 h 2253343"/>
              <a:gd name="connsiteX58" fmla="*/ 1501624 w 2465009"/>
              <a:gd name="connsiteY58" fmla="*/ 549729 h 2253343"/>
              <a:gd name="connsiteX59" fmla="*/ 1479852 w 2465009"/>
              <a:gd name="connsiteY59" fmla="*/ 522515 h 2253343"/>
              <a:gd name="connsiteX60" fmla="*/ 1458081 w 2465009"/>
              <a:gd name="connsiteY60" fmla="*/ 506186 h 2253343"/>
              <a:gd name="connsiteX61" fmla="*/ 1436309 w 2465009"/>
              <a:gd name="connsiteY61" fmla="*/ 506186 h 2253343"/>
              <a:gd name="connsiteX62" fmla="*/ 1425424 w 2465009"/>
              <a:gd name="connsiteY62" fmla="*/ 549729 h 2253343"/>
              <a:gd name="connsiteX63" fmla="*/ 1468966 w 2465009"/>
              <a:gd name="connsiteY63" fmla="*/ 598715 h 2253343"/>
              <a:gd name="connsiteX64" fmla="*/ 1485295 w 2465009"/>
              <a:gd name="connsiteY64" fmla="*/ 625929 h 2253343"/>
              <a:gd name="connsiteX65" fmla="*/ 1512509 w 2465009"/>
              <a:gd name="connsiteY65" fmla="*/ 642257 h 2253343"/>
              <a:gd name="connsiteX66" fmla="*/ 1512509 w 2465009"/>
              <a:gd name="connsiteY66" fmla="*/ 664029 h 2253343"/>
              <a:gd name="connsiteX67" fmla="*/ 1468966 w 2465009"/>
              <a:gd name="connsiteY67" fmla="*/ 669472 h 2253343"/>
              <a:gd name="connsiteX68" fmla="*/ 1430866 w 2465009"/>
              <a:gd name="connsiteY68" fmla="*/ 653143 h 2253343"/>
              <a:gd name="connsiteX69" fmla="*/ 1414538 w 2465009"/>
              <a:gd name="connsiteY69" fmla="*/ 609600 h 2253343"/>
              <a:gd name="connsiteX70" fmla="*/ 1398209 w 2465009"/>
              <a:gd name="connsiteY70" fmla="*/ 566057 h 2253343"/>
              <a:gd name="connsiteX71" fmla="*/ 1360109 w 2465009"/>
              <a:gd name="connsiteY71" fmla="*/ 549729 h 2253343"/>
              <a:gd name="connsiteX72" fmla="*/ 1316566 w 2465009"/>
              <a:gd name="connsiteY72" fmla="*/ 533400 h 2253343"/>
              <a:gd name="connsiteX73" fmla="*/ 1305681 w 2465009"/>
              <a:gd name="connsiteY73" fmla="*/ 566057 h 2253343"/>
              <a:gd name="connsiteX74" fmla="*/ 1305681 w 2465009"/>
              <a:gd name="connsiteY74" fmla="*/ 604157 h 2253343"/>
              <a:gd name="connsiteX75" fmla="*/ 1354666 w 2465009"/>
              <a:gd name="connsiteY75" fmla="*/ 625929 h 2253343"/>
              <a:gd name="connsiteX76" fmla="*/ 1381881 w 2465009"/>
              <a:gd name="connsiteY76" fmla="*/ 653143 h 2253343"/>
              <a:gd name="connsiteX77" fmla="*/ 1398209 w 2465009"/>
              <a:gd name="connsiteY77" fmla="*/ 696686 h 2253343"/>
              <a:gd name="connsiteX78" fmla="*/ 1387324 w 2465009"/>
              <a:gd name="connsiteY78" fmla="*/ 734786 h 2253343"/>
              <a:gd name="connsiteX79" fmla="*/ 1332895 w 2465009"/>
              <a:gd name="connsiteY79" fmla="*/ 702129 h 2253343"/>
              <a:gd name="connsiteX80" fmla="*/ 1267581 w 2465009"/>
              <a:gd name="connsiteY80" fmla="*/ 647700 h 2253343"/>
              <a:gd name="connsiteX81" fmla="*/ 1251252 w 2465009"/>
              <a:gd name="connsiteY81" fmla="*/ 620486 h 2253343"/>
              <a:gd name="connsiteX82" fmla="*/ 1245809 w 2465009"/>
              <a:gd name="connsiteY82" fmla="*/ 555172 h 2253343"/>
              <a:gd name="connsiteX83" fmla="*/ 1240366 w 2465009"/>
              <a:gd name="connsiteY83" fmla="*/ 527957 h 2253343"/>
              <a:gd name="connsiteX84" fmla="*/ 1131509 w 2465009"/>
              <a:gd name="connsiteY84" fmla="*/ 468086 h 2253343"/>
              <a:gd name="connsiteX85" fmla="*/ 1120624 w 2465009"/>
              <a:gd name="connsiteY85" fmla="*/ 446315 h 2253343"/>
              <a:gd name="connsiteX86" fmla="*/ 1055309 w 2465009"/>
              <a:gd name="connsiteY86" fmla="*/ 511629 h 2253343"/>
              <a:gd name="connsiteX87" fmla="*/ 1044424 w 2465009"/>
              <a:gd name="connsiteY87" fmla="*/ 560615 h 2253343"/>
              <a:gd name="connsiteX88" fmla="*/ 1044424 w 2465009"/>
              <a:gd name="connsiteY88" fmla="*/ 615043 h 2253343"/>
              <a:gd name="connsiteX89" fmla="*/ 1087966 w 2465009"/>
              <a:gd name="connsiteY89" fmla="*/ 647700 h 2253343"/>
              <a:gd name="connsiteX90" fmla="*/ 1093409 w 2465009"/>
              <a:gd name="connsiteY90" fmla="*/ 718457 h 2253343"/>
              <a:gd name="connsiteX91" fmla="*/ 1131509 w 2465009"/>
              <a:gd name="connsiteY91" fmla="*/ 778329 h 2253343"/>
              <a:gd name="connsiteX92" fmla="*/ 1147838 w 2465009"/>
              <a:gd name="connsiteY92" fmla="*/ 794657 h 2253343"/>
              <a:gd name="connsiteX93" fmla="*/ 1158724 w 2465009"/>
              <a:gd name="connsiteY93" fmla="*/ 832757 h 2253343"/>
              <a:gd name="connsiteX94" fmla="*/ 1185938 w 2465009"/>
              <a:gd name="connsiteY94" fmla="*/ 887186 h 2253343"/>
              <a:gd name="connsiteX95" fmla="*/ 1191381 w 2465009"/>
              <a:gd name="connsiteY95" fmla="*/ 930729 h 2253343"/>
              <a:gd name="connsiteX96" fmla="*/ 1224038 w 2465009"/>
              <a:gd name="connsiteY96" fmla="*/ 952500 h 2253343"/>
              <a:gd name="connsiteX97" fmla="*/ 1267581 w 2465009"/>
              <a:gd name="connsiteY97" fmla="*/ 952500 h 2253343"/>
              <a:gd name="connsiteX98" fmla="*/ 1305681 w 2465009"/>
              <a:gd name="connsiteY98" fmla="*/ 979715 h 2253343"/>
              <a:gd name="connsiteX99" fmla="*/ 1365552 w 2465009"/>
              <a:gd name="connsiteY99" fmla="*/ 957943 h 2253343"/>
              <a:gd name="connsiteX100" fmla="*/ 1403652 w 2465009"/>
              <a:gd name="connsiteY100" fmla="*/ 914400 h 2253343"/>
              <a:gd name="connsiteX101" fmla="*/ 1436309 w 2465009"/>
              <a:gd name="connsiteY101" fmla="*/ 892629 h 2253343"/>
              <a:gd name="connsiteX102" fmla="*/ 1528838 w 2465009"/>
              <a:gd name="connsiteY102" fmla="*/ 892629 h 2253343"/>
              <a:gd name="connsiteX103" fmla="*/ 1458081 w 2465009"/>
              <a:gd name="connsiteY103" fmla="*/ 930729 h 2253343"/>
              <a:gd name="connsiteX104" fmla="*/ 1398209 w 2465009"/>
              <a:gd name="connsiteY104" fmla="*/ 974272 h 2253343"/>
              <a:gd name="connsiteX105" fmla="*/ 1360109 w 2465009"/>
              <a:gd name="connsiteY105" fmla="*/ 1017815 h 2253343"/>
              <a:gd name="connsiteX106" fmla="*/ 1322009 w 2465009"/>
              <a:gd name="connsiteY106" fmla="*/ 1017815 h 2253343"/>
              <a:gd name="connsiteX107" fmla="*/ 1289352 w 2465009"/>
              <a:gd name="connsiteY107" fmla="*/ 1034143 h 2253343"/>
              <a:gd name="connsiteX108" fmla="*/ 1262138 w 2465009"/>
              <a:gd name="connsiteY108" fmla="*/ 1055915 h 2253343"/>
              <a:gd name="connsiteX109" fmla="*/ 1262138 w 2465009"/>
              <a:gd name="connsiteY109" fmla="*/ 1099457 h 2253343"/>
              <a:gd name="connsiteX110" fmla="*/ 1327452 w 2465009"/>
              <a:gd name="connsiteY110" fmla="*/ 1126672 h 2253343"/>
              <a:gd name="connsiteX111" fmla="*/ 1409095 w 2465009"/>
              <a:gd name="connsiteY111" fmla="*/ 1143000 h 2253343"/>
              <a:gd name="connsiteX112" fmla="*/ 1463524 w 2465009"/>
              <a:gd name="connsiteY112" fmla="*/ 1213757 h 2253343"/>
              <a:gd name="connsiteX113" fmla="*/ 1463524 w 2465009"/>
              <a:gd name="connsiteY113" fmla="*/ 1262743 h 2253343"/>
              <a:gd name="connsiteX114" fmla="*/ 1463524 w 2465009"/>
              <a:gd name="connsiteY114" fmla="*/ 1328057 h 2253343"/>
              <a:gd name="connsiteX115" fmla="*/ 1463524 w 2465009"/>
              <a:gd name="connsiteY115" fmla="*/ 1366157 h 2253343"/>
              <a:gd name="connsiteX116" fmla="*/ 1463524 w 2465009"/>
              <a:gd name="connsiteY116" fmla="*/ 1404257 h 2253343"/>
              <a:gd name="connsiteX117" fmla="*/ 1501624 w 2465009"/>
              <a:gd name="connsiteY117" fmla="*/ 1426029 h 2253343"/>
              <a:gd name="connsiteX118" fmla="*/ 1534281 w 2465009"/>
              <a:gd name="connsiteY118" fmla="*/ 1458686 h 2253343"/>
              <a:gd name="connsiteX119" fmla="*/ 1534281 w 2465009"/>
              <a:gd name="connsiteY119" fmla="*/ 1507672 h 2253343"/>
              <a:gd name="connsiteX120" fmla="*/ 1490738 w 2465009"/>
              <a:gd name="connsiteY120" fmla="*/ 1496786 h 2253343"/>
              <a:gd name="connsiteX121" fmla="*/ 1463524 w 2465009"/>
              <a:gd name="connsiteY121" fmla="*/ 1453243 h 2253343"/>
              <a:gd name="connsiteX122" fmla="*/ 1436309 w 2465009"/>
              <a:gd name="connsiteY122" fmla="*/ 1431472 h 2253343"/>
              <a:gd name="connsiteX123" fmla="*/ 1430866 w 2465009"/>
              <a:gd name="connsiteY123" fmla="*/ 1393372 h 2253343"/>
              <a:gd name="connsiteX124" fmla="*/ 1403652 w 2465009"/>
              <a:gd name="connsiteY124" fmla="*/ 1393372 h 2253343"/>
              <a:gd name="connsiteX125" fmla="*/ 1381881 w 2465009"/>
              <a:gd name="connsiteY125" fmla="*/ 1436915 h 2253343"/>
              <a:gd name="connsiteX126" fmla="*/ 1381881 w 2465009"/>
              <a:gd name="connsiteY126" fmla="*/ 1513115 h 2253343"/>
              <a:gd name="connsiteX127" fmla="*/ 1381881 w 2465009"/>
              <a:gd name="connsiteY127" fmla="*/ 1572986 h 2253343"/>
              <a:gd name="connsiteX128" fmla="*/ 1370995 w 2465009"/>
              <a:gd name="connsiteY128" fmla="*/ 1649186 h 2253343"/>
              <a:gd name="connsiteX129" fmla="*/ 1349224 w 2465009"/>
              <a:gd name="connsiteY129" fmla="*/ 1665515 h 2253343"/>
              <a:gd name="connsiteX130" fmla="*/ 1311124 w 2465009"/>
              <a:gd name="connsiteY130" fmla="*/ 1621972 h 2253343"/>
              <a:gd name="connsiteX131" fmla="*/ 1283909 w 2465009"/>
              <a:gd name="connsiteY131" fmla="*/ 1589315 h 2253343"/>
              <a:gd name="connsiteX132" fmla="*/ 1262138 w 2465009"/>
              <a:gd name="connsiteY132" fmla="*/ 1562100 h 2253343"/>
              <a:gd name="connsiteX133" fmla="*/ 1245809 w 2465009"/>
              <a:gd name="connsiteY133" fmla="*/ 1518557 h 2253343"/>
              <a:gd name="connsiteX134" fmla="*/ 1234924 w 2465009"/>
              <a:gd name="connsiteY134" fmla="*/ 1485900 h 2253343"/>
              <a:gd name="connsiteX135" fmla="*/ 1196824 w 2465009"/>
              <a:gd name="connsiteY135" fmla="*/ 1485900 h 2253343"/>
              <a:gd name="connsiteX136" fmla="*/ 1164166 w 2465009"/>
              <a:gd name="connsiteY136" fmla="*/ 1513115 h 2253343"/>
              <a:gd name="connsiteX137" fmla="*/ 1136952 w 2465009"/>
              <a:gd name="connsiteY137" fmla="*/ 1475015 h 2253343"/>
              <a:gd name="connsiteX138" fmla="*/ 1115181 w 2465009"/>
              <a:gd name="connsiteY138" fmla="*/ 1480457 h 2253343"/>
              <a:gd name="connsiteX139" fmla="*/ 1087966 w 2465009"/>
              <a:gd name="connsiteY139" fmla="*/ 1534886 h 2253343"/>
              <a:gd name="connsiteX140" fmla="*/ 1087966 w 2465009"/>
              <a:gd name="connsiteY140" fmla="*/ 1572986 h 2253343"/>
              <a:gd name="connsiteX141" fmla="*/ 1093409 w 2465009"/>
              <a:gd name="connsiteY141" fmla="*/ 1621972 h 2253343"/>
              <a:gd name="connsiteX142" fmla="*/ 1131509 w 2465009"/>
              <a:gd name="connsiteY142" fmla="*/ 1627415 h 2253343"/>
              <a:gd name="connsiteX143" fmla="*/ 1158724 w 2465009"/>
              <a:gd name="connsiteY143" fmla="*/ 1638300 h 2253343"/>
              <a:gd name="connsiteX144" fmla="*/ 1180495 w 2465009"/>
              <a:gd name="connsiteY144" fmla="*/ 1681843 h 2253343"/>
              <a:gd name="connsiteX145" fmla="*/ 1158724 w 2465009"/>
              <a:gd name="connsiteY145" fmla="*/ 1719943 h 2253343"/>
              <a:gd name="connsiteX146" fmla="*/ 1115181 w 2465009"/>
              <a:gd name="connsiteY146" fmla="*/ 1736272 h 2253343"/>
              <a:gd name="connsiteX147" fmla="*/ 1093409 w 2465009"/>
              <a:gd name="connsiteY147" fmla="*/ 1736272 h 2253343"/>
              <a:gd name="connsiteX148" fmla="*/ 1066195 w 2465009"/>
              <a:gd name="connsiteY148" fmla="*/ 1758043 h 2253343"/>
              <a:gd name="connsiteX149" fmla="*/ 1049866 w 2465009"/>
              <a:gd name="connsiteY149" fmla="*/ 1801586 h 2253343"/>
              <a:gd name="connsiteX150" fmla="*/ 1022652 w 2465009"/>
              <a:gd name="connsiteY150" fmla="*/ 1801586 h 2253343"/>
              <a:gd name="connsiteX151" fmla="*/ 1017209 w 2465009"/>
              <a:gd name="connsiteY151" fmla="*/ 1763486 h 2253343"/>
              <a:gd name="connsiteX152" fmla="*/ 1017209 w 2465009"/>
              <a:gd name="connsiteY152" fmla="*/ 1730829 h 2253343"/>
              <a:gd name="connsiteX153" fmla="*/ 957338 w 2465009"/>
              <a:gd name="connsiteY153" fmla="*/ 1692729 h 2253343"/>
              <a:gd name="connsiteX154" fmla="*/ 924681 w 2465009"/>
              <a:gd name="connsiteY154" fmla="*/ 1660072 h 2253343"/>
              <a:gd name="connsiteX155" fmla="*/ 913795 w 2465009"/>
              <a:gd name="connsiteY155" fmla="*/ 1681843 h 2253343"/>
              <a:gd name="connsiteX156" fmla="*/ 919238 w 2465009"/>
              <a:gd name="connsiteY156" fmla="*/ 1741715 h 2253343"/>
              <a:gd name="connsiteX157" fmla="*/ 957338 w 2465009"/>
              <a:gd name="connsiteY157" fmla="*/ 1828800 h 2253343"/>
              <a:gd name="connsiteX158" fmla="*/ 968224 w 2465009"/>
              <a:gd name="connsiteY158" fmla="*/ 1899557 h 2253343"/>
              <a:gd name="connsiteX159" fmla="*/ 973666 w 2465009"/>
              <a:gd name="connsiteY159" fmla="*/ 1953986 h 2253343"/>
              <a:gd name="connsiteX160" fmla="*/ 979109 w 2465009"/>
              <a:gd name="connsiteY160" fmla="*/ 1997529 h 2253343"/>
              <a:gd name="connsiteX161" fmla="*/ 1017209 w 2465009"/>
              <a:gd name="connsiteY161" fmla="*/ 2046515 h 2253343"/>
              <a:gd name="connsiteX162" fmla="*/ 1017209 w 2465009"/>
              <a:gd name="connsiteY162" fmla="*/ 2117272 h 2253343"/>
              <a:gd name="connsiteX163" fmla="*/ 1011766 w 2465009"/>
              <a:gd name="connsiteY163" fmla="*/ 2171700 h 2253343"/>
              <a:gd name="connsiteX164" fmla="*/ 973666 w 2465009"/>
              <a:gd name="connsiteY164" fmla="*/ 2231572 h 2253343"/>
              <a:gd name="connsiteX165" fmla="*/ 919238 w 2465009"/>
              <a:gd name="connsiteY165" fmla="*/ 2253343 h 2253343"/>
              <a:gd name="connsiteX166" fmla="*/ 897466 w 2465009"/>
              <a:gd name="connsiteY166" fmla="*/ 2253343 h 2253343"/>
              <a:gd name="connsiteX167" fmla="*/ 897466 w 2465009"/>
              <a:gd name="connsiteY167" fmla="*/ 2171700 h 2253343"/>
              <a:gd name="connsiteX168" fmla="*/ 908352 w 2465009"/>
              <a:gd name="connsiteY168" fmla="*/ 2111829 h 2253343"/>
              <a:gd name="connsiteX169" fmla="*/ 908352 w 2465009"/>
              <a:gd name="connsiteY169" fmla="*/ 2057400 h 2253343"/>
              <a:gd name="connsiteX170" fmla="*/ 875695 w 2465009"/>
              <a:gd name="connsiteY170" fmla="*/ 2013857 h 2253343"/>
              <a:gd name="connsiteX171" fmla="*/ 875695 w 2465009"/>
              <a:gd name="connsiteY171" fmla="*/ 1970315 h 2253343"/>
              <a:gd name="connsiteX172" fmla="*/ 832152 w 2465009"/>
              <a:gd name="connsiteY172" fmla="*/ 1970315 h 2253343"/>
              <a:gd name="connsiteX173" fmla="*/ 815824 w 2465009"/>
              <a:gd name="connsiteY173" fmla="*/ 1970315 h 2253343"/>
              <a:gd name="connsiteX174" fmla="*/ 799495 w 2465009"/>
              <a:gd name="connsiteY174" fmla="*/ 2024743 h 2253343"/>
              <a:gd name="connsiteX175" fmla="*/ 799495 w 2465009"/>
              <a:gd name="connsiteY175" fmla="*/ 2062843 h 2253343"/>
              <a:gd name="connsiteX176" fmla="*/ 766838 w 2465009"/>
              <a:gd name="connsiteY176" fmla="*/ 2117272 h 2253343"/>
              <a:gd name="connsiteX177" fmla="*/ 766838 w 2465009"/>
              <a:gd name="connsiteY177" fmla="*/ 2133600 h 2253343"/>
              <a:gd name="connsiteX178" fmla="*/ 728738 w 2465009"/>
              <a:gd name="connsiteY178" fmla="*/ 2111829 h 2253343"/>
              <a:gd name="connsiteX179" fmla="*/ 728738 w 2465009"/>
              <a:gd name="connsiteY179" fmla="*/ 2062843 h 2253343"/>
              <a:gd name="connsiteX180" fmla="*/ 728738 w 2465009"/>
              <a:gd name="connsiteY180" fmla="*/ 2013857 h 2253343"/>
              <a:gd name="connsiteX181" fmla="*/ 728738 w 2465009"/>
              <a:gd name="connsiteY181" fmla="*/ 1975757 h 2253343"/>
              <a:gd name="connsiteX182" fmla="*/ 723295 w 2465009"/>
              <a:gd name="connsiteY182" fmla="*/ 1921329 h 2253343"/>
              <a:gd name="connsiteX183" fmla="*/ 717852 w 2465009"/>
              <a:gd name="connsiteY183" fmla="*/ 1877786 h 2253343"/>
              <a:gd name="connsiteX184" fmla="*/ 696081 w 2465009"/>
              <a:gd name="connsiteY184" fmla="*/ 1856015 h 2253343"/>
              <a:gd name="connsiteX185" fmla="*/ 641652 w 2465009"/>
              <a:gd name="connsiteY185" fmla="*/ 1856015 h 2253343"/>
              <a:gd name="connsiteX186" fmla="*/ 630766 w 2465009"/>
              <a:gd name="connsiteY186" fmla="*/ 1921329 h 2253343"/>
              <a:gd name="connsiteX187" fmla="*/ 625324 w 2465009"/>
              <a:gd name="connsiteY187" fmla="*/ 1959429 h 2253343"/>
              <a:gd name="connsiteX188" fmla="*/ 619881 w 2465009"/>
              <a:gd name="connsiteY188" fmla="*/ 2008415 h 2253343"/>
              <a:gd name="connsiteX189" fmla="*/ 592666 w 2465009"/>
              <a:gd name="connsiteY189" fmla="*/ 1981200 h 2253343"/>
              <a:gd name="connsiteX190" fmla="*/ 560009 w 2465009"/>
              <a:gd name="connsiteY190" fmla="*/ 1937657 h 2253343"/>
              <a:gd name="connsiteX191" fmla="*/ 521909 w 2465009"/>
              <a:gd name="connsiteY191" fmla="*/ 1872343 h 2253343"/>
              <a:gd name="connsiteX192" fmla="*/ 494695 w 2465009"/>
              <a:gd name="connsiteY192" fmla="*/ 1828800 h 2253343"/>
              <a:gd name="connsiteX193" fmla="*/ 489252 w 2465009"/>
              <a:gd name="connsiteY193" fmla="*/ 1801586 h 2253343"/>
              <a:gd name="connsiteX194" fmla="*/ 489252 w 2465009"/>
              <a:gd name="connsiteY194" fmla="*/ 1768929 h 2253343"/>
              <a:gd name="connsiteX195" fmla="*/ 489252 w 2465009"/>
              <a:gd name="connsiteY195" fmla="*/ 1725386 h 2253343"/>
              <a:gd name="connsiteX196" fmla="*/ 532795 w 2465009"/>
              <a:gd name="connsiteY196" fmla="*/ 1709057 h 2253343"/>
              <a:gd name="connsiteX197" fmla="*/ 560009 w 2465009"/>
              <a:gd name="connsiteY197" fmla="*/ 1681843 h 2253343"/>
              <a:gd name="connsiteX198" fmla="*/ 560009 w 2465009"/>
              <a:gd name="connsiteY198" fmla="*/ 1627415 h 2253343"/>
              <a:gd name="connsiteX199" fmla="*/ 516466 w 2465009"/>
              <a:gd name="connsiteY199" fmla="*/ 1562100 h 2253343"/>
              <a:gd name="connsiteX200" fmla="*/ 472924 w 2465009"/>
              <a:gd name="connsiteY200" fmla="*/ 1534886 h 2253343"/>
              <a:gd name="connsiteX201" fmla="*/ 472924 w 2465009"/>
              <a:gd name="connsiteY201" fmla="*/ 1496786 h 2253343"/>
              <a:gd name="connsiteX202" fmla="*/ 445709 w 2465009"/>
              <a:gd name="connsiteY202" fmla="*/ 1458686 h 2253343"/>
              <a:gd name="connsiteX203" fmla="*/ 423938 w 2465009"/>
              <a:gd name="connsiteY203" fmla="*/ 1447800 h 2253343"/>
              <a:gd name="connsiteX204" fmla="*/ 434824 w 2465009"/>
              <a:gd name="connsiteY204" fmla="*/ 1409700 h 2253343"/>
              <a:gd name="connsiteX205" fmla="*/ 472924 w 2465009"/>
              <a:gd name="connsiteY205" fmla="*/ 1398815 h 2253343"/>
              <a:gd name="connsiteX206" fmla="*/ 505581 w 2465009"/>
              <a:gd name="connsiteY206" fmla="*/ 1344386 h 2253343"/>
              <a:gd name="connsiteX207" fmla="*/ 505581 w 2465009"/>
              <a:gd name="connsiteY207" fmla="*/ 1322615 h 2253343"/>
              <a:gd name="connsiteX208" fmla="*/ 549124 w 2465009"/>
              <a:gd name="connsiteY208" fmla="*/ 1322615 h 2253343"/>
              <a:gd name="connsiteX209" fmla="*/ 570895 w 2465009"/>
              <a:gd name="connsiteY209" fmla="*/ 1322615 h 2253343"/>
              <a:gd name="connsiteX210" fmla="*/ 592666 w 2465009"/>
              <a:gd name="connsiteY210" fmla="*/ 1322615 h 2253343"/>
              <a:gd name="connsiteX211" fmla="*/ 625324 w 2465009"/>
              <a:gd name="connsiteY211" fmla="*/ 1317172 h 2253343"/>
              <a:gd name="connsiteX212" fmla="*/ 652538 w 2465009"/>
              <a:gd name="connsiteY212" fmla="*/ 1295400 h 2253343"/>
              <a:gd name="connsiteX213" fmla="*/ 706966 w 2465009"/>
              <a:gd name="connsiteY213" fmla="*/ 1295400 h 2253343"/>
              <a:gd name="connsiteX214" fmla="*/ 832152 w 2465009"/>
              <a:gd name="connsiteY214" fmla="*/ 1355272 h 2253343"/>
              <a:gd name="connsiteX215" fmla="*/ 946452 w 2465009"/>
              <a:gd name="connsiteY215" fmla="*/ 1415143 h 2253343"/>
              <a:gd name="connsiteX216" fmla="*/ 957338 w 2465009"/>
              <a:gd name="connsiteY216" fmla="*/ 1453243 h 2253343"/>
              <a:gd name="connsiteX217" fmla="*/ 1011766 w 2465009"/>
              <a:gd name="connsiteY217" fmla="*/ 1436915 h 2253343"/>
              <a:gd name="connsiteX218" fmla="*/ 1049866 w 2465009"/>
              <a:gd name="connsiteY218" fmla="*/ 1409700 h 2253343"/>
              <a:gd name="connsiteX219" fmla="*/ 1060752 w 2465009"/>
              <a:gd name="connsiteY219" fmla="*/ 1393372 h 2253343"/>
              <a:gd name="connsiteX220" fmla="*/ 984552 w 2465009"/>
              <a:gd name="connsiteY220" fmla="*/ 1366157 h 2253343"/>
              <a:gd name="connsiteX221" fmla="*/ 951895 w 2465009"/>
              <a:gd name="connsiteY221" fmla="*/ 1344386 h 2253343"/>
              <a:gd name="connsiteX222" fmla="*/ 951895 w 2465009"/>
              <a:gd name="connsiteY222" fmla="*/ 1295400 h 2253343"/>
              <a:gd name="connsiteX223" fmla="*/ 908352 w 2465009"/>
              <a:gd name="connsiteY223" fmla="*/ 1311729 h 2253343"/>
              <a:gd name="connsiteX224" fmla="*/ 892024 w 2465009"/>
              <a:gd name="connsiteY224" fmla="*/ 1295400 h 2253343"/>
              <a:gd name="connsiteX225" fmla="*/ 837595 w 2465009"/>
              <a:gd name="connsiteY225" fmla="*/ 1300843 h 2253343"/>
              <a:gd name="connsiteX226" fmla="*/ 810381 w 2465009"/>
              <a:gd name="connsiteY226" fmla="*/ 1317172 h 2253343"/>
              <a:gd name="connsiteX227" fmla="*/ 761395 w 2465009"/>
              <a:gd name="connsiteY227" fmla="*/ 1311729 h 2253343"/>
              <a:gd name="connsiteX228" fmla="*/ 728738 w 2465009"/>
              <a:gd name="connsiteY228" fmla="*/ 1279072 h 2253343"/>
              <a:gd name="connsiteX229" fmla="*/ 690638 w 2465009"/>
              <a:gd name="connsiteY229" fmla="*/ 1279072 h 2253343"/>
              <a:gd name="connsiteX230" fmla="*/ 652538 w 2465009"/>
              <a:gd name="connsiteY230" fmla="*/ 1268186 h 2253343"/>
              <a:gd name="connsiteX231" fmla="*/ 619881 w 2465009"/>
              <a:gd name="connsiteY231" fmla="*/ 1284515 h 2253343"/>
              <a:gd name="connsiteX232" fmla="*/ 608995 w 2465009"/>
              <a:gd name="connsiteY232" fmla="*/ 1300843 h 2253343"/>
              <a:gd name="connsiteX233" fmla="*/ 565452 w 2465009"/>
              <a:gd name="connsiteY233" fmla="*/ 1300843 h 2253343"/>
              <a:gd name="connsiteX234" fmla="*/ 554566 w 2465009"/>
              <a:gd name="connsiteY234" fmla="*/ 1273629 h 2253343"/>
              <a:gd name="connsiteX235" fmla="*/ 516466 w 2465009"/>
              <a:gd name="connsiteY235" fmla="*/ 1273629 h 2253343"/>
              <a:gd name="connsiteX236" fmla="*/ 483809 w 2465009"/>
              <a:gd name="connsiteY236" fmla="*/ 1273629 h 2253343"/>
              <a:gd name="connsiteX237" fmla="*/ 456595 w 2465009"/>
              <a:gd name="connsiteY237" fmla="*/ 1284515 h 2253343"/>
              <a:gd name="connsiteX238" fmla="*/ 445709 w 2465009"/>
              <a:gd name="connsiteY238" fmla="*/ 1268186 h 2253343"/>
              <a:gd name="connsiteX239" fmla="*/ 445709 w 2465009"/>
              <a:gd name="connsiteY239" fmla="*/ 1230086 h 2253343"/>
              <a:gd name="connsiteX240" fmla="*/ 429381 w 2465009"/>
              <a:gd name="connsiteY240" fmla="*/ 1208315 h 2253343"/>
              <a:gd name="connsiteX241" fmla="*/ 429381 w 2465009"/>
              <a:gd name="connsiteY241" fmla="*/ 1186543 h 2253343"/>
              <a:gd name="connsiteX242" fmla="*/ 429381 w 2465009"/>
              <a:gd name="connsiteY242" fmla="*/ 1143000 h 2253343"/>
              <a:gd name="connsiteX243" fmla="*/ 402166 w 2465009"/>
              <a:gd name="connsiteY243" fmla="*/ 1132115 h 2253343"/>
              <a:gd name="connsiteX244" fmla="*/ 374952 w 2465009"/>
              <a:gd name="connsiteY244" fmla="*/ 1132115 h 2253343"/>
              <a:gd name="connsiteX245" fmla="*/ 336852 w 2465009"/>
              <a:gd name="connsiteY245" fmla="*/ 1175657 h 2253343"/>
              <a:gd name="connsiteX246" fmla="*/ 315081 w 2465009"/>
              <a:gd name="connsiteY246" fmla="*/ 1175657 h 2253343"/>
              <a:gd name="connsiteX247" fmla="*/ 315081 w 2465009"/>
              <a:gd name="connsiteY247" fmla="*/ 1126672 h 2253343"/>
              <a:gd name="connsiteX248" fmla="*/ 315081 w 2465009"/>
              <a:gd name="connsiteY248" fmla="*/ 1050472 h 2253343"/>
              <a:gd name="connsiteX249" fmla="*/ 320524 w 2465009"/>
              <a:gd name="connsiteY249" fmla="*/ 1012372 h 2253343"/>
              <a:gd name="connsiteX250" fmla="*/ 353181 w 2465009"/>
              <a:gd name="connsiteY250" fmla="*/ 974272 h 2253343"/>
              <a:gd name="connsiteX251" fmla="*/ 369509 w 2465009"/>
              <a:gd name="connsiteY251" fmla="*/ 936172 h 2253343"/>
              <a:gd name="connsiteX252" fmla="*/ 331409 w 2465009"/>
              <a:gd name="connsiteY252" fmla="*/ 876300 h 2253343"/>
              <a:gd name="connsiteX253" fmla="*/ 287866 w 2465009"/>
              <a:gd name="connsiteY253" fmla="*/ 827315 h 2253343"/>
              <a:gd name="connsiteX254" fmla="*/ 260652 w 2465009"/>
              <a:gd name="connsiteY254" fmla="*/ 800100 h 2253343"/>
              <a:gd name="connsiteX255" fmla="*/ 238881 w 2465009"/>
              <a:gd name="connsiteY255" fmla="*/ 800100 h 2253343"/>
              <a:gd name="connsiteX256" fmla="*/ 200781 w 2465009"/>
              <a:gd name="connsiteY256" fmla="*/ 772886 h 2253343"/>
              <a:gd name="connsiteX257" fmla="*/ 162681 w 2465009"/>
              <a:gd name="connsiteY257" fmla="*/ 702129 h 2253343"/>
              <a:gd name="connsiteX258" fmla="*/ 146352 w 2465009"/>
              <a:gd name="connsiteY258" fmla="*/ 680357 h 2253343"/>
              <a:gd name="connsiteX259" fmla="*/ 146352 w 2465009"/>
              <a:gd name="connsiteY259" fmla="*/ 615043 h 2253343"/>
              <a:gd name="connsiteX260" fmla="*/ 0 w 2465009"/>
              <a:gd name="connsiteY260" fmla="*/ 510998 h 2253343"/>
              <a:gd name="connsiteX0" fmla="*/ 173566 w 2465009"/>
              <a:gd name="connsiteY0" fmla="*/ 604157 h 2253343"/>
              <a:gd name="connsiteX1" fmla="*/ 217109 w 2465009"/>
              <a:gd name="connsiteY1" fmla="*/ 598715 h 2253343"/>
              <a:gd name="connsiteX2" fmla="*/ 227995 w 2465009"/>
              <a:gd name="connsiteY2" fmla="*/ 549729 h 2253343"/>
              <a:gd name="connsiteX3" fmla="*/ 309638 w 2465009"/>
              <a:gd name="connsiteY3" fmla="*/ 473529 h 2253343"/>
              <a:gd name="connsiteX4" fmla="*/ 374952 w 2465009"/>
              <a:gd name="connsiteY4" fmla="*/ 391886 h 2253343"/>
              <a:gd name="connsiteX5" fmla="*/ 543681 w 2465009"/>
              <a:gd name="connsiteY5" fmla="*/ 293915 h 2253343"/>
              <a:gd name="connsiteX6" fmla="*/ 728738 w 2465009"/>
              <a:gd name="connsiteY6" fmla="*/ 239486 h 2253343"/>
              <a:gd name="connsiteX7" fmla="*/ 853924 w 2465009"/>
              <a:gd name="connsiteY7" fmla="*/ 157843 h 2253343"/>
              <a:gd name="connsiteX8" fmla="*/ 1000881 w 2465009"/>
              <a:gd name="connsiteY8" fmla="*/ 59872 h 2253343"/>
              <a:gd name="connsiteX9" fmla="*/ 1131509 w 2465009"/>
              <a:gd name="connsiteY9" fmla="*/ 10886 h 2253343"/>
              <a:gd name="connsiteX10" fmla="*/ 1311124 w 2465009"/>
              <a:gd name="connsiteY10" fmla="*/ 21772 h 2253343"/>
              <a:gd name="connsiteX11" fmla="*/ 1419981 w 2465009"/>
              <a:gd name="connsiteY11" fmla="*/ 32657 h 2253343"/>
              <a:gd name="connsiteX12" fmla="*/ 1490738 w 2465009"/>
              <a:gd name="connsiteY12" fmla="*/ 32657 h 2253343"/>
              <a:gd name="connsiteX13" fmla="*/ 1708452 w 2465009"/>
              <a:gd name="connsiteY13" fmla="*/ 0 h 2253343"/>
              <a:gd name="connsiteX14" fmla="*/ 1724781 w 2465009"/>
              <a:gd name="connsiteY14" fmla="*/ 43543 h 2253343"/>
              <a:gd name="connsiteX15" fmla="*/ 1915281 w 2465009"/>
              <a:gd name="connsiteY15" fmla="*/ 16329 h 2253343"/>
              <a:gd name="connsiteX16" fmla="*/ 2007809 w 2465009"/>
              <a:gd name="connsiteY16" fmla="*/ 59872 h 2253343"/>
              <a:gd name="connsiteX17" fmla="*/ 2051352 w 2465009"/>
              <a:gd name="connsiteY17" fmla="*/ 70757 h 2253343"/>
              <a:gd name="connsiteX18" fmla="*/ 2171095 w 2465009"/>
              <a:gd name="connsiteY18" fmla="*/ 70757 h 2253343"/>
              <a:gd name="connsiteX19" fmla="*/ 2279952 w 2465009"/>
              <a:gd name="connsiteY19" fmla="*/ 81643 h 2253343"/>
              <a:gd name="connsiteX20" fmla="*/ 2443238 w 2465009"/>
              <a:gd name="connsiteY20" fmla="*/ 54429 h 2253343"/>
              <a:gd name="connsiteX21" fmla="*/ 2465009 w 2465009"/>
              <a:gd name="connsiteY21" fmla="*/ 136072 h 2253343"/>
              <a:gd name="connsiteX22" fmla="*/ 2377924 w 2465009"/>
              <a:gd name="connsiteY22" fmla="*/ 266700 h 2253343"/>
              <a:gd name="connsiteX23" fmla="*/ 2345266 w 2465009"/>
              <a:gd name="connsiteY23" fmla="*/ 381000 h 2253343"/>
              <a:gd name="connsiteX24" fmla="*/ 2285395 w 2465009"/>
              <a:gd name="connsiteY24" fmla="*/ 462643 h 2253343"/>
              <a:gd name="connsiteX25" fmla="*/ 2220081 w 2465009"/>
              <a:gd name="connsiteY25" fmla="*/ 457200 h 2253343"/>
              <a:gd name="connsiteX26" fmla="*/ 2176538 w 2465009"/>
              <a:gd name="connsiteY26" fmla="*/ 457200 h 2253343"/>
              <a:gd name="connsiteX27" fmla="*/ 2138438 w 2465009"/>
              <a:gd name="connsiteY27" fmla="*/ 364672 h 2253343"/>
              <a:gd name="connsiteX28" fmla="*/ 1980595 w 2465009"/>
              <a:gd name="connsiteY28" fmla="*/ 304800 h 2253343"/>
              <a:gd name="connsiteX29" fmla="*/ 1898952 w 2465009"/>
              <a:gd name="connsiteY29" fmla="*/ 277586 h 2253343"/>
              <a:gd name="connsiteX30" fmla="*/ 1855409 w 2465009"/>
              <a:gd name="connsiteY30" fmla="*/ 277586 h 2253343"/>
              <a:gd name="connsiteX31" fmla="*/ 1817309 w 2465009"/>
              <a:gd name="connsiteY31" fmla="*/ 283029 h 2253343"/>
              <a:gd name="connsiteX32" fmla="*/ 1790095 w 2465009"/>
              <a:gd name="connsiteY32" fmla="*/ 315686 h 2253343"/>
              <a:gd name="connsiteX33" fmla="*/ 1784652 w 2465009"/>
              <a:gd name="connsiteY33" fmla="*/ 381000 h 2253343"/>
              <a:gd name="connsiteX34" fmla="*/ 1746552 w 2465009"/>
              <a:gd name="connsiteY34" fmla="*/ 424543 h 2253343"/>
              <a:gd name="connsiteX35" fmla="*/ 1703009 w 2465009"/>
              <a:gd name="connsiteY35" fmla="*/ 429986 h 2253343"/>
              <a:gd name="connsiteX36" fmla="*/ 1670352 w 2465009"/>
              <a:gd name="connsiteY36" fmla="*/ 419100 h 2253343"/>
              <a:gd name="connsiteX37" fmla="*/ 1659466 w 2465009"/>
              <a:gd name="connsiteY37" fmla="*/ 370115 h 2253343"/>
              <a:gd name="connsiteX38" fmla="*/ 1670352 w 2465009"/>
              <a:gd name="connsiteY38" fmla="*/ 332015 h 2253343"/>
              <a:gd name="connsiteX39" fmla="*/ 1713895 w 2465009"/>
              <a:gd name="connsiteY39" fmla="*/ 315686 h 2253343"/>
              <a:gd name="connsiteX40" fmla="*/ 1713895 w 2465009"/>
              <a:gd name="connsiteY40" fmla="*/ 261257 h 2253343"/>
              <a:gd name="connsiteX41" fmla="*/ 1686681 w 2465009"/>
              <a:gd name="connsiteY41" fmla="*/ 261257 h 2253343"/>
              <a:gd name="connsiteX42" fmla="*/ 1637695 w 2465009"/>
              <a:gd name="connsiteY42" fmla="*/ 315686 h 2253343"/>
              <a:gd name="connsiteX43" fmla="*/ 1577824 w 2465009"/>
              <a:gd name="connsiteY43" fmla="*/ 348343 h 2253343"/>
              <a:gd name="connsiteX44" fmla="*/ 1523395 w 2465009"/>
              <a:gd name="connsiteY44" fmla="*/ 348343 h 2253343"/>
              <a:gd name="connsiteX45" fmla="*/ 1490738 w 2465009"/>
              <a:gd name="connsiteY45" fmla="*/ 337457 h 2253343"/>
              <a:gd name="connsiteX46" fmla="*/ 1452638 w 2465009"/>
              <a:gd name="connsiteY46" fmla="*/ 337457 h 2253343"/>
              <a:gd name="connsiteX47" fmla="*/ 1452638 w 2465009"/>
              <a:gd name="connsiteY47" fmla="*/ 381000 h 2253343"/>
              <a:gd name="connsiteX48" fmla="*/ 1490738 w 2465009"/>
              <a:gd name="connsiteY48" fmla="*/ 446315 h 2253343"/>
              <a:gd name="connsiteX49" fmla="*/ 1545166 w 2465009"/>
              <a:gd name="connsiteY49" fmla="*/ 489857 h 2253343"/>
              <a:gd name="connsiteX50" fmla="*/ 1588709 w 2465009"/>
              <a:gd name="connsiteY50" fmla="*/ 522515 h 2253343"/>
              <a:gd name="connsiteX51" fmla="*/ 1615924 w 2465009"/>
              <a:gd name="connsiteY51" fmla="*/ 549729 h 2253343"/>
              <a:gd name="connsiteX52" fmla="*/ 1637695 w 2465009"/>
              <a:gd name="connsiteY52" fmla="*/ 593272 h 2253343"/>
              <a:gd name="connsiteX53" fmla="*/ 1637695 w 2465009"/>
              <a:gd name="connsiteY53" fmla="*/ 625929 h 2253343"/>
              <a:gd name="connsiteX54" fmla="*/ 1610481 w 2465009"/>
              <a:gd name="connsiteY54" fmla="*/ 658586 h 2253343"/>
              <a:gd name="connsiteX55" fmla="*/ 1572381 w 2465009"/>
              <a:gd name="connsiteY55" fmla="*/ 625929 h 2253343"/>
              <a:gd name="connsiteX56" fmla="*/ 1556052 w 2465009"/>
              <a:gd name="connsiteY56" fmla="*/ 582386 h 2253343"/>
              <a:gd name="connsiteX57" fmla="*/ 1534281 w 2465009"/>
              <a:gd name="connsiteY57" fmla="*/ 555172 h 2253343"/>
              <a:gd name="connsiteX58" fmla="*/ 1501624 w 2465009"/>
              <a:gd name="connsiteY58" fmla="*/ 549729 h 2253343"/>
              <a:gd name="connsiteX59" fmla="*/ 1479852 w 2465009"/>
              <a:gd name="connsiteY59" fmla="*/ 522515 h 2253343"/>
              <a:gd name="connsiteX60" fmla="*/ 1458081 w 2465009"/>
              <a:gd name="connsiteY60" fmla="*/ 506186 h 2253343"/>
              <a:gd name="connsiteX61" fmla="*/ 1436309 w 2465009"/>
              <a:gd name="connsiteY61" fmla="*/ 506186 h 2253343"/>
              <a:gd name="connsiteX62" fmla="*/ 1425424 w 2465009"/>
              <a:gd name="connsiteY62" fmla="*/ 549729 h 2253343"/>
              <a:gd name="connsiteX63" fmla="*/ 1468966 w 2465009"/>
              <a:gd name="connsiteY63" fmla="*/ 598715 h 2253343"/>
              <a:gd name="connsiteX64" fmla="*/ 1485295 w 2465009"/>
              <a:gd name="connsiteY64" fmla="*/ 625929 h 2253343"/>
              <a:gd name="connsiteX65" fmla="*/ 1512509 w 2465009"/>
              <a:gd name="connsiteY65" fmla="*/ 642257 h 2253343"/>
              <a:gd name="connsiteX66" fmla="*/ 1512509 w 2465009"/>
              <a:gd name="connsiteY66" fmla="*/ 664029 h 2253343"/>
              <a:gd name="connsiteX67" fmla="*/ 1468966 w 2465009"/>
              <a:gd name="connsiteY67" fmla="*/ 669472 h 2253343"/>
              <a:gd name="connsiteX68" fmla="*/ 1430866 w 2465009"/>
              <a:gd name="connsiteY68" fmla="*/ 653143 h 2253343"/>
              <a:gd name="connsiteX69" fmla="*/ 1414538 w 2465009"/>
              <a:gd name="connsiteY69" fmla="*/ 609600 h 2253343"/>
              <a:gd name="connsiteX70" fmla="*/ 1398209 w 2465009"/>
              <a:gd name="connsiteY70" fmla="*/ 566057 h 2253343"/>
              <a:gd name="connsiteX71" fmla="*/ 1360109 w 2465009"/>
              <a:gd name="connsiteY71" fmla="*/ 549729 h 2253343"/>
              <a:gd name="connsiteX72" fmla="*/ 1316566 w 2465009"/>
              <a:gd name="connsiteY72" fmla="*/ 533400 h 2253343"/>
              <a:gd name="connsiteX73" fmla="*/ 1305681 w 2465009"/>
              <a:gd name="connsiteY73" fmla="*/ 566057 h 2253343"/>
              <a:gd name="connsiteX74" fmla="*/ 1305681 w 2465009"/>
              <a:gd name="connsiteY74" fmla="*/ 604157 h 2253343"/>
              <a:gd name="connsiteX75" fmla="*/ 1354666 w 2465009"/>
              <a:gd name="connsiteY75" fmla="*/ 625929 h 2253343"/>
              <a:gd name="connsiteX76" fmla="*/ 1381881 w 2465009"/>
              <a:gd name="connsiteY76" fmla="*/ 653143 h 2253343"/>
              <a:gd name="connsiteX77" fmla="*/ 1398209 w 2465009"/>
              <a:gd name="connsiteY77" fmla="*/ 696686 h 2253343"/>
              <a:gd name="connsiteX78" fmla="*/ 1387324 w 2465009"/>
              <a:gd name="connsiteY78" fmla="*/ 734786 h 2253343"/>
              <a:gd name="connsiteX79" fmla="*/ 1332895 w 2465009"/>
              <a:gd name="connsiteY79" fmla="*/ 702129 h 2253343"/>
              <a:gd name="connsiteX80" fmla="*/ 1267581 w 2465009"/>
              <a:gd name="connsiteY80" fmla="*/ 647700 h 2253343"/>
              <a:gd name="connsiteX81" fmla="*/ 1251252 w 2465009"/>
              <a:gd name="connsiteY81" fmla="*/ 620486 h 2253343"/>
              <a:gd name="connsiteX82" fmla="*/ 1245809 w 2465009"/>
              <a:gd name="connsiteY82" fmla="*/ 555172 h 2253343"/>
              <a:gd name="connsiteX83" fmla="*/ 1240366 w 2465009"/>
              <a:gd name="connsiteY83" fmla="*/ 527957 h 2253343"/>
              <a:gd name="connsiteX84" fmla="*/ 1131509 w 2465009"/>
              <a:gd name="connsiteY84" fmla="*/ 468086 h 2253343"/>
              <a:gd name="connsiteX85" fmla="*/ 1120624 w 2465009"/>
              <a:gd name="connsiteY85" fmla="*/ 446315 h 2253343"/>
              <a:gd name="connsiteX86" fmla="*/ 1055309 w 2465009"/>
              <a:gd name="connsiteY86" fmla="*/ 511629 h 2253343"/>
              <a:gd name="connsiteX87" fmla="*/ 1044424 w 2465009"/>
              <a:gd name="connsiteY87" fmla="*/ 560615 h 2253343"/>
              <a:gd name="connsiteX88" fmla="*/ 1044424 w 2465009"/>
              <a:gd name="connsiteY88" fmla="*/ 615043 h 2253343"/>
              <a:gd name="connsiteX89" fmla="*/ 1087966 w 2465009"/>
              <a:gd name="connsiteY89" fmla="*/ 647700 h 2253343"/>
              <a:gd name="connsiteX90" fmla="*/ 1093409 w 2465009"/>
              <a:gd name="connsiteY90" fmla="*/ 718457 h 2253343"/>
              <a:gd name="connsiteX91" fmla="*/ 1131509 w 2465009"/>
              <a:gd name="connsiteY91" fmla="*/ 778329 h 2253343"/>
              <a:gd name="connsiteX92" fmla="*/ 1147838 w 2465009"/>
              <a:gd name="connsiteY92" fmla="*/ 794657 h 2253343"/>
              <a:gd name="connsiteX93" fmla="*/ 1158724 w 2465009"/>
              <a:gd name="connsiteY93" fmla="*/ 832757 h 2253343"/>
              <a:gd name="connsiteX94" fmla="*/ 1185938 w 2465009"/>
              <a:gd name="connsiteY94" fmla="*/ 887186 h 2253343"/>
              <a:gd name="connsiteX95" fmla="*/ 1191381 w 2465009"/>
              <a:gd name="connsiteY95" fmla="*/ 930729 h 2253343"/>
              <a:gd name="connsiteX96" fmla="*/ 1224038 w 2465009"/>
              <a:gd name="connsiteY96" fmla="*/ 952500 h 2253343"/>
              <a:gd name="connsiteX97" fmla="*/ 1267581 w 2465009"/>
              <a:gd name="connsiteY97" fmla="*/ 952500 h 2253343"/>
              <a:gd name="connsiteX98" fmla="*/ 1305681 w 2465009"/>
              <a:gd name="connsiteY98" fmla="*/ 979715 h 2253343"/>
              <a:gd name="connsiteX99" fmla="*/ 1365552 w 2465009"/>
              <a:gd name="connsiteY99" fmla="*/ 957943 h 2253343"/>
              <a:gd name="connsiteX100" fmla="*/ 1403652 w 2465009"/>
              <a:gd name="connsiteY100" fmla="*/ 914400 h 2253343"/>
              <a:gd name="connsiteX101" fmla="*/ 1436309 w 2465009"/>
              <a:gd name="connsiteY101" fmla="*/ 892629 h 2253343"/>
              <a:gd name="connsiteX102" fmla="*/ 1528838 w 2465009"/>
              <a:gd name="connsiteY102" fmla="*/ 892629 h 2253343"/>
              <a:gd name="connsiteX103" fmla="*/ 1458081 w 2465009"/>
              <a:gd name="connsiteY103" fmla="*/ 930729 h 2253343"/>
              <a:gd name="connsiteX104" fmla="*/ 1398209 w 2465009"/>
              <a:gd name="connsiteY104" fmla="*/ 974272 h 2253343"/>
              <a:gd name="connsiteX105" fmla="*/ 1360109 w 2465009"/>
              <a:gd name="connsiteY105" fmla="*/ 1017815 h 2253343"/>
              <a:gd name="connsiteX106" fmla="*/ 1322009 w 2465009"/>
              <a:gd name="connsiteY106" fmla="*/ 1017815 h 2253343"/>
              <a:gd name="connsiteX107" fmla="*/ 1289352 w 2465009"/>
              <a:gd name="connsiteY107" fmla="*/ 1034143 h 2253343"/>
              <a:gd name="connsiteX108" fmla="*/ 1262138 w 2465009"/>
              <a:gd name="connsiteY108" fmla="*/ 1055915 h 2253343"/>
              <a:gd name="connsiteX109" fmla="*/ 1262138 w 2465009"/>
              <a:gd name="connsiteY109" fmla="*/ 1099457 h 2253343"/>
              <a:gd name="connsiteX110" fmla="*/ 1327452 w 2465009"/>
              <a:gd name="connsiteY110" fmla="*/ 1126672 h 2253343"/>
              <a:gd name="connsiteX111" fmla="*/ 1409095 w 2465009"/>
              <a:gd name="connsiteY111" fmla="*/ 1143000 h 2253343"/>
              <a:gd name="connsiteX112" fmla="*/ 1463524 w 2465009"/>
              <a:gd name="connsiteY112" fmla="*/ 1213757 h 2253343"/>
              <a:gd name="connsiteX113" fmla="*/ 1463524 w 2465009"/>
              <a:gd name="connsiteY113" fmla="*/ 1262743 h 2253343"/>
              <a:gd name="connsiteX114" fmla="*/ 1463524 w 2465009"/>
              <a:gd name="connsiteY114" fmla="*/ 1328057 h 2253343"/>
              <a:gd name="connsiteX115" fmla="*/ 1463524 w 2465009"/>
              <a:gd name="connsiteY115" fmla="*/ 1366157 h 2253343"/>
              <a:gd name="connsiteX116" fmla="*/ 1463524 w 2465009"/>
              <a:gd name="connsiteY116" fmla="*/ 1404257 h 2253343"/>
              <a:gd name="connsiteX117" fmla="*/ 1501624 w 2465009"/>
              <a:gd name="connsiteY117" fmla="*/ 1426029 h 2253343"/>
              <a:gd name="connsiteX118" fmla="*/ 1534281 w 2465009"/>
              <a:gd name="connsiteY118" fmla="*/ 1458686 h 2253343"/>
              <a:gd name="connsiteX119" fmla="*/ 1534281 w 2465009"/>
              <a:gd name="connsiteY119" fmla="*/ 1507672 h 2253343"/>
              <a:gd name="connsiteX120" fmla="*/ 1490738 w 2465009"/>
              <a:gd name="connsiteY120" fmla="*/ 1496786 h 2253343"/>
              <a:gd name="connsiteX121" fmla="*/ 1463524 w 2465009"/>
              <a:gd name="connsiteY121" fmla="*/ 1453243 h 2253343"/>
              <a:gd name="connsiteX122" fmla="*/ 1436309 w 2465009"/>
              <a:gd name="connsiteY122" fmla="*/ 1431472 h 2253343"/>
              <a:gd name="connsiteX123" fmla="*/ 1430866 w 2465009"/>
              <a:gd name="connsiteY123" fmla="*/ 1393372 h 2253343"/>
              <a:gd name="connsiteX124" fmla="*/ 1403652 w 2465009"/>
              <a:gd name="connsiteY124" fmla="*/ 1393372 h 2253343"/>
              <a:gd name="connsiteX125" fmla="*/ 1381881 w 2465009"/>
              <a:gd name="connsiteY125" fmla="*/ 1436915 h 2253343"/>
              <a:gd name="connsiteX126" fmla="*/ 1381881 w 2465009"/>
              <a:gd name="connsiteY126" fmla="*/ 1513115 h 2253343"/>
              <a:gd name="connsiteX127" fmla="*/ 1381881 w 2465009"/>
              <a:gd name="connsiteY127" fmla="*/ 1572986 h 2253343"/>
              <a:gd name="connsiteX128" fmla="*/ 1370995 w 2465009"/>
              <a:gd name="connsiteY128" fmla="*/ 1649186 h 2253343"/>
              <a:gd name="connsiteX129" fmla="*/ 1349224 w 2465009"/>
              <a:gd name="connsiteY129" fmla="*/ 1665515 h 2253343"/>
              <a:gd name="connsiteX130" fmla="*/ 1311124 w 2465009"/>
              <a:gd name="connsiteY130" fmla="*/ 1621972 h 2253343"/>
              <a:gd name="connsiteX131" fmla="*/ 1283909 w 2465009"/>
              <a:gd name="connsiteY131" fmla="*/ 1589315 h 2253343"/>
              <a:gd name="connsiteX132" fmla="*/ 1262138 w 2465009"/>
              <a:gd name="connsiteY132" fmla="*/ 1562100 h 2253343"/>
              <a:gd name="connsiteX133" fmla="*/ 1245809 w 2465009"/>
              <a:gd name="connsiteY133" fmla="*/ 1518557 h 2253343"/>
              <a:gd name="connsiteX134" fmla="*/ 1234924 w 2465009"/>
              <a:gd name="connsiteY134" fmla="*/ 1485900 h 2253343"/>
              <a:gd name="connsiteX135" fmla="*/ 1196824 w 2465009"/>
              <a:gd name="connsiteY135" fmla="*/ 1485900 h 2253343"/>
              <a:gd name="connsiteX136" fmla="*/ 1164166 w 2465009"/>
              <a:gd name="connsiteY136" fmla="*/ 1513115 h 2253343"/>
              <a:gd name="connsiteX137" fmla="*/ 1136952 w 2465009"/>
              <a:gd name="connsiteY137" fmla="*/ 1475015 h 2253343"/>
              <a:gd name="connsiteX138" fmla="*/ 1115181 w 2465009"/>
              <a:gd name="connsiteY138" fmla="*/ 1480457 h 2253343"/>
              <a:gd name="connsiteX139" fmla="*/ 1087966 w 2465009"/>
              <a:gd name="connsiteY139" fmla="*/ 1534886 h 2253343"/>
              <a:gd name="connsiteX140" fmla="*/ 1087966 w 2465009"/>
              <a:gd name="connsiteY140" fmla="*/ 1572986 h 2253343"/>
              <a:gd name="connsiteX141" fmla="*/ 1093409 w 2465009"/>
              <a:gd name="connsiteY141" fmla="*/ 1621972 h 2253343"/>
              <a:gd name="connsiteX142" fmla="*/ 1131509 w 2465009"/>
              <a:gd name="connsiteY142" fmla="*/ 1627415 h 2253343"/>
              <a:gd name="connsiteX143" fmla="*/ 1158724 w 2465009"/>
              <a:gd name="connsiteY143" fmla="*/ 1638300 h 2253343"/>
              <a:gd name="connsiteX144" fmla="*/ 1180495 w 2465009"/>
              <a:gd name="connsiteY144" fmla="*/ 1681843 h 2253343"/>
              <a:gd name="connsiteX145" fmla="*/ 1158724 w 2465009"/>
              <a:gd name="connsiteY145" fmla="*/ 1719943 h 2253343"/>
              <a:gd name="connsiteX146" fmla="*/ 1115181 w 2465009"/>
              <a:gd name="connsiteY146" fmla="*/ 1736272 h 2253343"/>
              <a:gd name="connsiteX147" fmla="*/ 1093409 w 2465009"/>
              <a:gd name="connsiteY147" fmla="*/ 1736272 h 2253343"/>
              <a:gd name="connsiteX148" fmla="*/ 1066195 w 2465009"/>
              <a:gd name="connsiteY148" fmla="*/ 1758043 h 2253343"/>
              <a:gd name="connsiteX149" fmla="*/ 1049866 w 2465009"/>
              <a:gd name="connsiteY149" fmla="*/ 1801586 h 2253343"/>
              <a:gd name="connsiteX150" fmla="*/ 1022652 w 2465009"/>
              <a:gd name="connsiteY150" fmla="*/ 1801586 h 2253343"/>
              <a:gd name="connsiteX151" fmla="*/ 1017209 w 2465009"/>
              <a:gd name="connsiteY151" fmla="*/ 1763486 h 2253343"/>
              <a:gd name="connsiteX152" fmla="*/ 1017209 w 2465009"/>
              <a:gd name="connsiteY152" fmla="*/ 1730829 h 2253343"/>
              <a:gd name="connsiteX153" fmla="*/ 957338 w 2465009"/>
              <a:gd name="connsiteY153" fmla="*/ 1692729 h 2253343"/>
              <a:gd name="connsiteX154" fmla="*/ 924681 w 2465009"/>
              <a:gd name="connsiteY154" fmla="*/ 1660072 h 2253343"/>
              <a:gd name="connsiteX155" fmla="*/ 913795 w 2465009"/>
              <a:gd name="connsiteY155" fmla="*/ 1681843 h 2253343"/>
              <a:gd name="connsiteX156" fmla="*/ 919238 w 2465009"/>
              <a:gd name="connsiteY156" fmla="*/ 1741715 h 2253343"/>
              <a:gd name="connsiteX157" fmla="*/ 957338 w 2465009"/>
              <a:gd name="connsiteY157" fmla="*/ 1828800 h 2253343"/>
              <a:gd name="connsiteX158" fmla="*/ 968224 w 2465009"/>
              <a:gd name="connsiteY158" fmla="*/ 1899557 h 2253343"/>
              <a:gd name="connsiteX159" fmla="*/ 973666 w 2465009"/>
              <a:gd name="connsiteY159" fmla="*/ 1953986 h 2253343"/>
              <a:gd name="connsiteX160" fmla="*/ 979109 w 2465009"/>
              <a:gd name="connsiteY160" fmla="*/ 1997529 h 2253343"/>
              <a:gd name="connsiteX161" fmla="*/ 1017209 w 2465009"/>
              <a:gd name="connsiteY161" fmla="*/ 2046515 h 2253343"/>
              <a:gd name="connsiteX162" fmla="*/ 1017209 w 2465009"/>
              <a:gd name="connsiteY162" fmla="*/ 2117272 h 2253343"/>
              <a:gd name="connsiteX163" fmla="*/ 1011766 w 2465009"/>
              <a:gd name="connsiteY163" fmla="*/ 2171700 h 2253343"/>
              <a:gd name="connsiteX164" fmla="*/ 973666 w 2465009"/>
              <a:gd name="connsiteY164" fmla="*/ 2231572 h 2253343"/>
              <a:gd name="connsiteX165" fmla="*/ 919238 w 2465009"/>
              <a:gd name="connsiteY165" fmla="*/ 2253343 h 2253343"/>
              <a:gd name="connsiteX166" fmla="*/ 897466 w 2465009"/>
              <a:gd name="connsiteY166" fmla="*/ 2253343 h 2253343"/>
              <a:gd name="connsiteX167" fmla="*/ 897466 w 2465009"/>
              <a:gd name="connsiteY167" fmla="*/ 2171700 h 2253343"/>
              <a:gd name="connsiteX168" fmla="*/ 908352 w 2465009"/>
              <a:gd name="connsiteY168" fmla="*/ 2111829 h 2253343"/>
              <a:gd name="connsiteX169" fmla="*/ 908352 w 2465009"/>
              <a:gd name="connsiteY169" fmla="*/ 2057400 h 2253343"/>
              <a:gd name="connsiteX170" fmla="*/ 875695 w 2465009"/>
              <a:gd name="connsiteY170" fmla="*/ 2013857 h 2253343"/>
              <a:gd name="connsiteX171" fmla="*/ 875695 w 2465009"/>
              <a:gd name="connsiteY171" fmla="*/ 1970315 h 2253343"/>
              <a:gd name="connsiteX172" fmla="*/ 832152 w 2465009"/>
              <a:gd name="connsiteY172" fmla="*/ 1970315 h 2253343"/>
              <a:gd name="connsiteX173" fmla="*/ 815824 w 2465009"/>
              <a:gd name="connsiteY173" fmla="*/ 1970315 h 2253343"/>
              <a:gd name="connsiteX174" fmla="*/ 799495 w 2465009"/>
              <a:gd name="connsiteY174" fmla="*/ 2024743 h 2253343"/>
              <a:gd name="connsiteX175" fmla="*/ 799495 w 2465009"/>
              <a:gd name="connsiteY175" fmla="*/ 2062843 h 2253343"/>
              <a:gd name="connsiteX176" fmla="*/ 766838 w 2465009"/>
              <a:gd name="connsiteY176" fmla="*/ 2117272 h 2253343"/>
              <a:gd name="connsiteX177" fmla="*/ 766838 w 2465009"/>
              <a:gd name="connsiteY177" fmla="*/ 2133600 h 2253343"/>
              <a:gd name="connsiteX178" fmla="*/ 728738 w 2465009"/>
              <a:gd name="connsiteY178" fmla="*/ 2111829 h 2253343"/>
              <a:gd name="connsiteX179" fmla="*/ 728738 w 2465009"/>
              <a:gd name="connsiteY179" fmla="*/ 2062843 h 2253343"/>
              <a:gd name="connsiteX180" fmla="*/ 728738 w 2465009"/>
              <a:gd name="connsiteY180" fmla="*/ 2013857 h 2253343"/>
              <a:gd name="connsiteX181" fmla="*/ 728738 w 2465009"/>
              <a:gd name="connsiteY181" fmla="*/ 1975757 h 2253343"/>
              <a:gd name="connsiteX182" fmla="*/ 723295 w 2465009"/>
              <a:gd name="connsiteY182" fmla="*/ 1921329 h 2253343"/>
              <a:gd name="connsiteX183" fmla="*/ 717852 w 2465009"/>
              <a:gd name="connsiteY183" fmla="*/ 1877786 h 2253343"/>
              <a:gd name="connsiteX184" fmla="*/ 696081 w 2465009"/>
              <a:gd name="connsiteY184" fmla="*/ 1856015 h 2253343"/>
              <a:gd name="connsiteX185" fmla="*/ 641652 w 2465009"/>
              <a:gd name="connsiteY185" fmla="*/ 1856015 h 2253343"/>
              <a:gd name="connsiteX186" fmla="*/ 630766 w 2465009"/>
              <a:gd name="connsiteY186" fmla="*/ 1921329 h 2253343"/>
              <a:gd name="connsiteX187" fmla="*/ 625324 w 2465009"/>
              <a:gd name="connsiteY187" fmla="*/ 1959429 h 2253343"/>
              <a:gd name="connsiteX188" fmla="*/ 619881 w 2465009"/>
              <a:gd name="connsiteY188" fmla="*/ 2008415 h 2253343"/>
              <a:gd name="connsiteX189" fmla="*/ 592666 w 2465009"/>
              <a:gd name="connsiteY189" fmla="*/ 1981200 h 2253343"/>
              <a:gd name="connsiteX190" fmla="*/ 560009 w 2465009"/>
              <a:gd name="connsiteY190" fmla="*/ 1937657 h 2253343"/>
              <a:gd name="connsiteX191" fmla="*/ 521909 w 2465009"/>
              <a:gd name="connsiteY191" fmla="*/ 1872343 h 2253343"/>
              <a:gd name="connsiteX192" fmla="*/ 494695 w 2465009"/>
              <a:gd name="connsiteY192" fmla="*/ 1828800 h 2253343"/>
              <a:gd name="connsiteX193" fmla="*/ 489252 w 2465009"/>
              <a:gd name="connsiteY193" fmla="*/ 1801586 h 2253343"/>
              <a:gd name="connsiteX194" fmla="*/ 489252 w 2465009"/>
              <a:gd name="connsiteY194" fmla="*/ 1768929 h 2253343"/>
              <a:gd name="connsiteX195" fmla="*/ 489252 w 2465009"/>
              <a:gd name="connsiteY195" fmla="*/ 1725386 h 2253343"/>
              <a:gd name="connsiteX196" fmla="*/ 532795 w 2465009"/>
              <a:gd name="connsiteY196" fmla="*/ 1709057 h 2253343"/>
              <a:gd name="connsiteX197" fmla="*/ 560009 w 2465009"/>
              <a:gd name="connsiteY197" fmla="*/ 1681843 h 2253343"/>
              <a:gd name="connsiteX198" fmla="*/ 560009 w 2465009"/>
              <a:gd name="connsiteY198" fmla="*/ 1627415 h 2253343"/>
              <a:gd name="connsiteX199" fmla="*/ 516466 w 2465009"/>
              <a:gd name="connsiteY199" fmla="*/ 1562100 h 2253343"/>
              <a:gd name="connsiteX200" fmla="*/ 472924 w 2465009"/>
              <a:gd name="connsiteY200" fmla="*/ 1534886 h 2253343"/>
              <a:gd name="connsiteX201" fmla="*/ 472924 w 2465009"/>
              <a:gd name="connsiteY201" fmla="*/ 1496786 h 2253343"/>
              <a:gd name="connsiteX202" fmla="*/ 445709 w 2465009"/>
              <a:gd name="connsiteY202" fmla="*/ 1458686 h 2253343"/>
              <a:gd name="connsiteX203" fmla="*/ 423938 w 2465009"/>
              <a:gd name="connsiteY203" fmla="*/ 1447800 h 2253343"/>
              <a:gd name="connsiteX204" fmla="*/ 434824 w 2465009"/>
              <a:gd name="connsiteY204" fmla="*/ 1409700 h 2253343"/>
              <a:gd name="connsiteX205" fmla="*/ 472924 w 2465009"/>
              <a:gd name="connsiteY205" fmla="*/ 1398815 h 2253343"/>
              <a:gd name="connsiteX206" fmla="*/ 505581 w 2465009"/>
              <a:gd name="connsiteY206" fmla="*/ 1344386 h 2253343"/>
              <a:gd name="connsiteX207" fmla="*/ 505581 w 2465009"/>
              <a:gd name="connsiteY207" fmla="*/ 1322615 h 2253343"/>
              <a:gd name="connsiteX208" fmla="*/ 549124 w 2465009"/>
              <a:gd name="connsiteY208" fmla="*/ 1322615 h 2253343"/>
              <a:gd name="connsiteX209" fmla="*/ 570895 w 2465009"/>
              <a:gd name="connsiteY209" fmla="*/ 1322615 h 2253343"/>
              <a:gd name="connsiteX210" fmla="*/ 592666 w 2465009"/>
              <a:gd name="connsiteY210" fmla="*/ 1322615 h 2253343"/>
              <a:gd name="connsiteX211" fmla="*/ 625324 w 2465009"/>
              <a:gd name="connsiteY211" fmla="*/ 1317172 h 2253343"/>
              <a:gd name="connsiteX212" fmla="*/ 652538 w 2465009"/>
              <a:gd name="connsiteY212" fmla="*/ 1295400 h 2253343"/>
              <a:gd name="connsiteX213" fmla="*/ 706966 w 2465009"/>
              <a:gd name="connsiteY213" fmla="*/ 1295400 h 2253343"/>
              <a:gd name="connsiteX214" fmla="*/ 832152 w 2465009"/>
              <a:gd name="connsiteY214" fmla="*/ 1355272 h 2253343"/>
              <a:gd name="connsiteX215" fmla="*/ 946452 w 2465009"/>
              <a:gd name="connsiteY215" fmla="*/ 1415143 h 2253343"/>
              <a:gd name="connsiteX216" fmla="*/ 957338 w 2465009"/>
              <a:gd name="connsiteY216" fmla="*/ 1453243 h 2253343"/>
              <a:gd name="connsiteX217" fmla="*/ 1011766 w 2465009"/>
              <a:gd name="connsiteY217" fmla="*/ 1436915 h 2253343"/>
              <a:gd name="connsiteX218" fmla="*/ 1049866 w 2465009"/>
              <a:gd name="connsiteY218" fmla="*/ 1409700 h 2253343"/>
              <a:gd name="connsiteX219" fmla="*/ 1060752 w 2465009"/>
              <a:gd name="connsiteY219" fmla="*/ 1393372 h 2253343"/>
              <a:gd name="connsiteX220" fmla="*/ 984552 w 2465009"/>
              <a:gd name="connsiteY220" fmla="*/ 1366157 h 2253343"/>
              <a:gd name="connsiteX221" fmla="*/ 951895 w 2465009"/>
              <a:gd name="connsiteY221" fmla="*/ 1344386 h 2253343"/>
              <a:gd name="connsiteX222" fmla="*/ 951895 w 2465009"/>
              <a:gd name="connsiteY222" fmla="*/ 1295400 h 2253343"/>
              <a:gd name="connsiteX223" fmla="*/ 908352 w 2465009"/>
              <a:gd name="connsiteY223" fmla="*/ 1311729 h 2253343"/>
              <a:gd name="connsiteX224" fmla="*/ 892024 w 2465009"/>
              <a:gd name="connsiteY224" fmla="*/ 1295400 h 2253343"/>
              <a:gd name="connsiteX225" fmla="*/ 837595 w 2465009"/>
              <a:gd name="connsiteY225" fmla="*/ 1300843 h 2253343"/>
              <a:gd name="connsiteX226" fmla="*/ 810381 w 2465009"/>
              <a:gd name="connsiteY226" fmla="*/ 1317172 h 2253343"/>
              <a:gd name="connsiteX227" fmla="*/ 761395 w 2465009"/>
              <a:gd name="connsiteY227" fmla="*/ 1311729 h 2253343"/>
              <a:gd name="connsiteX228" fmla="*/ 728738 w 2465009"/>
              <a:gd name="connsiteY228" fmla="*/ 1279072 h 2253343"/>
              <a:gd name="connsiteX229" fmla="*/ 690638 w 2465009"/>
              <a:gd name="connsiteY229" fmla="*/ 1279072 h 2253343"/>
              <a:gd name="connsiteX230" fmla="*/ 652538 w 2465009"/>
              <a:gd name="connsiteY230" fmla="*/ 1268186 h 2253343"/>
              <a:gd name="connsiteX231" fmla="*/ 619881 w 2465009"/>
              <a:gd name="connsiteY231" fmla="*/ 1284515 h 2253343"/>
              <a:gd name="connsiteX232" fmla="*/ 608995 w 2465009"/>
              <a:gd name="connsiteY232" fmla="*/ 1300843 h 2253343"/>
              <a:gd name="connsiteX233" fmla="*/ 565452 w 2465009"/>
              <a:gd name="connsiteY233" fmla="*/ 1300843 h 2253343"/>
              <a:gd name="connsiteX234" fmla="*/ 554566 w 2465009"/>
              <a:gd name="connsiteY234" fmla="*/ 1273629 h 2253343"/>
              <a:gd name="connsiteX235" fmla="*/ 516466 w 2465009"/>
              <a:gd name="connsiteY235" fmla="*/ 1273629 h 2253343"/>
              <a:gd name="connsiteX236" fmla="*/ 483809 w 2465009"/>
              <a:gd name="connsiteY236" fmla="*/ 1273629 h 2253343"/>
              <a:gd name="connsiteX237" fmla="*/ 456595 w 2465009"/>
              <a:gd name="connsiteY237" fmla="*/ 1284515 h 2253343"/>
              <a:gd name="connsiteX238" fmla="*/ 445709 w 2465009"/>
              <a:gd name="connsiteY238" fmla="*/ 1268186 h 2253343"/>
              <a:gd name="connsiteX239" fmla="*/ 445709 w 2465009"/>
              <a:gd name="connsiteY239" fmla="*/ 1230086 h 2253343"/>
              <a:gd name="connsiteX240" fmla="*/ 429381 w 2465009"/>
              <a:gd name="connsiteY240" fmla="*/ 1208315 h 2253343"/>
              <a:gd name="connsiteX241" fmla="*/ 429381 w 2465009"/>
              <a:gd name="connsiteY241" fmla="*/ 1186543 h 2253343"/>
              <a:gd name="connsiteX242" fmla="*/ 429381 w 2465009"/>
              <a:gd name="connsiteY242" fmla="*/ 1143000 h 2253343"/>
              <a:gd name="connsiteX243" fmla="*/ 402166 w 2465009"/>
              <a:gd name="connsiteY243" fmla="*/ 1132115 h 2253343"/>
              <a:gd name="connsiteX244" fmla="*/ 374952 w 2465009"/>
              <a:gd name="connsiteY244" fmla="*/ 1132115 h 2253343"/>
              <a:gd name="connsiteX245" fmla="*/ 336852 w 2465009"/>
              <a:gd name="connsiteY245" fmla="*/ 1175657 h 2253343"/>
              <a:gd name="connsiteX246" fmla="*/ 315081 w 2465009"/>
              <a:gd name="connsiteY246" fmla="*/ 1175657 h 2253343"/>
              <a:gd name="connsiteX247" fmla="*/ 315081 w 2465009"/>
              <a:gd name="connsiteY247" fmla="*/ 1126672 h 2253343"/>
              <a:gd name="connsiteX248" fmla="*/ 315081 w 2465009"/>
              <a:gd name="connsiteY248" fmla="*/ 1050472 h 2253343"/>
              <a:gd name="connsiteX249" fmla="*/ 320524 w 2465009"/>
              <a:gd name="connsiteY249" fmla="*/ 1012372 h 2253343"/>
              <a:gd name="connsiteX250" fmla="*/ 353181 w 2465009"/>
              <a:gd name="connsiteY250" fmla="*/ 974272 h 2253343"/>
              <a:gd name="connsiteX251" fmla="*/ 369509 w 2465009"/>
              <a:gd name="connsiteY251" fmla="*/ 936172 h 2253343"/>
              <a:gd name="connsiteX252" fmla="*/ 331409 w 2465009"/>
              <a:gd name="connsiteY252" fmla="*/ 876300 h 2253343"/>
              <a:gd name="connsiteX253" fmla="*/ 287866 w 2465009"/>
              <a:gd name="connsiteY253" fmla="*/ 827315 h 2253343"/>
              <a:gd name="connsiteX254" fmla="*/ 260652 w 2465009"/>
              <a:gd name="connsiteY254" fmla="*/ 800100 h 2253343"/>
              <a:gd name="connsiteX255" fmla="*/ 275693 w 2465009"/>
              <a:gd name="connsiteY255" fmla="*/ 727949 h 2253343"/>
              <a:gd name="connsiteX256" fmla="*/ 200781 w 2465009"/>
              <a:gd name="connsiteY256" fmla="*/ 772886 h 2253343"/>
              <a:gd name="connsiteX257" fmla="*/ 162681 w 2465009"/>
              <a:gd name="connsiteY257" fmla="*/ 702129 h 2253343"/>
              <a:gd name="connsiteX258" fmla="*/ 146352 w 2465009"/>
              <a:gd name="connsiteY258" fmla="*/ 680357 h 2253343"/>
              <a:gd name="connsiteX259" fmla="*/ 146352 w 2465009"/>
              <a:gd name="connsiteY259" fmla="*/ 615043 h 2253343"/>
              <a:gd name="connsiteX260" fmla="*/ 0 w 2465009"/>
              <a:gd name="connsiteY260" fmla="*/ 510998 h 2253343"/>
              <a:gd name="connsiteX0" fmla="*/ 173566 w 2465009"/>
              <a:gd name="connsiteY0" fmla="*/ 604157 h 2253343"/>
              <a:gd name="connsiteX1" fmla="*/ 217109 w 2465009"/>
              <a:gd name="connsiteY1" fmla="*/ 598715 h 2253343"/>
              <a:gd name="connsiteX2" fmla="*/ 227995 w 2465009"/>
              <a:gd name="connsiteY2" fmla="*/ 549729 h 2253343"/>
              <a:gd name="connsiteX3" fmla="*/ 309638 w 2465009"/>
              <a:gd name="connsiteY3" fmla="*/ 473529 h 2253343"/>
              <a:gd name="connsiteX4" fmla="*/ 374952 w 2465009"/>
              <a:gd name="connsiteY4" fmla="*/ 391886 h 2253343"/>
              <a:gd name="connsiteX5" fmla="*/ 543681 w 2465009"/>
              <a:gd name="connsiteY5" fmla="*/ 293915 h 2253343"/>
              <a:gd name="connsiteX6" fmla="*/ 728738 w 2465009"/>
              <a:gd name="connsiteY6" fmla="*/ 239486 h 2253343"/>
              <a:gd name="connsiteX7" fmla="*/ 853924 w 2465009"/>
              <a:gd name="connsiteY7" fmla="*/ 157843 h 2253343"/>
              <a:gd name="connsiteX8" fmla="*/ 1000881 w 2465009"/>
              <a:gd name="connsiteY8" fmla="*/ 59872 h 2253343"/>
              <a:gd name="connsiteX9" fmla="*/ 1131509 w 2465009"/>
              <a:gd name="connsiteY9" fmla="*/ 10886 h 2253343"/>
              <a:gd name="connsiteX10" fmla="*/ 1311124 w 2465009"/>
              <a:gd name="connsiteY10" fmla="*/ 21772 h 2253343"/>
              <a:gd name="connsiteX11" fmla="*/ 1419981 w 2465009"/>
              <a:gd name="connsiteY11" fmla="*/ 32657 h 2253343"/>
              <a:gd name="connsiteX12" fmla="*/ 1490738 w 2465009"/>
              <a:gd name="connsiteY12" fmla="*/ 32657 h 2253343"/>
              <a:gd name="connsiteX13" fmla="*/ 1708452 w 2465009"/>
              <a:gd name="connsiteY13" fmla="*/ 0 h 2253343"/>
              <a:gd name="connsiteX14" fmla="*/ 1724781 w 2465009"/>
              <a:gd name="connsiteY14" fmla="*/ 43543 h 2253343"/>
              <a:gd name="connsiteX15" fmla="*/ 1915281 w 2465009"/>
              <a:gd name="connsiteY15" fmla="*/ 16329 h 2253343"/>
              <a:gd name="connsiteX16" fmla="*/ 2007809 w 2465009"/>
              <a:gd name="connsiteY16" fmla="*/ 59872 h 2253343"/>
              <a:gd name="connsiteX17" fmla="*/ 2051352 w 2465009"/>
              <a:gd name="connsiteY17" fmla="*/ 70757 h 2253343"/>
              <a:gd name="connsiteX18" fmla="*/ 2171095 w 2465009"/>
              <a:gd name="connsiteY18" fmla="*/ 70757 h 2253343"/>
              <a:gd name="connsiteX19" fmla="*/ 2279952 w 2465009"/>
              <a:gd name="connsiteY19" fmla="*/ 81643 h 2253343"/>
              <a:gd name="connsiteX20" fmla="*/ 2443238 w 2465009"/>
              <a:gd name="connsiteY20" fmla="*/ 54429 h 2253343"/>
              <a:gd name="connsiteX21" fmla="*/ 2465009 w 2465009"/>
              <a:gd name="connsiteY21" fmla="*/ 136072 h 2253343"/>
              <a:gd name="connsiteX22" fmla="*/ 2377924 w 2465009"/>
              <a:gd name="connsiteY22" fmla="*/ 266700 h 2253343"/>
              <a:gd name="connsiteX23" fmla="*/ 2345266 w 2465009"/>
              <a:gd name="connsiteY23" fmla="*/ 381000 h 2253343"/>
              <a:gd name="connsiteX24" fmla="*/ 2285395 w 2465009"/>
              <a:gd name="connsiteY24" fmla="*/ 462643 h 2253343"/>
              <a:gd name="connsiteX25" fmla="*/ 2220081 w 2465009"/>
              <a:gd name="connsiteY25" fmla="*/ 457200 h 2253343"/>
              <a:gd name="connsiteX26" fmla="*/ 2176538 w 2465009"/>
              <a:gd name="connsiteY26" fmla="*/ 457200 h 2253343"/>
              <a:gd name="connsiteX27" fmla="*/ 2138438 w 2465009"/>
              <a:gd name="connsiteY27" fmla="*/ 364672 h 2253343"/>
              <a:gd name="connsiteX28" fmla="*/ 1980595 w 2465009"/>
              <a:gd name="connsiteY28" fmla="*/ 304800 h 2253343"/>
              <a:gd name="connsiteX29" fmla="*/ 1898952 w 2465009"/>
              <a:gd name="connsiteY29" fmla="*/ 277586 h 2253343"/>
              <a:gd name="connsiteX30" fmla="*/ 1855409 w 2465009"/>
              <a:gd name="connsiteY30" fmla="*/ 277586 h 2253343"/>
              <a:gd name="connsiteX31" fmla="*/ 1817309 w 2465009"/>
              <a:gd name="connsiteY31" fmla="*/ 283029 h 2253343"/>
              <a:gd name="connsiteX32" fmla="*/ 1790095 w 2465009"/>
              <a:gd name="connsiteY32" fmla="*/ 315686 h 2253343"/>
              <a:gd name="connsiteX33" fmla="*/ 1784652 w 2465009"/>
              <a:gd name="connsiteY33" fmla="*/ 381000 h 2253343"/>
              <a:gd name="connsiteX34" fmla="*/ 1746552 w 2465009"/>
              <a:gd name="connsiteY34" fmla="*/ 424543 h 2253343"/>
              <a:gd name="connsiteX35" fmla="*/ 1703009 w 2465009"/>
              <a:gd name="connsiteY35" fmla="*/ 429986 h 2253343"/>
              <a:gd name="connsiteX36" fmla="*/ 1670352 w 2465009"/>
              <a:gd name="connsiteY36" fmla="*/ 419100 h 2253343"/>
              <a:gd name="connsiteX37" fmla="*/ 1659466 w 2465009"/>
              <a:gd name="connsiteY37" fmla="*/ 370115 h 2253343"/>
              <a:gd name="connsiteX38" fmla="*/ 1670352 w 2465009"/>
              <a:gd name="connsiteY38" fmla="*/ 332015 h 2253343"/>
              <a:gd name="connsiteX39" fmla="*/ 1713895 w 2465009"/>
              <a:gd name="connsiteY39" fmla="*/ 315686 h 2253343"/>
              <a:gd name="connsiteX40" fmla="*/ 1713895 w 2465009"/>
              <a:gd name="connsiteY40" fmla="*/ 261257 h 2253343"/>
              <a:gd name="connsiteX41" fmla="*/ 1686681 w 2465009"/>
              <a:gd name="connsiteY41" fmla="*/ 261257 h 2253343"/>
              <a:gd name="connsiteX42" fmla="*/ 1637695 w 2465009"/>
              <a:gd name="connsiteY42" fmla="*/ 315686 h 2253343"/>
              <a:gd name="connsiteX43" fmla="*/ 1577824 w 2465009"/>
              <a:gd name="connsiteY43" fmla="*/ 348343 h 2253343"/>
              <a:gd name="connsiteX44" fmla="*/ 1523395 w 2465009"/>
              <a:gd name="connsiteY44" fmla="*/ 348343 h 2253343"/>
              <a:gd name="connsiteX45" fmla="*/ 1490738 w 2465009"/>
              <a:gd name="connsiteY45" fmla="*/ 337457 h 2253343"/>
              <a:gd name="connsiteX46" fmla="*/ 1452638 w 2465009"/>
              <a:gd name="connsiteY46" fmla="*/ 337457 h 2253343"/>
              <a:gd name="connsiteX47" fmla="*/ 1452638 w 2465009"/>
              <a:gd name="connsiteY47" fmla="*/ 381000 h 2253343"/>
              <a:gd name="connsiteX48" fmla="*/ 1490738 w 2465009"/>
              <a:gd name="connsiteY48" fmla="*/ 446315 h 2253343"/>
              <a:gd name="connsiteX49" fmla="*/ 1545166 w 2465009"/>
              <a:gd name="connsiteY49" fmla="*/ 489857 h 2253343"/>
              <a:gd name="connsiteX50" fmla="*/ 1588709 w 2465009"/>
              <a:gd name="connsiteY50" fmla="*/ 522515 h 2253343"/>
              <a:gd name="connsiteX51" fmla="*/ 1615924 w 2465009"/>
              <a:gd name="connsiteY51" fmla="*/ 549729 h 2253343"/>
              <a:gd name="connsiteX52" fmla="*/ 1637695 w 2465009"/>
              <a:gd name="connsiteY52" fmla="*/ 593272 h 2253343"/>
              <a:gd name="connsiteX53" fmla="*/ 1637695 w 2465009"/>
              <a:gd name="connsiteY53" fmla="*/ 625929 h 2253343"/>
              <a:gd name="connsiteX54" fmla="*/ 1610481 w 2465009"/>
              <a:gd name="connsiteY54" fmla="*/ 658586 h 2253343"/>
              <a:gd name="connsiteX55" fmla="*/ 1572381 w 2465009"/>
              <a:gd name="connsiteY55" fmla="*/ 625929 h 2253343"/>
              <a:gd name="connsiteX56" fmla="*/ 1556052 w 2465009"/>
              <a:gd name="connsiteY56" fmla="*/ 582386 h 2253343"/>
              <a:gd name="connsiteX57" fmla="*/ 1534281 w 2465009"/>
              <a:gd name="connsiteY57" fmla="*/ 555172 h 2253343"/>
              <a:gd name="connsiteX58" fmla="*/ 1501624 w 2465009"/>
              <a:gd name="connsiteY58" fmla="*/ 549729 h 2253343"/>
              <a:gd name="connsiteX59" fmla="*/ 1479852 w 2465009"/>
              <a:gd name="connsiteY59" fmla="*/ 522515 h 2253343"/>
              <a:gd name="connsiteX60" fmla="*/ 1458081 w 2465009"/>
              <a:gd name="connsiteY60" fmla="*/ 506186 h 2253343"/>
              <a:gd name="connsiteX61" fmla="*/ 1436309 w 2465009"/>
              <a:gd name="connsiteY61" fmla="*/ 506186 h 2253343"/>
              <a:gd name="connsiteX62" fmla="*/ 1425424 w 2465009"/>
              <a:gd name="connsiteY62" fmla="*/ 549729 h 2253343"/>
              <a:gd name="connsiteX63" fmla="*/ 1468966 w 2465009"/>
              <a:gd name="connsiteY63" fmla="*/ 598715 h 2253343"/>
              <a:gd name="connsiteX64" fmla="*/ 1485295 w 2465009"/>
              <a:gd name="connsiteY64" fmla="*/ 625929 h 2253343"/>
              <a:gd name="connsiteX65" fmla="*/ 1512509 w 2465009"/>
              <a:gd name="connsiteY65" fmla="*/ 642257 h 2253343"/>
              <a:gd name="connsiteX66" fmla="*/ 1512509 w 2465009"/>
              <a:gd name="connsiteY66" fmla="*/ 664029 h 2253343"/>
              <a:gd name="connsiteX67" fmla="*/ 1468966 w 2465009"/>
              <a:gd name="connsiteY67" fmla="*/ 669472 h 2253343"/>
              <a:gd name="connsiteX68" fmla="*/ 1430866 w 2465009"/>
              <a:gd name="connsiteY68" fmla="*/ 653143 h 2253343"/>
              <a:gd name="connsiteX69" fmla="*/ 1414538 w 2465009"/>
              <a:gd name="connsiteY69" fmla="*/ 609600 h 2253343"/>
              <a:gd name="connsiteX70" fmla="*/ 1398209 w 2465009"/>
              <a:gd name="connsiteY70" fmla="*/ 566057 h 2253343"/>
              <a:gd name="connsiteX71" fmla="*/ 1360109 w 2465009"/>
              <a:gd name="connsiteY71" fmla="*/ 549729 h 2253343"/>
              <a:gd name="connsiteX72" fmla="*/ 1316566 w 2465009"/>
              <a:gd name="connsiteY72" fmla="*/ 533400 h 2253343"/>
              <a:gd name="connsiteX73" fmla="*/ 1305681 w 2465009"/>
              <a:gd name="connsiteY73" fmla="*/ 566057 h 2253343"/>
              <a:gd name="connsiteX74" fmla="*/ 1305681 w 2465009"/>
              <a:gd name="connsiteY74" fmla="*/ 604157 h 2253343"/>
              <a:gd name="connsiteX75" fmla="*/ 1354666 w 2465009"/>
              <a:gd name="connsiteY75" fmla="*/ 625929 h 2253343"/>
              <a:gd name="connsiteX76" fmla="*/ 1381881 w 2465009"/>
              <a:gd name="connsiteY76" fmla="*/ 653143 h 2253343"/>
              <a:gd name="connsiteX77" fmla="*/ 1398209 w 2465009"/>
              <a:gd name="connsiteY77" fmla="*/ 696686 h 2253343"/>
              <a:gd name="connsiteX78" fmla="*/ 1387324 w 2465009"/>
              <a:gd name="connsiteY78" fmla="*/ 734786 h 2253343"/>
              <a:gd name="connsiteX79" fmla="*/ 1332895 w 2465009"/>
              <a:gd name="connsiteY79" fmla="*/ 702129 h 2253343"/>
              <a:gd name="connsiteX80" fmla="*/ 1267581 w 2465009"/>
              <a:gd name="connsiteY80" fmla="*/ 647700 h 2253343"/>
              <a:gd name="connsiteX81" fmla="*/ 1251252 w 2465009"/>
              <a:gd name="connsiteY81" fmla="*/ 620486 h 2253343"/>
              <a:gd name="connsiteX82" fmla="*/ 1245809 w 2465009"/>
              <a:gd name="connsiteY82" fmla="*/ 555172 h 2253343"/>
              <a:gd name="connsiteX83" fmla="*/ 1240366 w 2465009"/>
              <a:gd name="connsiteY83" fmla="*/ 527957 h 2253343"/>
              <a:gd name="connsiteX84" fmla="*/ 1131509 w 2465009"/>
              <a:gd name="connsiteY84" fmla="*/ 468086 h 2253343"/>
              <a:gd name="connsiteX85" fmla="*/ 1120624 w 2465009"/>
              <a:gd name="connsiteY85" fmla="*/ 446315 h 2253343"/>
              <a:gd name="connsiteX86" fmla="*/ 1055309 w 2465009"/>
              <a:gd name="connsiteY86" fmla="*/ 511629 h 2253343"/>
              <a:gd name="connsiteX87" fmla="*/ 1044424 w 2465009"/>
              <a:gd name="connsiteY87" fmla="*/ 560615 h 2253343"/>
              <a:gd name="connsiteX88" fmla="*/ 1044424 w 2465009"/>
              <a:gd name="connsiteY88" fmla="*/ 615043 h 2253343"/>
              <a:gd name="connsiteX89" fmla="*/ 1087966 w 2465009"/>
              <a:gd name="connsiteY89" fmla="*/ 647700 h 2253343"/>
              <a:gd name="connsiteX90" fmla="*/ 1093409 w 2465009"/>
              <a:gd name="connsiteY90" fmla="*/ 718457 h 2253343"/>
              <a:gd name="connsiteX91" fmla="*/ 1131509 w 2465009"/>
              <a:gd name="connsiteY91" fmla="*/ 778329 h 2253343"/>
              <a:gd name="connsiteX92" fmla="*/ 1147838 w 2465009"/>
              <a:gd name="connsiteY92" fmla="*/ 794657 h 2253343"/>
              <a:gd name="connsiteX93" fmla="*/ 1158724 w 2465009"/>
              <a:gd name="connsiteY93" fmla="*/ 832757 h 2253343"/>
              <a:gd name="connsiteX94" fmla="*/ 1185938 w 2465009"/>
              <a:gd name="connsiteY94" fmla="*/ 887186 h 2253343"/>
              <a:gd name="connsiteX95" fmla="*/ 1191381 w 2465009"/>
              <a:gd name="connsiteY95" fmla="*/ 930729 h 2253343"/>
              <a:gd name="connsiteX96" fmla="*/ 1224038 w 2465009"/>
              <a:gd name="connsiteY96" fmla="*/ 952500 h 2253343"/>
              <a:gd name="connsiteX97" fmla="*/ 1267581 w 2465009"/>
              <a:gd name="connsiteY97" fmla="*/ 952500 h 2253343"/>
              <a:gd name="connsiteX98" fmla="*/ 1305681 w 2465009"/>
              <a:gd name="connsiteY98" fmla="*/ 979715 h 2253343"/>
              <a:gd name="connsiteX99" fmla="*/ 1365552 w 2465009"/>
              <a:gd name="connsiteY99" fmla="*/ 957943 h 2253343"/>
              <a:gd name="connsiteX100" fmla="*/ 1403652 w 2465009"/>
              <a:gd name="connsiteY100" fmla="*/ 914400 h 2253343"/>
              <a:gd name="connsiteX101" fmla="*/ 1436309 w 2465009"/>
              <a:gd name="connsiteY101" fmla="*/ 892629 h 2253343"/>
              <a:gd name="connsiteX102" fmla="*/ 1528838 w 2465009"/>
              <a:gd name="connsiteY102" fmla="*/ 892629 h 2253343"/>
              <a:gd name="connsiteX103" fmla="*/ 1458081 w 2465009"/>
              <a:gd name="connsiteY103" fmla="*/ 930729 h 2253343"/>
              <a:gd name="connsiteX104" fmla="*/ 1398209 w 2465009"/>
              <a:gd name="connsiteY104" fmla="*/ 974272 h 2253343"/>
              <a:gd name="connsiteX105" fmla="*/ 1360109 w 2465009"/>
              <a:gd name="connsiteY105" fmla="*/ 1017815 h 2253343"/>
              <a:gd name="connsiteX106" fmla="*/ 1322009 w 2465009"/>
              <a:gd name="connsiteY106" fmla="*/ 1017815 h 2253343"/>
              <a:gd name="connsiteX107" fmla="*/ 1289352 w 2465009"/>
              <a:gd name="connsiteY107" fmla="*/ 1034143 h 2253343"/>
              <a:gd name="connsiteX108" fmla="*/ 1262138 w 2465009"/>
              <a:gd name="connsiteY108" fmla="*/ 1055915 h 2253343"/>
              <a:gd name="connsiteX109" fmla="*/ 1262138 w 2465009"/>
              <a:gd name="connsiteY109" fmla="*/ 1099457 h 2253343"/>
              <a:gd name="connsiteX110" fmla="*/ 1327452 w 2465009"/>
              <a:gd name="connsiteY110" fmla="*/ 1126672 h 2253343"/>
              <a:gd name="connsiteX111" fmla="*/ 1409095 w 2465009"/>
              <a:gd name="connsiteY111" fmla="*/ 1143000 h 2253343"/>
              <a:gd name="connsiteX112" fmla="*/ 1463524 w 2465009"/>
              <a:gd name="connsiteY112" fmla="*/ 1213757 h 2253343"/>
              <a:gd name="connsiteX113" fmla="*/ 1463524 w 2465009"/>
              <a:gd name="connsiteY113" fmla="*/ 1262743 h 2253343"/>
              <a:gd name="connsiteX114" fmla="*/ 1463524 w 2465009"/>
              <a:gd name="connsiteY114" fmla="*/ 1328057 h 2253343"/>
              <a:gd name="connsiteX115" fmla="*/ 1463524 w 2465009"/>
              <a:gd name="connsiteY115" fmla="*/ 1366157 h 2253343"/>
              <a:gd name="connsiteX116" fmla="*/ 1463524 w 2465009"/>
              <a:gd name="connsiteY116" fmla="*/ 1404257 h 2253343"/>
              <a:gd name="connsiteX117" fmla="*/ 1501624 w 2465009"/>
              <a:gd name="connsiteY117" fmla="*/ 1426029 h 2253343"/>
              <a:gd name="connsiteX118" fmla="*/ 1534281 w 2465009"/>
              <a:gd name="connsiteY118" fmla="*/ 1458686 h 2253343"/>
              <a:gd name="connsiteX119" fmla="*/ 1534281 w 2465009"/>
              <a:gd name="connsiteY119" fmla="*/ 1507672 h 2253343"/>
              <a:gd name="connsiteX120" fmla="*/ 1490738 w 2465009"/>
              <a:gd name="connsiteY120" fmla="*/ 1496786 h 2253343"/>
              <a:gd name="connsiteX121" fmla="*/ 1463524 w 2465009"/>
              <a:gd name="connsiteY121" fmla="*/ 1453243 h 2253343"/>
              <a:gd name="connsiteX122" fmla="*/ 1436309 w 2465009"/>
              <a:gd name="connsiteY122" fmla="*/ 1431472 h 2253343"/>
              <a:gd name="connsiteX123" fmla="*/ 1430866 w 2465009"/>
              <a:gd name="connsiteY123" fmla="*/ 1393372 h 2253343"/>
              <a:gd name="connsiteX124" fmla="*/ 1403652 w 2465009"/>
              <a:gd name="connsiteY124" fmla="*/ 1393372 h 2253343"/>
              <a:gd name="connsiteX125" fmla="*/ 1381881 w 2465009"/>
              <a:gd name="connsiteY125" fmla="*/ 1436915 h 2253343"/>
              <a:gd name="connsiteX126" fmla="*/ 1381881 w 2465009"/>
              <a:gd name="connsiteY126" fmla="*/ 1513115 h 2253343"/>
              <a:gd name="connsiteX127" fmla="*/ 1381881 w 2465009"/>
              <a:gd name="connsiteY127" fmla="*/ 1572986 h 2253343"/>
              <a:gd name="connsiteX128" fmla="*/ 1370995 w 2465009"/>
              <a:gd name="connsiteY128" fmla="*/ 1649186 h 2253343"/>
              <a:gd name="connsiteX129" fmla="*/ 1349224 w 2465009"/>
              <a:gd name="connsiteY129" fmla="*/ 1665515 h 2253343"/>
              <a:gd name="connsiteX130" fmla="*/ 1311124 w 2465009"/>
              <a:gd name="connsiteY130" fmla="*/ 1621972 h 2253343"/>
              <a:gd name="connsiteX131" fmla="*/ 1283909 w 2465009"/>
              <a:gd name="connsiteY131" fmla="*/ 1589315 h 2253343"/>
              <a:gd name="connsiteX132" fmla="*/ 1262138 w 2465009"/>
              <a:gd name="connsiteY132" fmla="*/ 1562100 h 2253343"/>
              <a:gd name="connsiteX133" fmla="*/ 1245809 w 2465009"/>
              <a:gd name="connsiteY133" fmla="*/ 1518557 h 2253343"/>
              <a:gd name="connsiteX134" fmla="*/ 1234924 w 2465009"/>
              <a:gd name="connsiteY134" fmla="*/ 1485900 h 2253343"/>
              <a:gd name="connsiteX135" fmla="*/ 1196824 w 2465009"/>
              <a:gd name="connsiteY135" fmla="*/ 1485900 h 2253343"/>
              <a:gd name="connsiteX136" fmla="*/ 1164166 w 2465009"/>
              <a:gd name="connsiteY136" fmla="*/ 1513115 h 2253343"/>
              <a:gd name="connsiteX137" fmla="*/ 1136952 w 2465009"/>
              <a:gd name="connsiteY137" fmla="*/ 1475015 h 2253343"/>
              <a:gd name="connsiteX138" fmla="*/ 1115181 w 2465009"/>
              <a:gd name="connsiteY138" fmla="*/ 1480457 h 2253343"/>
              <a:gd name="connsiteX139" fmla="*/ 1087966 w 2465009"/>
              <a:gd name="connsiteY139" fmla="*/ 1534886 h 2253343"/>
              <a:gd name="connsiteX140" fmla="*/ 1087966 w 2465009"/>
              <a:gd name="connsiteY140" fmla="*/ 1572986 h 2253343"/>
              <a:gd name="connsiteX141" fmla="*/ 1093409 w 2465009"/>
              <a:gd name="connsiteY141" fmla="*/ 1621972 h 2253343"/>
              <a:gd name="connsiteX142" fmla="*/ 1131509 w 2465009"/>
              <a:gd name="connsiteY142" fmla="*/ 1627415 h 2253343"/>
              <a:gd name="connsiteX143" fmla="*/ 1158724 w 2465009"/>
              <a:gd name="connsiteY143" fmla="*/ 1638300 h 2253343"/>
              <a:gd name="connsiteX144" fmla="*/ 1180495 w 2465009"/>
              <a:gd name="connsiteY144" fmla="*/ 1681843 h 2253343"/>
              <a:gd name="connsiteX145" fmla="*/ 1158724 w 2465009"/>
              <a:gd name="connsiteY145" fmla="*/ 1719943 h 2253343"/>
              <a:gd name="connsiteX146" fmla="*/ 1115181 w 2465009"/>
              <a:gd name="connsiteY146" fmla="*/ 1736272 h 2253343"/>
              <a:gd name="connsiteX147" fmla="*/ 1093409 w 2465009"/>
              <a:gd name="connsiteY147" fmla="*/ 1736272 h 2253343"/>
              <a:gd name="connsiteX148" fmla="*/ 1066195 w 2465009"/>
              <a:gd name="connsiteY148" fmla="*/ 1758043 h 2253343"/>
              <a:gd name="connsiteX149" fmla="*/ 1049866 w 2465009"/>
              <a:gd name="connsiteY149" fmla="*/ 1801586 h 2253343"/>
              <a:gd name="connsiteX150" fmla="*/ 1022652 w 2465009"/>
              <a:gd name="connsiteY150" fmla="*/ 1801586 h 2253343"/>
              <a:gd name="connsiteX151" fmla="*/ 1017209 w 2465009"/>
              <a:gd name="connsiteY151" fmla="*/ 1763486 h 2253343"/>
              <a:gd name="connsiteX152" fmla="*/ 1017209 w 2465009"/>
              <a:gd name="connsiteY152" fmla="*/ 1730829 h 2253343"/>
              <a:gd name="connsiteX153" fmla="*/ 957338 w 2465009"/>
              <a:gd name="connsiteY153" fmla="*/ 1692729 h 2253343"/>
              <a:gd name="connsiteX154" fmla="*/ 924681 w 2465009"/>
              <a:gd name="connsiteY154" fmla="*/ 1660072 h 2253343"/>
              <a:gd name="connsiteX155" fmla="*/ 913795 w 2465009"/>
              <a:gd name="connsiteY155" fmla="*/ 1681843 h 2253343"/>
              <a:gd name="connsiteX156" fmla="*/ 919238 w 2465009"/>
              <a:gd name="connsiteY156" fmla="*/ 1741715 h 2253343"/>
              <a:gd name="connsiteX157" fmla="*/ 957338 w 2465009"/>
              <a:gd name="connsiteY157" fmla="*/ 1828800 h 2253343"/>
              <a:gd name="connsiteX158" fmla="*/ 968224 w 2465009"/>
              <a:gd name="connsiteY158" fmla="*/ 1899557 h 2253343"/>
              <a:gd name="connsiteX159" fmla="*/ 973666 w 2465009"/>
              <a:gd name="connsiteY159" fmla="*/ 1953986 h 2253343"/>
              <a:gd name="connsiteX160" fmla="*/ 979109 w 2465009"/>
              <a:gd name="connsiteY160" fmla="*/ 1997529 h 2253343"/>
              <a:gd name="connsiteX161" fmla="*/ 1017209 w 2465009"/>
              <a:gd name="connsiteY161" fmla="*/ 2046515 h 2253343"/>
              <a:gd name="connsiteX162" fmla="*/ 1017209 w 2465009"/>
              <a:gd name="connsiteY162" fmla="*/ 2117272 h 2253343"/>
              <a:gd name="connsiteX163" fmla="*/ 1011766 w 2465009"/>
              <a:gd name="connsiteY163" fmla="*/ 2171700 h 2253343"/>
              <a:gd name="connsiteX164" fmla="*/ 973666 w 2465009"/>
              <a:gd name="connsiteY164" fmla="*/ 2231572 h 2253343"/>
              <a:gd name="connsiteX165" fmla="*/ 919238 w 2465009"/>
              <a:gd name="connsiteY165" fmla="*/ 2253343 h 2253343"/>
              <a:gd name="connsiteX166" fmla="*/ 897466 w 2465009"/>
              <a:gd name="connsiteY166" fmla="*/ 2253343 h 2253343"/>
              <a:gd name="connsiteX167" fmla="*/ 897466 w 2465009"/>
              <a:gd name="connsiteY167" fmla="*/ 2171700 h 2253343"/>
              <a:gd name="connsiteX168" fmla="*/ 908352 w 2465009"/>
              <a:gd name="connsiteY168" fmla="*/ 2111829 h 2253343"/>
              <a:gd name="connsiteX169" fmla="*/ 908352 w 2465009"/>
              <a:gd name="connsiteY169" fmla="*/ 2057400 h 2253343"/>
              <a:gd name="connsiteX170" fmla="*/ 875695 w 2465009"/>
              <a:gd name="connsiteY170" fmla="*/ 2013857 h 2253343"/>
              <a:gd name="connsiteX171" fmla="*/ 875695 w 2465009"/>
              <a:gd name="connsiteY171" fmla="*/ 1970315 h 2253343"/>
              <a:gd name="connsiteX172" fmla="*/ 832152 w 2465009"/>
              <a:gd name="connsiteY172" fmla="*/ 1970315 h 2253343"/>
              <a:gd name="connsiteX173" fmla="*/ 815824 w 2465009"/>
              <a:gd name="connsiteY173" fmla="*/ 1970315 h 2253343"/>
              <a:gd name="connsiteX174" fmla="*/ 799495 w 2465009"/>
              <a:gd name="connsiteY174" fmla="*/ 2024743 h 2253343"/>
              <a:gd name="connsiteX175" fmla="*/ 799495 w 2465009"/>
              <a:gd name="connsiteY175" fmla="*/ 2062843 h 2253343"/>
              <a:gd name="connsiteX176" fmla="*/ 766838 w 2465009"/>
              <a:gd name="connsiteY176" fmla="*/ 2117272 h 2253343"/>
              <a:gd name="connsiteX177" fmla="*/ 766838 w 2465009"/>
              <a:gd name="connsiteY177" fmla="*/ 2133600 h 2253343"/>
              <a:gd name="connsiteX178" fmla="*/ 728738 w 2465009"/>
              <a:gd name="connsiteY178" fmla="*/ 2111829 h 2253343"/>
              <a:gd name="connsiteX179" fmla="*/ 728738 w 2465009"/>
              <a:gd name="connsiteY179" fmla="*/ 2062843 h 2253343"/>
              <a:gd name="connsiteX180" fmla="*/ 728738 w 2465009"/>
              <a:gd name="connsiteY180" fmla="*/ 2013857 h 2253343"/>
              <a:gd name="connsiteX181" fmla="*/ 728738 w 2465009"/>
              <a:gd name="connsiteY181" fmla="*/ 1975757 h 2253343"/>
              <a:gd name="connsiteX182" fmla="*/ 723295 w 2465009"/>
              <a:gd name="connsiteY182" fmla="*/ 1921329 h 2253343"/>
              <a:gd name="connsiteX183" fmla="*/ 717852 w 2465009"/>
              <a:gd name="connsiteY183" fmla="*/ 1877786 h 2253343"/>
              <a:gd name="connsiteX184" fmla="*/ 696081 w 2465009"/>
              <a:gd name="connsiteY184" fmla="*/ 1856015 h 2253343"/>
              <a:gd name="connsiteX185" fmla="*/ 641652 w 2465009"/>
              <a:gd name="connsiteY185" fmla="*/ 1856015 h 2253343"/>
              <a:gd name="connsiteX186" fmla="*/ 630766 w 2465009"/>
              <a:gd name="connsiteY186" fmla="*/ 1921329 h 2253343"/>
              <a:gd name="connsiteX187" fmla="*/ 625324 w 2465009"/>
              <a:gd name="connsiteY187" fmla="*/ 1959429 h 2253343"/>
              <a:gd name="connsiteX188" fmla="*/ 619881 w 2465009"/>
              <a:gd name="connsiteY188" fmla="*/ 2008415 h 2253343"/>
              <a:gd name="connsiteX189" fmla="*/ 592666 w 2465009"/>
              <a:gd name="connsiteY189" fmla="*/ 1981200 h 2253343"/>
              <a:gd name="connsiteX190" fmla="*/ 560009 w 2465009"/>
              <a:gd name="connsiteY190" fmla="*/ 1937657 h 2253343"/>
              <a:gd name="connsiteX191" fmla="*/ 521909 w 2465009"/>
              <a:gd name="connsiteY191" fmla="*/ 1872343 h 2253343"/>
              <a:gd name="connsiteX192" fmla="*/ 494695 w 2465009"/>
              <a:gd name="connsiteY192" fmla="*/ 1828800 h 2253343"/>
              <a:gd name="connsiteX193" fmla="*/ 489252 w 2465009"/>
              <a:gd name="connsiteY193" fmla="*/ 1801586 h 2253343"/>
              <a:gd name="connsiteX194" fmla="*/ 489252 w 2465009"/>
              <a:gd name="connsiteY194" fmla="*/ 1768929 h 2253343"/>
              <a:gd name="connsiteX195" fmla="*/ 489252 w 2465009"/>
              <a:gd name="connsiteY195" fmla="*/ 1725386 h 2253343"/>
              <a:gd name="connsiteX196" fmla="*/ 532795 w 2465009"/>
              <a:gd name="connsiteY196" fmla="*/ 1709057 h 2253343"/>
              <a:gd name="connsiteX197" fmla="*/ 560009 w 2465009"/>
              <a:gd name="connsiteY197" fmla="*/ 1681843 h 2253343"/>
              <a:gd name="connsiteX198" fmla="*/ 560009 w 2465009"/>
              <a:gd name="connsiteY198" fmla="*/ 1627415 h 2253343"/>
              <a:gd name="connsiteX199" fmla="*/ 516466 w 2465009"/>
              <a:gd name="connsiteY199" fmla="*/ 1562100 h 2253343"/>
              <a:gd name="connsiteX200" fmla="*/ 472924 w 2465009"/>
              <a:gd name="connsiteY200" fmla="*/ 1534886 h 2253343"/>
              <a:gd name="connsiteX201" fmla="*/ 472924 w 2465009"/>
              <a:gd name="connsiteY201" fmla="*/ 1496786 h 2253343"/>
              <a:gd name="connsiteX202" fmla="*/ 445709 w 2465009"/>
              <a:gd name="connsiteY202" fmla="*/ 1458686 h 2253343"/>
              <a:gd name="connsiteX203" fmla="*/ 423938 w 2465009"/>
              <a:gd name="connsiteY203" fmla="*/ 1447800 h 2253343"/>
              <a:gd name="connsiteX204" fmla="*/ 434824 w 2465009"/>
              <a:gd name="connsiteY204" fmla="*/ 1409700 h 2253343"/>
              <a:gd name="connsiteX205" fmla="*/ 472924 w 2465009"/>
              <a:gd name="connsiteY205" fmla="*/ 1398815 h 2253343"/>
              <a:gd name="connsiteX206" fmla="*/ 505581 w 2465009"/>
              <a:gd name="connsiteY206" fmla="*/ 1344386 h 2253343"/>
              <a:gd name="connsiteX207" fmla="*/ 505581 w 2465009"/>
              <a:gd name="connsiteY207" fmla="*/ 1322615 h 2253343"/>
              <a:gd name="connsiteX208" fmla="*/ 549124 w 2465009"/>
              <a:gd name="connsiteY208" fmla="*/ 1322615 h 2253343"/>
              <a:gd name="connsiteX209" fmla="*/ 570895 w 2465009"/>
              <a:gd name="connsiteY209" fmla="*/ 1322615 h 2253343"/>
              <a:gd name="connsiteX210" fmla="*/ 592666 w 2465009"/>
              <a:gd name="connsiteY210" fmla="*/ 1322615 h 2253343"/>
              <a:gd name="connsiteX211" fmla="*/ 625324 w 2465009"/>
              <a:gd name="connsiteY211" fmla="*/ 1317172 h 2253343"/>
              <a:gd name="connsiteX212" fmla="*/ 652538 w 2465009"/>
              <a:gd name="connsiteY212" fmla="*/ 1295400 h 2253343"/>
              <a:gd name="connsiteX213" fmla="*/ 706966 w 2465009"/>
              <a:gd name="connsiteY213" fmla="*/ 1295400 h 2253343"/>
              <a:gd name="connsiteX214" fmla="*/ 832152 w 2465009"/>
              <a:gd name="connsiteY214" fmla="*/ 1355272 h 2253343"/>
              <a:gd name="connsiteX215" fmla="*/ 946452 w 2465009"/>
              <a:gd name="connsiteY215" fmla="*/ 1415143 h 2253343"/>
              <a:gd name="connsiteX216" fmla="*/ 957338 w 2465009"/>
              <a:gd name="connsiteY216" fmla="*/ 1453243 h 2253343"/>
              <a:gd name="connsiteX217" fmla="*/ 1011766 w 2465009"/>
              <a:gd name="connsiteY217" fmla="*/ 1436915 h 2253343"/>
              <a:gd name="connsiteX218" fmla="*/ 1049866 w 2465009"/>
              <a:gd name="connsiteY218" fmla="*/ 1409700 h 2253343"/>
              <a:gd name="connsiteX219" fmla="*/ 1060752 w 2465009"/>
              <a:gd name="connsiteY219" fmla="*/ 1393372 h 2253343"/>
              <a:gd name="connsiteX220" fmla="*/ 984552 w 2465009"/>
              <a:gd name="connsiteY220" fmla="*/ 1366157 h 2253343"/>
              <a:gd name="connsiteX221" fmla="*/ 951895 w 2465009"/>
              <a:gd name="connsiteY221" fmla="*/ 1344386 h 2253343"/>
              <a:gd name="connsiteX222" fmla="*/ 951895 w 2465009"/>
              <a:gd name="connsiteY222" fmla="*/ 1295400 h 2253343"/>
              <a:gd name="connsiteX223" fmla="*/ 908352 w 2465009"/>
              <a:gd name="connsiteY223" fmla="*/ 1311729 h 2253343"/>
              <a:gd name="connsiteX224" fmla="*/ 892024 w 2465009"/>
              <a:gd name="connsiteY224" fmla="*/ 1295400 h 2253343"/>
              <a:gd name="connsiteX225" fmla="*/ 837595 w 2465009"/>
              <a:gd name="connsiteY225" fmla="*/ 1300843 h 2253343"/>
              <a:gd name="connsiteX226" fmla="*/ 810381 w 2465009"/>
              <a:gd name="connsiteY226" fmla="*/ 1317172 h 2253343"/>
              <a:gd name="connsiteX227" fmla="*/ 761395 w 2465009"/>
              <a:gd name="connsiteY227" fmla="*/ 1311729 h 2253343"/>
              <a:gd name="connsiteX228" fmla="*/ 728738 w 2465009"/>
              <a:gd name="connsiteY228" fmla="*/ 1279072 h 2253343"/>
              <a:gd name="connsiteX229" fmla="*/ 690638 w 2465009"/>
              <a:gd name="connsiteY229" fmla="*/ 1279072 h 2253343"/>
              <a:gd name="connsiteX230" fmla="*/ 652538 w 2465009"/>
              <a:gd name="connsiteY230" fmla="*/ 1268186 h 2253343"/>
              <a:gd name="connsiteX231" fmla="*/ 619881 w 2465009"/>
              <a:gd name="connsiteY231" fmla="*/ 1284515 h 2253343"/>
              <a:gd name="connsiteX232" fmla="*/ 608995 w 2465009"/>
              <a:gd name="connsiteY232" fmla="*/ 1300843 h 2253343"/>
              <a:gd name="connsiteX233" fmla="*/ 565452 w 2465009"/>
              <a:gd name="connsiteY233" fmla="*/ 1300843 h 2253343"/>
              <a:gd name="connsiteX234" fmla="*/ 554566 w 2465009"/>
              <a:gd name="connsiteY234" fmla="*/ 1273629 h 2253343"/>
              <a:gd name="connsiteX235" fmla="*/ 516466 w 2465009"/>
              <a:gd name="connsiteY235" fmla="*/ 1273629 h 2253343"/>
              <a:gd name="connsiteX236" fmla="*/ 483809 w 2465009"/>
              <a:gd name="connsiteY236" fmla="*/ 1273629 h 2253343"/>
              <a:gd name="connsiteX237" fmla="*/ 456595 w 2465009"/>
              <a:gd name="connsiteY237" fmla="*/ 1284515 h 2253343"/>
              <a:gd name="connsiteX238" fmla="*/ 445709 w 2465009"/>
              <a:gd name="connsiteY238" fmla="*/ 1268186 h 2253343"/>
              <a:gd name="connsiteX239" fmla="*/ 445709 w 2465009"/>
              <a:gd name="connsiteY239" fmla="*/ 1230086 h 2253343"/>
              <a:gd name="connsiteX240" fmla="*/ 429381 w 2465009"/>
              <a:gd name="connsiteY240" fmla="*/ 1208315 h 2253343"/>
              <a:gd name="connsiteX241" fmla="*/ 429381 w 2465009"/>
              <a:gd name="connsiteY241" fmla="*/ 1186543 h 2253343"/>
              <a:gd name="connsiteX242" fmla="*/ 429381 w 2465009"/>
              <a:gd name="connsiteY242" fmla="*/ 1143000 h 2253343"/>
              <a:gd name="connsiteX243" fmla="*/ 402166 w 2465009"/>
              <a:gd name="connsiteY243" fmla="*/ 1132115 h 2253343"/>
              <a:gd name="connsiteX244" fmla="*/ 374952 w 2465009"/>
              <a:gd name="connsiteY244" fmla="*/ 1132115 h 2253343"/>
              <a:gd name="connsiteX245" fmla="*/ 336852 w 2465009"/>
              <a:gd name="connsiteY245" fmla="*/ 1175657 h 2253343"/>
              <a:gd name="connsiteX246" fmla="*/ 315081 w 2465009"/>
              <a:gd name="connsiteY246" fmla="*/ 1175657 h 2253343"/>
              <a:gd name="connsiteX247" fmla="*/ 315081 w 2465009"/>
              <a:gd name="connsiteY247" fmla="*/ 1126672 h 2253343"/>
              <a:gd name="connsiteX248" fmla="*/ 315081 w 2465009"/>
              <a:gd name="connsiteY248" fmla="*/ 1050472 h 2253343"/>
              <a:gd name="connsiteX249" fmla="*/ 320524 w 2465009"/>
              <a:gd name="connsiteY249" fmla="*/ 1012372 h 2253343"/>
              <a:gd name="connsiteX250" fmla="*/ 353181 w 2465009"/>
              <a:gd name="connsiteY250" fmla="*/ 974272 h 2253343"/>
              <a:gd name="connsiteX251" fmla="*/ 369509 w 2465009"/>
              <a:gd name="connsiteY251" fmla="*/ 936172 h 2253343"/>
              <a:gd name="connsiteX252" fmla="*/ 331409 w 2465009"/>
              <a:gd name="connsiteY252" fmla="*/ 876300 h 2253343"/>
              <a:gd name="connsiteX253" fmla="*/ 287866 w 2465009"/>
              <a:gd name="connsiteY253" fmla="*/ 827315 h 2253343"/>
              <a:gd name="connsiteX254" fmla="*/ 260652 w 2465009"/>
              <a:gd name="connsiteY254" fmla="*/ 800100 h 2253343"/>
              <a:gd name="connsiteX255" fmla="*/ 275693 w 2465009"/>
              <a:gd name="connsiteY255" fmla="*/ 727949 h 2253343"/>
              <a:gd name="connsiteX256" fmla="*/ 262625 w 2465009"/>
              <a:gd name="connsiteY256" fmla="*/ 686011 h 2253343"/>
              <a:gd name="connsiteX257" fmla="*/ 162681 w 2465009"/>
              <a:gd name="connsiteY257" fmla="*/ 702129 h 2253343"/>
              <a:gd name="connsiteX258" fmla="*/ 146352 w 2465009"/>
              <a:gd name="connsiteY258" fmla="*/ 680357 h 2253343"/>
              <a:gd name="connsiteX259" fmla="*/ 146352 w 2465009"/>
              <a:gd name="connsiteY259" fmla="*/ 615043 h 2253343"/>
              <a:gd name="connsiteX260" fmla="*/ 0 w 2465009"/>
              <a:gd name="connsiteY260" fmla="*/ 510998 h 2253343"/>
              <a:gd name="connsiteX0" fmla="*/ 173566 w 2465009"/>
              <a:gd name="connsiteY0" fmla="*/ 604157 h 2253343"/>
              <a:gd name="connsiteX1" fmla="*/ 217109 w 2465009"/>
              <a:gd name="connsiteY1" fmla="*/ 598715 h 2253343"/>
              <a:gd name="connsiteX2" fmla="*/ 227995 w 2465009"/>
              <a:gd name="connsiteY2" fmla="*/ 549729 h 2253343"/>
              <a:gd name="connsiteX3" fmla="*/ 309638 w 2465009"/>
              <a:gd name="connsiteY3" fmla="*/ 473529 h 2253343"/>
              <a:gd name="connsiteX4" fmla="*/ 374952 w 2465009"/>
              <a:gd name="connsiteY4" fmla="*/ 391886 h 2253343"/>
              <a:gd name="connsiteX5" fmla="*/ 543681 w 2465009"/>
              <a:gd name="connsiteY5" fmla="*/ 293915 h 2253343"/>
              <a:gd name="connsiteX6" fmla="*/ 728738 w 2465009"/>
              <a:gd name="connsiteY6" fmla="*/ 239486 h 2253343"/>
              <a:gd name="connsiteX7" fmla="*/ 853924 w 2465009"/>
              <a:gd name="connsiteY7" fmla="*/ 157843 h 2253343"/>
              <a:gd name="connsiteX8" fmla="*/ 1000881 w 2465009"/>
              <a:gd name="connsiteY8" fmla="*/ 59872 h 2253343"/>
              <a:gd name="connsiteX9" fmla="*/ 1131509 w 2465009"/>
              <a:gd name="connsiteY9" fmla="*/ 10886 h 2253343"/>
              <a:gd name="connsiteX10" fmla="*/ 1311124 w 2465009"/>
              <a:gd name="connsiteY10" fmla="*/ 21772 h 2253343"/>
              <a:gd name="connsiteX11" fmla="*/ 1419981 w 2465009"/>
              <a:gd name="connsiteY11" fmla="*/ 32657 h 2253343"/>
              <a:gd name="connsiteX12" fmla="*/ 1490738 w 2465009"/>
              <a:gd name="connsiteY12" fmla="*/ 32657 h 2253343"/>
              <a:gd name="connsiteX13" fmla="*/ 1708452 w 2465009"/>
              <a:gd name="connsiteY13" fmla="*/ 0 h 2253343"/>
              <a:gd name="connsiteX14" fmla="*/ 1724781 w 2465009"/>
              <a:gd name="connsiteY14" fmla="*/ 43543 h 2253343"/>
              <a:gd name="connsiteX15" fmla="*/ 1915281 w 2465009"/>
              <a:gd name="connsiteY15" fmla="*/ 16329 h 2253343"/>
              <a:gd name="connsiteX16" fmla="*/ 2007809 w 2465009"/>
              <a:gd name="connsiteY16" fmla="*/ 59872 h 2253343"/>
              <a:gd name="connsiteX17" fmla="*/ 2051352 w 2465009"/>
              <a:gd name="connsiteY17" fmla="*/ 70757 h 2253343"/>
              <a:gd name="connsiteX18" fmla="*/ 2171095 w 2465009"/>
              <a:gd name="connsiteY18" fmla="*/ 70757 h 2253343"/>
              <a:gd name="connsiteX19" fmla="*/ 2279952 w 2465009"/>
              <a:gd name="connsiteY19" fmla="*/ 81643 h 2253343"/>
              <a:gd name="connsiteX20" fmla="*/ 2443238 w 2465009"/>
              <a:gd name="connsiteY20" fmla="*/ 54429 h 2253343"/>
              <a:gd name="connsiteX21" fmla="*/ 2465009 w 2465009"/>
              <a:gd name="connsiteY21" fmla="*/ 136072 h 2253343"/>
              <a:gd name="connsiteX22" fmla="*/ 2377924 w 2465009"/>
              <a:gd name="connsiteY22" fmla="*/ 266700 h 2253343"/>
              <a:gd name="connsiteX23" fmla="*/ 2345266 w 2465009"/>
              <a:gd name="connsiteY23" fmla="*/ 381000 h 2253343"/>
              <a:gd name="connsiteX24" fmla="*/ 2285395 w 2465009"/>
              <a:gd name="connsiteY24" fmla="*/ 462643 h 2253343"/>
              <a:gd name="connsiteX25" fmla="*/ 2220081 w 2465009"/>
              <a:gd name="connsiteY25" fmla="*/ 457200 h 2253343"/>
              <a:gd name="connsiteX26" fmla="*/ 2176538 w 2465009"/>
              <a:gd name="connsiteY26" fmla="*/ 457200 h 2253343"/>
              <a:gd name="connsiteX27" fmla="*/ 2138438 w 2465009"/>
              <a:gd name="connsiteY27" fmla="*/ 364672 h 2253343"/>
              <a:gd name="connsiteX28" fmla="*/ 1980595 w 2465009"/>
              <a:gd name="connsiteY28" fmla="*/ 304800 h 2253343"/>
              <a:gd name="connsiteX29" fmla="*/ 1898952 w 2465009"/>
              <a:gd name="connsiteY29" fmla="*/ 277586 h 2253343"/>
              <a:gd name="connsiteX30" fmla="*/ 1855409 w 2465009"/>
              <a:gd name="connsiteY30" fmla="*/ 277586 h 2253343"/>
              <a:gd name="connsiteX31" fmla="*/ 1817309 w 2465009"/>
              <a:gd name="connsiteY31" fmla="*/ 283029 h 2253343"/>
              <a:gd name="connsiteX32" fmla="*/ 1790095 w 2465009"/>
              <a:gd name="connsiteY32" fmla="*/ 315686 h 2253343"/>
              <a:gd name="connsiteX33" fmla="*/ 1784652 w 2465009"/>
              <a:gd name="connsiteY33" fmla="*/ 381000 h 2253343"/>
              <a:gd name="connsiteX34" fmla="*/ 1746552 w 2465009"/>
              <a:gd name="connsiteY34" fmla="*/ 424543 h 2253343"/>
              <a:gd name="connsiteX35" fmla="*/ 1703009 w 2465009"/>
              <a:gd name="connsiteY35" fmla="*/ 429986 h 2253343"/>
              <a:gd name="connsiteX36" fmla="*/ 1670352 w 2465009"/>
              <a:gd name="connsiteY36" fmla="*/ 419100 h 2253343"/>
              <a:gd name="connsiteX37" fmla="*/ 1659466 w 2465009"/>
              <a:gd name="connsiteY37" fmla="*/ 370115 h 2253343"/>
              <a:gd name="connsiteX38" fmla="*/ 1670352 w 2465009"/>
              <a:gd name="connsiteY38" fmla="*/ 332015 h 2253343"/>
              <a:gd name="connsiteX39" fmla="*/ 1713895 w 2465009"/>
              <a:gd name="connsiteY39" fmla="*/ 315686 h 2253343"/>
              <a:gd name="connsiteX40" fmla="*/ 1713895 w 2465009"/>
              <a:gd name="connsiteY40" fmla="*/ 261257 h 2253343"/>
              <a:gd name="connsiteX41" fmla="*/ 1686681 w 2465009"/>
              <a:gd name="connsiteY41" fmla="*/ 261257 h 2253343"/>
              <a:gd name="connsiteX42" fmla="*/ 1637695 w 2465009"/>
              <a:gd name="connsiteY42" fmla="*/ 315686 h 2253343"/>
              <a:gd name="connsiteX43" fmla="*/ 1577824 w 2465009"/>
              <a:gd name="connsiteY43" fmla="*/ 348343 h 2253343"/>
              <a:gd name="connsiteX44" fmla="*/ 1523395 w 2465009"/>
              <a:gd name="connsiteY44" fmla="*/ 348343 h 2253343"/>
              <a:gd name="connsiteX45" fmla="*/ 1490738 w 2465009"/>
              <a:gd name="connsiteY45" fmla="*/ 337457 h 2253343"/>
              <a:gd name="connsiteX46" fmla="*/ 1452638 w 2465009"/>
              <a:gd name="connsiteY46" fmla="*/ 337457 h 2253343"/>
              <a:gd name="connsiteX47" fmla="*/ 1452638 w 2465009"/>
              <a:gd name="connsiteY47" fmla="*/ 381000 h 2253343"/>
              <a:gd name="connsiteX48" fmla="*/ 1490738 w 2465009"/>
              <a:gd name="connsiteY48" fmla="*/ 446315 h 2253343"/>
              <a:gd name="connsiteX49" fmla="*/ 1545166 w 2465009"/>
              <a:gd name="connsiteY49" fmla="*/ 489857 h 2253343"/>
              <a:gd name="connsiteX50" fmla="*/ 1588709 w 2465009"/>
              <a:gd name="connsiteY50" fmla="*/ 522515 h 2253343"/>
              <a:gd name="connsiteX51" fmla="*/ 1615924 w 2465009"/>
              <a:gd name="connsiteY51" fmla="*/ 549729 h 2253343"/>
              <a:gd name="connsiteX52" fmla="*/ 1637695 w 2465009"/>
              <a:gd name="connsiteY52" fmla="*/ 593272 h 2253343"/>
              <a:gd name="connsiteX53" fmla="*/ 1637695 w 2465009"/>
              <a:gd name="connsiteY53" fmla="*/ 625929 h 2253343"/>
              <a:gd name="connsiteX54" fmla="*/ 1610481 w 2465009"/>
              <a:gd name="connsiteY54" fmla="*/ 658586 h 2253343"/>
              <a:gd name="connsiteX55" fmla="*/ 1572381 w 2465009"/>
              <a:gd name="connsiteY55" fmla="*/ 625929 h 2253343"/>
              <a:gd name="connsiteX56" fmla="*/ 1556052 w 2465009"/>
              <a:gd name="connsiteY56" fmla="*/ 582386 h 2253343"/>
              <a:gd name="connsiteX57" fmla="*/ 1534281 w 2465009"/>
              <a:gd name="connsiteY57" fmla="*/ 555172 h 2253343"/>
              <a:gd name="connsiteX58" fmla="*/ 1501624 w 2465009"/>
              <a:gd name="connsiteY58" fmla="*/ 549729 h 2253343"/>
              <a:gd name="connsiteX59" fmla="*/ 1479852 w 2465009"/>
              <a:gd name="connsiteY59" fmla="*/ 522515 h 2253343"/>
              <a:gd name="connsiteX60" fmla="*/ 1458081 w 2465009"/>
              <a:gd name="connsiteY60" fmla="*/ 506186 h 2253343"/>
              <a:gd name="connsiteX61" fmla="*/ 1436309 w 2465009"/>
              <a:gd name="connsiteY61" fmla="*/ 506186 h 2253343"/>
              <a:gd name="connsiteX62" fmla="*/ 1425424 w 2465009"/>
              <a:gd name="connsiteY62" fmla="*/ 549729 h 2253343"/>
              <a:gd name="connsiteX63" fmla="*/ 1468966 w 2465009"/>
              <a:gd name="connsiteY63" fmla="*/ 598715 h 2253343"/>
              <a:gd name="connsiteX64" fmla="*/ 1485295 w 2465009"/>
              <a:gd name="connsiteY64" fmla="*/ 625929 h 2253343"/>
              <a:gd name="connsiteX65" fmla="*/ 1512509 w 2465009"/>
              <a:gd name="connsiteY65" fmla="*/ 642257 h 2253343"/>
              <a:gd name="connsiteX66" fmla="*/ 1512509 w 2465009"/>
              <a:gd name="connsiteY66" fmla="*/ 664029 h 2253343"/>
              <a:gd name="connsiteX67" fmla="*/ 1468966 w 2465009"/>
              <a:gd name="connsiteY67" fmla="*/ 669472 h 2253343"/>
              <a:gd name="connsiteX68" fmla="*/ 1430866 w 2465009"/>
              <a:gd name="connsiteY68" fmla="*/ 653143 h 2253343"/>
              <a:gd name="connsiteX69" fmla="*/ 1414538 w 2465009"/>
              <a:gd name="connsiteY69" fmla="*/ 609600 h 2253343"/>
              <a:gd name="connsiteX70" fmla="*/ 1398209 w 2465009"/>
              <a:gd name="connsiteY70" fmla="*/ 566057 h 2253343"/>
              <a:gd name="connsiteX71" fmla="*/ 1360109 w 2465009"/>
              <a:gd name="connsiteY71" fmla="*/ 549729 h 2253343"/>
              <a:gd name="connsiteX72" fmla="*/ 1316566 w 2465009"/>
              <a:gd name="connsiteY72" fmla="*/ 533400 h 2253343"/>
              <a:gd name="connsiteX73" fmla="*/ 1305681 w 2465009"/>
              <a:gd name="connsiteY73" fmla="*/ 566057 h 2253343"/>
              <a:gd name="connsiteX74" fmla="*/ 1305681 w 2465009"/>
              <a:gd name="connsiteY74" fmla="*/ 604157 h 2253343"/>
              <a:gd name="connsiteX75" fmla="*/ 1354666 w 2465009"/>
              <a:gd name="connsiteY75" fmla="*/ 625929 h 2253343"/>
              <a:gd name="connsiteX76" fmla="*/ 1381881 w 2465009"/>
              <a:gd name="connsiteY76" fmla="*/ 653143 h 2253343"/>
              <a:gd name="connsiteX77" fmla="*/ 1398209 w 2465009"/>
              <a:gd name="connsiteY77" fmla="*/ 696686 h 2253343"/>
              <a:gd name="connsiteX78" fmla="*/ 1387324 w 2465009"/>
              <a:gd name="connsiteY78" fmla="*/ 734786 h 2253343"/>
              <a:gd name="connsiteX79" fmla="*/ 1332895 w 2465009"/>
              <a:gd name="connsiteY79" fmla="*/ 702129 h 2253343"/>
              <a:gd name="connsiteX80" fmla="*/ 1267581 w 2465009"/>
              <a:gd name="connsiteY80" fmla="*/ 647700 h 2253343"/>
              <a:gd name="connsiteX81" fmla="*/ 1251252 w 2465009"/>
              <a:gd name="connsiteY81" fmla="*/ 620486 h 2253343"/>
              <a:gd name="connsiteX82" fmla="*/ 1245809 w 2465009"/>
              <a:gd name="connsiteY82" fmla="*/ 555172 h 2253343"/>
              <a:gd name="connsiteX83" fmla="*/ 1240366 w 2465009"/>
              <a:gd name="connsiteY83" fmla="*/ 527957 h 2253343"/>
              <a:gd name="connsiteX84" fmla="*/ 1131509 w 2465009"/>
              <a:gd name="connsiteY84" fmla="*/ 468086 h 2253343"/>
              <a:gd name="connsiteX85" fmla="*/ 1120624 w 2465009"/>
              <a:gd name="connsiteY85" fmla="*/ 446315 h 2253343"/>
              <a:gd name="connsiteX86" fmla="*/ 1055309 w 2465009"/>
              <a:gd name="connsiteY86" fmla="*/ 511629 h 2253343"/>
              <a:gd name="connsiteX87" fmla="*/ 1044424 w 2465009"/>
              <a:gd name="connsiteY87" fmla="*/ 560615 h 2253343"/>
              <a:gd name="connsiteX88" fmla="*/ 1044424 w 2465009"/>
              <a:gd name="connsiteY88" fmla="*/ 615043 h 2253343"/>
              <a:gd name="connsiteX89" fmla="*/ 1087966 w 2465009"/>
              <a:gd name="connsiteY89" fmla="*/ 647700 h 2253343"/>
              <a:gd name="connsiteX90" fmla="*/ 1093409 w 2465009"/>
              <a:gd name="connsiteY90" fmla="*/ 718457 h 2253343"/>
              <a:gd name="connsiteX91" fmla="*/ 1131509 w 2465009"/>
              <a:gd name="connsiteY91" fmla="*/ 778329 h 2253343"/>
              <a:gd name="connsiteX92" fmla="*/ 1147838 w 2465009"/>
              <a:gd name="connsiteY92" fmla="*/ 794657 h 2253343"/>
              <a:gd name="connsiteX93" fmla="*/ 1158724 w 2465009"/>
              <a:gd name="connsiteY93" fmla="*/ 832757 h 2253343"/>
              <a:gd name="connsiteX94" fmla="*/ 1185938 w 2465009"/>
              <a:gd name="connsiteY94" fmla="*/ 887186 h 2253343"/>
              <a:gd name="connsiteX95" fmla="*/ 1191381 w 2465009"/>
              <a:gd name="connsiteY95" fmla="*/ 930729 h 2253343"/>
              <a:gd name="connsiteX96" fmla="*/ 1224038 w 2465009"/>
              <a:gd name="connsiteY96" fmla="*/ 952500 h 2253343"/>
              <a:gd name="connsiteX97" fmla="*/ 1267581 w 2465009"/>
              <a:gd name="connsiteY97" fmla="*/ 952500 h 2253343"/>
              <a:gd name="connsiteX98" fmla="*/ 1305681 w 2465009"/>
              <a:gd name="connsiteY98" fmla="*/ 979715 h 2253343"/>
              <a:gd name="connsiteX99" fmla="*/ 1365552 w 2465009"/>
              <a:gd name="connsiteY99" fmla="*/ 957943 h 2253343"/>
              <a:gd name="connsiteX100" fmla="*/ 1403652 w 2465009"/>
              <a:gd name="connsiteY100" fmla="*/ 914400 h 2253343"/>
              <a:gd name="connsiteX101" fmla="*/ 1436309 w 2465009"/>
              <a:gd name="connsiteY101" fmla="*/ 892629 h 2253343"/>
              <a:gd name="connsiteX102" fmla="*/ 1528838 w 2465009"/>
              <a:gd name="connsiteY102" fmla="*/ 892629 h 2253343"/>
              <a:gd name="connsiteX103" fmla="*/ 1458081 w 2465009"/>
              <a:gd name="connsiteY103" fmla="*/ 930729 h 2253343"/>
              <a:gd name="connsiteX104" fmla="*/ 1398209 w 2465009"/>
              <a:gd name="connsiteY104" fmla="*/ 974272 h 2253343"/>
              <a:gd name="connsiteX105" fmla="*/ 1360109 w 2465009"/>
              <a:gd name="connsiteY105" fmla="*/ 1017815 h 2253343"/>
              <a:gd name="connsiteX106" fmla="*/ 1322009 w 2465009"/>
              <a:gd name="connsiteY106" fmla="*/ 1017815 h 2253343"/>
              <a:gd name="connsiteX107" fmla="*/ 1289352 w 2465009"/>
              <a:gd name="connsiteY107" fmla="*/ 1034143 h 2253343"/>
              <a:gd name="connsiteX108" fmla="*/ 1262138 w 2465009"/>
              <a:gd name="connsiteY108" fmla="*/ 1055915 h 2253343"/>
              <a:gd name="connsiteX109" fmla="*/ 1262138 w 2465009"/>
              <a:gd name="connsiteY109" fmla="*/ 1099457 h 2253343"/>
              <a:gd name="connsiteX110" fmla="*/ 1327452 w 2465009"/>
              <a:gd name="connsiteY110" fmla="*/ 1126672 h 2253343"/>
              <a:gd name="connsiteX111" fmla="*/ 1409095 w 2465009"/>
              <a:gd name="connsiteY111" fmla="*/ 1143000 h 2253343"/>
              <a:gd name="connsiteX112" fmla="*/ 1463524 w 2465009"/>
              <a:gd name="connsiteY112" fmla="*/ 1213757 h 2253343"/>
              <a:gd name="connsiteX113" fmla="*/ 1463524 w 2465009"/>
              <a:gd name="connsiteY113" fmla="*/ 1262743 h 2253343"/>
              <a:gd name="connsiteX114" fmla="*/ 1463524 w 2465009"/>
              <a:gd name="connsiteY114" fmla="*/ 1328057 h 2253343"/>
              <a:gd name="connsiteX115" fmla="*/ 1463524 w 2465009"/>
              <a:gd name="connsiteY115" fmla="*/ 1366157 h 2253343"/>
              <a:gd name="connsiteX116" fmla="*/ 1463524 w 2465009"/>
              <a:gd name="connsiteY116" fmla="*/ 1404257 h 2253343"/>
              <a:gd name="connsiteX117" fmla="*/ 1501624 w 2465009"/>
              <a:gd name="connsiteY117" fmla="*/ 1426029 h 2253343"/>
              <a:gd name="connsiteX118" fmla="*/ 1534281 w 2465009"/>
              <a:gd name="connsiteY118" fmla="*/ 1458686 h 2253343"/>
              <a:gd name="connsiteX119" fmla="*/ 1534281 w 2465009"/>
              <a:gd name="connsiteY119" fmla="*/ 1507672 h 2253343"/>
              <a:gd name="connsiteX120" fmla="*/ 1490738 w 2465009"/>
              <a:gd name="connsiteY120" fmla="*/ 1496786 h 2253343"/>
              <a:gd name="connsiteX121" fmla="*/ 1463524 w 2465009"/>
              <a:gd name="connsiteY121" fmla="*/ 1453243 h 2253343"/>
              <a:gd name="connsiteX122" fmla="*/ 1436309 w 2465009"/>
              <a:gd name="connsiteY122" fmla="*/ 1431472 h 2253343"/>
              <a:gd name="connsiteX123" fmla="*/ 1430866 w 2465009"/>
              <a:gd name="connsiteY123" fmla="*/ 1393372 h 2253343"/>
              <a:gd name="connsiteX124" fmla="*/ 1403652 w 2465009"/>
              <a:gd name="connsiteY124" fmla="*/ 1393372 h 2253343"/>
              <a:gd name="connsiteX125" fmla="*/ 1381881 w 2465009"/>
              <a:gd name="connsiteY125" fmla="*/ 1436915 h 2253343"/>
              <a:gd name="connsiteX126" fmla="*/ 1381881 w 2465009"/>
              <a:gd name="connsiteY126" fmla="*/ 1513115 h 2253343"/>
              <a:gd name="connsiteX127" fmla="*/ 1381881 w 2465009"/>
              <a:gd name="connsiteY127" fmla="*/ 1572986 h 2253343"/>
              <a:gd name="connsiteX128" fmla="*/ 1370995 w 2465009"/>
              <a:gd name="connsiteY128" fmla="*/ 1649186 h 2253343"/>
              <a:gd name="connsiteX129" fmla="*/ 1349224 w 2465009"/>
              <a:gd name="connsiteY129" fmla="*/ 1665515 h 2253343"/>
              <a:gd name="connsiteX130" fmla="*/ 1311124 w 2465009"/>
              <a:gd name="connsiteY130" fmla="*/ 1621972 h 2253343"/>
              <a:gd name="connsiteX131" fmla="*/ 1283909 w 2465009"/>
              <a:gd name="connsiteY131" fmla="*/ 1589315 h 2253343"/>
              <a:gd name="connsiteX132" fmla="*/ 1262138 w 2465009"/>
              <a:gd name="connsiteY132" fmla="*/ 1562100 h 2253343"/>
              <a:gd name="connsiteX133" fmla="*/ 1245809 w 2465009"/>
              <a:gd name="connsiteY133" fmla="*/ 1518557 h 2253343"/>
              <a:gd name="connsiteX134" fmla="*/ 1234924 w 2465009"/>
              <a:gd name="connsiteY134" fmla="*/ 1485900 h 2253343"/>
              <a:gd name="connsiteX135" fmla="*/ 1196824 w 2465009"/>
              <a:gd name="connsiteY135" fmla="*/ 1485900 h 2253343"/>
              <a:gd name="connsiteX136" fmla="*/ 1164166 w 2465009"/>
              <a:gd name="connsiteY136" fmla="*/ 1513115 h 2253343"/>
              <a:gd name="connsiteX137" fmla="*/ 1136952 w 2465009"/>
              <a:gd name="connsiteY137" fmla="*/ 1475015 h 2253343"/>
              <a:gd name="connsiteX138" fmla="*/ 1115181 w 2465009"/>
              <a:gd name="connsiteY138" fmla="*/ 1480457 h 2253343"/>
              <a:gd name="connsiteX139" fmla="*/ 1087966 w 2465009"/>
              <a:gd name="connsiteY139" fmla="*/ 1534886 h 2253343"/>
              <a:gd name="connsiteX140" fmla="*/ 1087966 w 2465009"/>
              <a:gd name="connsiteY140" fmla="*/ 1572986 h 2253343"/>
              <a:gd name="connsiteX141" fmla="*/ 1093409 w 2465009"/>
              <a:gd name="connsiteY141" fmla="*/ 1621972 h 2253343"/>
              <a:gd name="connsiteX142" fmla="*/ 1131509 w 2465009"/>
              <a:gd name="connsiteY142" fmla="*/ 1627415 h 2253343"/>
              <a:gd name="connsiteX143" fmla="*/ 1158724 w 2465009"/>
              <a:gd name="connsiteY143" fmla="*/ 1638300 h 2253343"/>
              <a:gd name="connsiteX144" fmla="*/ 1180495 w 2465009"/>
              <a:gd name="connsiteY144" fmla="*/ 1681843 h 2253343"/>
              <a:gd name="connsiteX145" fmla="*/ 1158724 w 2465009"/>
              <a:gd name="connsiteY145" fmla="*/ 1719943 h 2253343"/>
              <a:gd name="connsiteX146" fmla="*/ 1115181 w 2465009"/>
              <a:gd name="connsiteY146" fmla="*/ 1736272 h 2253343"/>
              <a:gd name="connsiteX147" fmla="*/ 1093409 w 2465009"/>
              <a:gd name="connsiteY147" fmla="*/ 1736272 h 2253343"/>
              <a:gd name="connsiteX148" fmla="*/ 1066195 w 2465009"/>
              <a:gd name="connsiteY148" fmla="*/ 1758043 h 2253343"/>
              <a:gd name="connsiteX149" fmla="*/ 1049866 w 2465009"/>
              <a:gd name="connsiteY149" fmla="*/ 1801586 h 2253343"/>
              <a:gd name="connsiteX150" fmla="*/ 1022652 w 2465009"/>
              <a:gd name="connsiteY150" fmla="*/ 1801586 h 2253343"/>
              <a:gd name="connsiteX151" fmla="*/ 1017209 w 2465009"/>
              <a:gd name="connsiteY151" fmla="*/ 1763486 h 2253343"/>
              <a:gd name="connsiteX152" fmla="*/ 1017209 w 2465009"/>
              <a:gd name="connsiteY152" fmla="*/ 1730829 h 2253343"/>
              <a:gd name="connsiteX153" fmla="*/ 957338 w 2465009"/>
              <a:gd name="connsiteY153" fmla="*/ 1692729 h 2253343"/>
              <a:gd name="connsiteX154" fmla="*/ 924681 w 2465009"/>
              <a:gd name="connsiteY154" fmla="*/ 1660072 h 2253343"/>
              <a:gd name="connsiteX155" fmla="*/ 913795 w 2465009"/>
              <a:gd name="connsiteY155" fmla="*/ 1681843 h 2253343"/>
              <a:gd name="connsiteX156" fmla="*/ 919238 w 2465009"/>
              <a:gd name="connsiteY156" fmla="*/ 1741715 h 2253343"/>
              <a:gd name="connsiteX157" fmla="*/ 957338 w 2465009"/>
              <a:gd name="connsiteY157" fmla="*/ 1828800 h 2253343"/>
              <a:gd name="connsiteX158" fmla="*/ 968224 w 2465009"/>
              <a:gd name="connsiteY158" fmla="*/ 1899557 h 2253343"/>
              <a:gd name="connsiteX159" fmla="*/ 973666 w 2465009"/>
              <a:gd name="connsiteY159" fmla="*/ 1953986 h 2253343"/>
              <a:gd name="connsiteX160" fmla="*/ 979109 w 2465009"/>
              <a:gd name="connsiteY160" fmla="*/ 1997529 h 2253343"/>
              <a:gd name="connsiteX161" fmla="*/ 1017209 w 2465009"/>
              <a:gd name="connsiteY161" fmla="*/ 2046515 h 2253343"/>
              <a:gd name="connsiteX162" fmla="*/ 1017209 w 2465009"/>
              <a:gd name="connsiteY162" fmla="*/ 2117272 h 2253343"/>
              <a:gd name="connsiteX163" fmla="*/ 1011766 w 2465009"/>
              <a:gd name="connsiteY163" fmla="*/ 2171700 h 2253343"/>
              <a:gd name="connsiteX164" fmla="*/ 973666 w 2465009"/>
              <a:gd name="connsiteY164" fmla="*/ 2231572 h 2253343"/>
              <a:gd name="connsiteX165" fmla="*/ 919238 w 2465009"/>
              <a:gd name="connsiteY165" fmla="*/ 2253343 h 2253343"/>
              <a:gd name="connsiteX166" fmla="*/ 897466 w 2465009"/>
              <a:gd name="connsiteY166" fmla="*/ 2253343 h 2253343"/>
              <a:gd name="connsiteX167" fmla="*/ 897466 w 2465009"/>
              <a:gd name="connsiteY167" fmla="*/ 2171700 h 2253343"/>
              <a:gd name="connsiteX168" fmla="*/ 908352 w 2465009"/>
              <a:gd name="connsiteY168" fmla="*/ 2111829 h 2253343"/>
              <a:gd name="connsiteX169" fmla="*/ 908352 w 2465009"/>
              <a:gd name="connsiteY169" fmla="*/ 2057400 h 2253343"/>
              <a:gd name="connsiteX170" fmla="*/ 875695 w 2465009"/>
              <a:gd name="connsiteY170" fmla="*/ 2013857 h 2253343"/>
              <a:gd name="connsiteX171" fmla="*/ 875695 w 2465009"/>
              <a:gd name="connsiteY171" fmla="*/ 1970315 h 2253343"/>
              <a:gd name="connsiteX172" fmla="*/ 832152 w 2465009"/>
              <a:gd name="connsiteY172" fmla="*/ 1970315 h 2253343"/>
              <a:gd name="connsiteX173" fmla="*/ 815824 w 2465009"/>
              <a:gd name="connsiteY173" fmla="*/ 1970315 h 2253343"/>
              <a:gd name="connsiteX174" fmla="*/ 799495 w 2465009"/>
              <a:gd name="connsiteY174" fmla="*/ 2024743 h 2253343"/>
              <a:gd name="connsiteX175" fmla="*/ 799495 w 2465009"/>
              <a:gd name="connsiteY175" fmla="*/ 2062843 h 2253343"/>
              <a:gd name="connsiteX176" fmla="*/ 766838 w 2465009"/>
              <a:gd name="connsiteY176" fmla="*/ 2117272 h 2253343"/>
              <a:gd name="connsiteX177" fmla="*/ 766838 w 2465009"/>
              <a:gd name="connsiteY177" fmla="*/ 2133600 h 2253343"/>
              <a:gd name="connsiteX178" fmla="*/ 728738 w 2465009"/>
              <a:gd name="connsiteY178" fmla="*/ 2111829 h 2253343"/>
              <a:gd name="connsiteX179" fmla="*/ 728738 w 2465009"/>
              <a:gd name="connsiteY179" fmla="*/ 2062843 h 2253343"/>
              <a:gd name="connsiteX180" fmla="*/ 728738 w 2465009"/>
              <a:gd name="connsiteY180" fmla="*/ 2013857 h 2253343"/>
              <a:gd name="connsiteX181" fmla="*/ 728738 w 2465009"/>
              <a:gd name="connsiteY181" fmla="*/ 1975757 h 2253343"/>
              <a:gd name="connsiteX182" fmla="*/ 723295 w 2465009"/>
              <a:gd name="connsiteY182" fmla="*/ 1921329 h 2253343"/>
              <a:gd name="connsiteX183" fmla="*/ 717852 w 2465009"/>
              <a:gd name="connsiteY183" fmla="*/ 1877786 h 2253343"/>
              <a:gd name="connsiteX184" fmla="*/ 696081 w 2465009"/>
              <a:gd name="connsiteY184" fmla="*/ 1856015 h 2253343"/>
              <a:gd name="connsiteX185" fmla="*/ 641652 w 2465009"/>
              <a:gd name="connsiteY185" fmla="*/ 1856015 h 2253343"/>
              <a:gd name="connsiteX186" fmla="*/ 630766 w 2465009"/>
              <a:gd name="connsiteY186" fmla="*/ 1921329 h 2253343"/>
              <a:gd name="connsiteX187" fmla="*/ 625324 w 2465009"/>
              <a:gd name="connsiteY187" fmla="*/ 1959429 h 2253343"/>
              <a:gd name="connsiteX188" fmla="*/ 619881 w 2465009"/>
              <a:gd name="connsiteY188" fmla="*/ 2008415 h 2253343"/>
              <a:gd name="connsiteX189" fmla="*/ 592666 w 2465009"/>
              <a:gd name="connsiteY189" fmla="*/ 1981200 h 2253343"/>
              <a:gd name="connsiteX190" fmla="*/ 560009 w 2465009"/>
              <a:gd name="connsiteY190" fmla="*/ 1937657 h 2253343"/>
              <a:gd name="connsiteX191" fmla="*/ 521909 w 2465009"/>
              <a:gd name="connsiteY191" fmla="*/ 1872343 h 2253343"/>
              <a:gd name="connsiteX192" fmla="*/ 494695 w 2465009"/>
              <a:gd name="connsiteY192" fmla="*/ 1828800 h 2253343"/>
              <a:gd name="connsiteX193" fmla="*/ 489252 w 2465009"/>
              <a:gd name="connsiteY193" fmla="*/ 1801586 h 2253343"/>
              <a:gd name="connsiteX194" fmla="*/ 489252 w 2465009"/>
              <a:gd name="connsiteY194" fmla="*/ 1768929 h 2253343"/>
              <a:gd name="connsiteX195" fmla="*/ 489252 w 2465009"/>
              <a:gd name="connsiteY195" fmla="*/ 1725386 h 2253343"/>
              <a:gd name="connsiteX196" fmla="*/ 532795 w 2465009"/>
              <a:gd name="connsiteY196" fmla="*/ 1709057 h 2253343"/>
              <a:gd name="connsiteX197" fmla="*/ 560009 w 2465009"/>
              <a:gd name="connsiteY197" fmla="*/ 1681843 h 2253343"/>
              <a:gd name="connsiteX198" fmla="*/ 560009 w 2465009"/>
              <a:gd name="connsiteY198" fmla="*/ 1627415 h 2253343"/>
              <a:gd name="connsiteX199" fmla="*/ 516466 w 2465009"/>
              <a:gd name="connsiteY199" fmla="*/ 1562100 h 2253343"/>
              <a:gd name="connsiteX200" fmla="*/ 472924 w 2465009"/>
              <a:gd name="connsiteY200" fmla="*/ 1534886 h 2253343"/>
              <a:gd name="connsiteX201" fmla="*/ 472924 w 2465009"/>
              <a:gd name="connsiteY201" fmla="*/ 1496786 h 2253343"/>
              <a:gd name="connsiteX202" fmla="*/ 445709 w 2465009"/>
              <a:gd name="connsiteY202" fmla="*/ 1458686 h 2253343"/>
              <a:gd name="connsiteX203" fmla="*/ 423938 w 2465009"/>
              <a:gd name="connsiteY203" fmla="*/ 1447800 h 2253343"/>
              <a:gd name="connsiteX204" fmla="*/ 434824 w 2465009"/>
              <a:gd name="connsiteY204" fmla="*/ 1409700 h 2253343"/>
              <a:gd name="connsiteX205" fmla="*/ 472924 w 2465009"/>
              <a:gd name="connsiteY205" fmla="*/ 1398815 h 2253343"/>
              <a:gd name="connsiteX206" fmla="*/ 505581 w 2465009"/>
              <a:gd name="connsiteY206" fmla="*/ 1344386 h 2253343"/>
              <a:gd name="connsiteX207" fmla="*/ 505581 w 2465009"/>
              <a:gd name="connsiteY207" fmla="*/ 1322615 h 2253343"/>
              <a:gd name="connsiteX208" fmla="*/ 549124 w 2465009"/>
              <a:gd name="connsiteY208" fmla="*/ 1322615 h 2253343"/>
              <a:gd name="connsiteX209" fmla="*/ 570895 w 2465009"/>
              <a:gd name="connsiteY209" fmla="*/ 1322615 h 2253343"/>
              <a:gd name="connsiteX210" fmla="*/ 592666 w 2465009"/>
              <a:gd name="connsiteY210" fmla="*/ 1322615 h 2253343"/>
              <a:gd name="connsiteX211" fmla="*/ 625324 w 2465009"/>
              <a:gd name="connsiteY211" fmla="*/ 1317172 h 2253343"/>
              <a:gd name="connsiteX212" fmla="*/ 652538 w 2465009"/>
              <a:gd name="connsiteY212" fmla="*/ 1295400 h 2253343"/>
              <a:gd name="connsiteX213" fmla="*/ 706966 w 2465009"/>
              <a:gd name="connsiteY213" fmla="*/ 1295400 h 2253343"/>
              <a:gd name="connsiteX214" fmla="*/ 832152 w 2465009"/>
              <a:gd name="connsiteY214" fmla="*/ 1355272 h 2253343"/>
              <a:gd name="connsiteX215" fmla="*/ 946452 w 2465009"/>
              <a:gd name="connsiteY215" fmla="*/ 1415143 h 2253343"/>
              <a:gd name="connsiteX216" fmla="*/ 957338 w 2465009"/>
              <a:gd name="connsiteY216" fmla="*/ 1453243 h 2253343"/>
              <a:gd name="connsiteX217" fmla="*/ 1011766 w 2465009"/>
              <a:gd name="connsiteY217" fmla="*/ 1436915 h 2253343"/>
              <a:gd name="connsiteX218" fmla="*/ 1049866 w 2465009"/>
              <a:gd name="connsiteY218" fmla="*/ 1409700 h 2253343"/>
              <a:gd name="connsiteX219" fmla="*/ 1060752 w 2465009"/>
              <a:gd name="connsiteY219" fmla="*/ 1393372 h 2253343"/>
              <a:gd name="connsiteX220" fmla="*/ 984552 w 2465009"/>
              <a:gd name="connsiteY220" fmla="*/ 1366157 h 2253343"/>
              <a:gd name="connsiteX221" fmla="*/ 951895 w 2465009"/>
              <a:gd name="connsiteY221" fmla="*/ 1344386 h 2253343"/>
              <a:gd name="connsiteX222" fmla="*/ 951895 w 2465009"/>
              <a:gd name="connsiteY222" fmla="*/ 1295400 h 2253343"/>
              <a:gd name="connsiteX223" fmla="*/ 908352 w 2465009"/>
              <a:gd name="connsiteY223" fmla="*/ 1311729 h 2253343"/>
              <a:gd name="connsiteX224" fmla="*/ 892024 w 2465009"/>
              <a:gd name="connsiteY224" fmla="*/ 1295400 h 2253343"/>
              <a:gd name="connsiteX225" fmla="*/ 837595 w 2465009"/>
              <a:gd name="connsiteY225" fmla="*/ 1300843 h 2253343"/>
              <a:gd name="connsiteX226" fmla="*/ 810381 w 2465009"/>
              <a:gd name="connsiteY226" fmla="*/ 1317172 h 2253343"/>
              <a:gd name="connsiteX227" fmla="*/ 761395 w 2465009"/>
              <a:gd name="connsiteY227" fmla="*/ 1311729 h 2253343"/>
              <a:gd name="connsiteX228" fmla="*/ 728738 w 2465009"/>
              <a:gd name="connsiteY228" fmla="*/ 1279072 h 2253343"/>
              <a:gd name="connsiteX229" fmla="*/ 690638 w 2465009"/>
              <a:gd name="connsiteY229" fmla="*/ 1279072 h 2253343"/>
              <a:gd name="connsiteX230" fmla="*/ 652538 w 2465009"/>
              <a:gd name="connsiteY230" fmla="*/ 1268186 h 2253343"/>
              <a:gd name="connsiteX231" fmla="*/ 619881 w 2465009"/>
              <a:gd name="connsiteY231" fmla="*/ 1284515 h 2253343"/>
              <a:gd name="connsiteX232" fmla="*/ 608995 w 2465009"/>
              <a:gd name="connsiteY232" fmla="*/ 1300843 h 2253343"/>
              <a:gd name="connsiteX233" fmla="*/ 565452 w 2465009"/>
              <a:gd name="connsiteY233" fmla="*/ 1300843 h 2253343"/>
              <a:gd name="connsiteX234" fmla="*/ 554566 w 2465009"/>
              <a:gd name="connsiteY234" fmla="*/ 1273629 h 2253343"/>
              <a:gd name="connsiteX235" fmla="*/ 516466 w 2465009"/>
              <a:gd name="connsiteY235" fmla="*/ 1273629 h 2253343"/>
              <a:gd name="connsiteX236" fmla="*/ 483809 w 2465009"/>
              <a:gd name="connsiteY236" fmla="*/ 1273629 h 2253343"/>
              <a:gd name="connsiteX237" fmla="*/ 456595 w 2465009"/>
              <a:gd name="connsiteY237" fmla="*/ 1284515 h 2253343"/>
              <a:gd name="connsiteX238" fmla="*/ 445709 w 2465009"/>
              <a:gd name="connsiteY238" fmla="*/ 1268186 h 2253343"/>
              <a:gd name="connsiteX239" fmla="*/ 445709 w 2465009"/>
              <a:gd name="connsiteY239" fmla="*/ 1230086 h 2253343"/>
              <a:gd name="connsiteX240" fmla="*/ 429381 w 2465009"/>
              <a:gd name="connsiteY240" fmla="*/ 1208315 h 2253343"/>
              <a:gd name="connsiteX241" fmla="*/ 429381 w 2465009"/>
              <a:gd name="connsiteY241" fmla="*/ 1186543 h 2253343"/>
              <a:gd name="connsiteX242" fmla="*/ 429381 w 2465009"/>
              <a:gd name="connsiteY242" fmla="*/ 1143000 h 2253343"/>
              <a:gd name="connsiteX243" fmla="*/ 402166 w 2465009"/>
              <a:gd name="connsiteY243" fmla="*/ 1132115 h 2253343"/>
              <a:gd name="connsiteX244" fmla="*/ 374952 w 2465009"/>
              <a:gd name="connsiteY244" fmla="*/ 1132115 h 2253343"/>
              <a:gd name="connsiteX245" fmla="*/ 336852 w 2465009"/>
              <a:gd name="connsiteY245" fmla="*/ 1175657 h 2253343"/>
              <a:gd name="connsiteX246" fmla="*/ 315081 w 2465009"/>
              <a:gd name="connsiteY246" fmla="*/ 1175657 h 2253343"/>
              <a:gd name="connsiteX247" fmla="*/ 315081 w 2465009"/>
              <a:gd name="connsiteY247" fmla="*/ 1126672 h 2253343"/>
              <a:gd name="connsiteX248" fmla="*/ 315081 w 2465009"/>
              <a:gd name="connsiteY248" fmla="*/ 1050472 h 2253343"/>
              <a:gd name="connsiteX249" fmla="*/ 320524 w 2465009"/>
              <a:gd name="connsiteY249" fmla="*/ 1012372 h 2253343"/>
              <a:gd name="connsiteX250" fmla="*/ 353181 w 2465009"/>
              <a:gd name="connsiteY250" fmla="*/ 974272 h 2253343"/>
              <a:gd name="connsiteX251" fmla="*/ 369509 w 2465009"/>
              <a:gd name="connsiteY251" fmla="*/ 936172 h 2253343"/>
              <a:gd name="connsiteX252" fmla="*/ 331409 w 2465009"/>
              <a:gd name="connsiteY252" fmla="*/ 876300 h 2253343"/>
              <a:gd name="connsiteX253" fmla="*/ 287866 w 2465009"/>
              <a:gd name="connsiteY253" fmla="*/ 827315 h 2253343"/>
              <a:gd name="connsiteX254" fmla="*/ 260652 w 2465009"/>
              <a:gd name="connsiteY254" fmla="*/ 800100 h 2253343"/>
              <a:gd name="connsiteX255" fmla="*/ 275693 w 2465009"/>
              <a:gd name="connsiteY255" fmla="*/ 727949 h 2253343"/>
              <a:gd name="connsiteX256" fmla="*/ 262625 w 2465009"/>
              <a:gd name="connsiteY256" fmla="*/ 686011 h 2253343"/>
              <a:gd name="connsiteX257" fmla="*/ 231886 w 2465009"/>
              <a:gd name="connsiteY257" fmla="*/ 656483 h 2253343"/>
              <a:gd name="connsiteX258" fmla="*/ 146352 w 2465009"/>
              <a:gd name="connsiteY258" fmla="*/ 680357 h 2253343"/>
              <a:gd name="connsiteX259" fmla="*/ 146352 w 2465009"/>
              <a:gd name="connsiteY259" fmla="*/ 615043 h 2253343"/>
              <a:gd name="connsiteX260" fmla="*/ 0 w 2465009"/>
              <a:gd name="connsiteY260" fmla="*/ 510998 h 2253343"/>
              <a:gd name="connsiteX0" fmla="*/ 173566 w 2465009"/>
              <a:gd name="connsiteY0" fmla="*/ 604157 h 2253343"/>
              <a:gd name="connsiteX1" fmla="*/ 217109 w 2465009"/>
              <a:gd name="connsiteY1" fmla="*/ 598715 h 2253343"/>
              <a:gd name="connsiteX2" fmla="*/ 227995 w 2465009"/>
              <a:gd name="connsiteY2" fmla="*/ 549729 h 2253343"/>
              <a:gd name="connsiteX3" fmla="*/ 309638 w 2465009"/>
              <a:gd name="connsiteY3" fmla="*/ 473529 h 2253343"/>
              <a:gd name="connsiteX4" fmla="*/ 374952 w 2465009"/>
              <a:gd name="connsiteY4" fmla="*/ 391886 h 2253343"/>
              <a:gd name="connsiteX5" fmla="*/ 543681 w 2465009"/>
              <a:gd name="connsiteY5" fmla="*/ 293915 h 2253343"/>
              <a:gd name="connsiteX6" fmla="*/ 728738 w 2465009"/>
              <a:gd name="connsiteY6" fmla="*/ 239486 h 2253343"/>
              <a:gd name="connsiteX7" fmla="*/ 853924 w 2465009"/>
              <a:gd name="connsiteY7" fmla="*/ 157843 h 2253343"/>
              <a:gd name="connsiteX8" fmla="*/ 1000881 w 2465009"/>
              <a:gd name="connsiteY8" fmla="*/ 59872 h 2253343"/>
              <a:gd name="connsiteX9" fmla="*/ 1131509 w 2465009"/>
              <a:gd name="connsiteY9" fmla="*/ 10886 h 2253343"/>
              <a:gd name="connsiteX10" fmla="*/ 1311124 w 2465009"/>
              <a:gd name="connsiteY10" fmla="*/ 21772 h 2253343"/>
              <a:gd name="connsiteX11" fmla="*/ 1419981 w 2465009"/>
              <a:gd name="connsiteY11" fmla="*/ 32657 h 2253343"/>
              <a:gd name="connsiteX12" fmla="*/ 1490738 w 2465009"/>
              <a:gd name="connsiteY12" fmla="*/ 32657 h 2253343"/>
              <a:gd name="connsiteX13" fmla="*/ 1708452 w 2465009"/>
              <a:gd name="connsiteY13" fmla="*/ 0 h 2253343"/>
              <a:gd name="connsiteX14" fmla="*/ 1724781 w 2465009"/>
              <a:gd name="connsiteY14" fmla="*/ 43543 h 2253343"/>
              <a:gd name="connsiteX15" fmla="*/ 1915281 w 2465009"/>
              <a:gd name="connsiteY15" fmla="*/ 16329 h 2253343"/>
              <a:gd name="connsiteX16" fmla="*/ 2007809 w 2465009"/>
              <a:gd name="connsiteY16" fmla="*/ 59872 h 2253343"/>
              <a:gd name="connsiteX17" fmla="*/ 2051352 w 2465009"/>
              <a:gd name="connsiteY17" fmla="*/ 70757 h 2253343"/>
              <a:gd name="connsiteX18" fmla="*/ 2171095 w 2465009"/>
              <a:gd name="connsiteY18" fmla="*/ 70757 h 2253343"/>
              <a:gd name="connsiteX19" fmla="*/ 2279952 w 2465009"/>
              <a:gd name="connsiteY19" fmla="*/ 81643 h 2253343"/>
              <a:gd name="connsiteX20" fmla="*/ 2443238 w 2465009"/>
              <a:gd name="connsiteY20" fmla="*/ 54429 h 2253343"/>
              <a:gd name="connsiteX21" fmla="*/ 2465009 w 2465009"/>
              <a:gd name="connsiteY21" fmla="*/ 136072 h 2253343"/>
              <a:gd name="connsiteX22" fmla="*/ 2377924 w 2465009"/>
              <a:gd name="connsiteY22" fmla="*/ 266700 h 2253343"/>
              <a:gd name="connsiteX23" fmla="*/ 2345266 w 2465009"/>
              <a:gd name="connsiteY23" fmla="*/ 381000 h 2253343"/>
              <a:gd name="connsiteX24" fmla="*/ 2285395 w 2465009"/>
              <a:gd name="connsiteY24" fmla="*/ 462643 h 2253343"/>
              <a:gd name="connsiteX25" fmla="*/ 2220081 w 2465009"/>
              <a:gd name="connsiteY25" fmla="*/ 457200 h 2253343"/>
              <a:gd name="connsiteX26" fmla="*/ 2176538 w 2465009"/>
              <a:gd name="connsiteY26" fmla="*/ 457200 h 2253343"/>
              <a:gd name="connsiteX27" fmla="*/ 2138438 w 2465009"/>
              <a:gd name="connsiteY27" fmla="*/ 364672 h 2253343"/>
              <a:gd name="connsiteX28" fmla="*/ 1980595 w 2465009"/>
              <a:gd name="connsiteY28" fmla="*/ 304800 h 2253343"/>
              <a:gd name="connsiteX29" fmla="*/ 1898952 w 2465009"/>
              <a:gd name="connsiteY29" fmla="*/ 277586 h 2253343"/>
              <a:gd name="connsiteX30" fmla="*/ 1855409 w 2465009"/>
              <a:gd name="connsiteY30" fmla="*/ 277586 h 2253343"/>
              <a:gd name="connsiteX31" fmla="*/ 1817309 w 2465009"/>
              <a:gd name="connsiteY31" fmla="*/ 283029 h 2253343"/>
              <a:gd name="connsiteX32" fmla="*/ 1790095 w 2465009"/>
              <a:gd name="connsiteY32" fmla="*/ 315686 h 2253343"/>
              <a:gd name="connsiteX33" fmla="*/ 1784652 w 2465009"/>
              <a:gd name="connsiteY33" fmla="*/ 381000 h 2253343"/>
              <a:gd name="connsiteX34" fmla="*/ 1746552 w 2465009"/>
              <a:gd name="connsiteY34" fmla="*/ 424543 h 2253343"/>
              <a:gd name="connsiteX35" fmla="*/ 1703009 w 2465009"/>
              <a:gd name="connsiteY35" fmla="*/ 429986 h 2253343"/>
              <a:gd name="connsiteX36" fmla="*/ 1670352 w 2465009"/>
              <a:gd name="connsiteY36" fmla="*/ 419100 h 2253343"/>
              <a:gd name="connsiteX37" fmla="*/ 1659466 w 2465009"/>
              <a:gd name="connsiteY37" fmla="*/ 370115 h 2253343"/>
              <a:gd name="connsiteX38" fmla="*/ 1670352 w 2465009"/>
              <a:gd name="connsiteY38" fmla="*/ 332015 h 2253343"/>
              <a:gd name="connsiteX39" fmla="*/ 1713895 w 2465009"/>
              <a:gd name="connsiteY39" fmla="*/ 315686 h 2253343"/>
              <a:gd name="connsiteX40" fmla="*/ 1713895 w 2465009"/>
              <a:gd name="connsiteY40" fmla="*/ 261257 h 2253343"/>
              <a:gd name="connsiteX41" fmla="*/ 1686681 w 2465009"/>
              <a:gd name="connsiteY41" fmla="*/ 261257 h 2253343"/>
              <a:gd name="connsiteX42" fmla="*/ 1637695 w 2465009"/>
              <a:gd name="connsiteY42" fmla="*/ 315686 h 2253343"/>
              <a:gd name="connsiteX43" fmla="*/ 1577824 w 2465009"/>
              <a:gd name="connsiteY43" fmla="*/ 348343 h 2253343"/>
              <a:gd name="connsiteX44" fmla="*/ 1523395 w 2465009"/>
              <a:gd name="connsiteY44" fmla="*/ 348343 h 2253343"/>
              <a:gd name="connsiteX45" fmla="*/ 1490738 w 2465009"/>
              <a:gd name="connsiteY45" fmla="*/ 337457 h 2253343"/>
              <a:gd name="connsiteX46" fmla="*/ 1452638 w 2465009"/>
              <a:gd name="connsiteY46" fmla="*/ 337457 h 2253343"/>
              <a:gd name="connsiteX47" fmla="*/ 1452638 w 2465009"/>
              <a:gd name="connsiteY47" fmla="*/ 381000 h 2253343"/>
              <a:gd name="connsiteX48" fmla="*/ 1490738 w 2465009"/>
              <a:gd name="connsiteY48" fmla="*/ 446315 h 2253343"/>
              <a:gd name="connsiteX49" fmla="*/ 1545166 w 2465009"/>
              <a:gd name="connsiteY49" fmla="*/ 489857 h 2253343"/>
              <a:gd name="connsiteX50" fmla="*/ 1588709 w 2465009"/>
              <a:gd name="connsiteY50" fmla="*/ 522515 h 2253343"/>
              <a:gd name="connsiteX51" fmla="*/ 1615924 w 2465009"/>
              <a:gd name="connsiteY51" fmla="*/ 549729 h 2253343"/>
              <a:gd name="connsiteX52" fmla="*/ 1637695 w 2465009"/>
              <a:gd name="connsiteY52" fmla="*/ 593272 h 2253343"/>
              <a:gd name="connsiteX53" fmla="*/ 1637695 w 2465009"/>
              <a:gd name="connsiteY53" fmla="*/ 625929 h 2253343"/>
              <a:gd name="connsiteX54" fmla="*/ 1610481 w 2465009"/>
              <a:gd name="connsiteY54" fmla="*/ 658586 h 2253343"/>
              <a:gd name="connsiteX55" fmla="*/ 1572381 w 2465009"/>
              <a:gd name="connsiteY55" fmla="*/ 625929 h 2253343"/>
              <a:gd name="connsiteX56" fmla="*/ 1556052 w 2465009"/>
              <a:gd name="connsiteY56" fmla="*/ 582386 h 2253343"/>
              <a:gd name="connsiteX57" fmla="*/ 1534281 w 2465009"/>
              <a:gd name="connsiteY57" fmla="*/ 555172 h 2253343"/>
              <a:gd name="connsiteX58" fmla="*/ 1501624 w 2465009"/>
              <a:gd name="connsiteY58" fmla="*/ 549729 h 2253343"/>
              <a:gd name="connsiteX59" fmla="*/ 1479852 w 2465009"/>
              <a:gd name="connsiteY59" fmla="*/ 522515 h 2253343"/>
              <a:gd name="connsiteX60" fmla="*/ 1458081 w 2465009"/>
              <a:gd name="connsiteY60" fmla="*/ 506186 h 2253343"/>
              <a:gd name="connsiteX61" fmla="*/ 1436309 w 2465009"/>
              <a:gd name="connsiteY61" fmla="*/ 506186 h 2253343"/>
              <a:gd name="connsiteX62" fmla="*/ 1425424 w 2465009"/>
              <a:gd name="connsiteY62" fmla="*/ 549729 h 2253343"/>
              <a:gd name="connsiteX63" fmla="*/ 1468966 w 2465009"/>
              <a:gd name="connsiteY63" fmla="*/ 598715 h 2253343"/>
              <a:gd name="connsiteX64" fmla="*/ 1485295 w 2465009"/>
              <a:gd name="connsiteY64" fmla="*/ 625929 h 2253343"/>
              <a:gd name="connsiteX65" fmla="*/ 1512509 w 2465009"/>
              <a:gd name="connsiteY65" fmla="*/ 642257 h 2253343"/>
              <a:gd name="connsiteX66" fmla="*/ 1512509 w 2465009"/>
              <a:gd name="connsiteY66" fmla="*/ 664029 h 2253343"/>
              <a:gd name="connsiteX67" fmla="*/ 1468966 w 2465009"/>
              <a:gd name="connsiteY67" fmla="*/ 669472 h 2253343"/>
              <a:gd name="connsiteX68" fmla="*/ 1430866 w 2465009"/>
              <a:gd name="connsiteY68" fmla="*/ 653143 h 2253343"/>
              <a:gd name="connsiteX69" fmla="*/ 1414538 w 2465009"/>
              <a:gd name="connsiteY69" fmla="*/ 609600 h 2253343"/>
              <a:gd name="connsiteX70" fmla="*/ 1398209 w 2465009"/>
              <a:gd name="connsiteY70" fmla="*/ 566057 h 2253343"/>
              <a:gd name="connsiteX71" fmla="*/ 1360109 w 2465009"/>
              <a:gd name="connsiteY71" fmla="*/ 549729 h 2253343"/>
              <a:gd name="connsiteX72" fmla="*/ 1316566 w 2465009"/>
              <a:gd name="connsiteY72" fmla="*/ 533400 h 2253343"/>
              <a:gd name="connsiteX73" fmla="*/ 1305681 w 2465009"/>
              <a:gd name="connsiteY73" fmla="*/ 566057 h 2253343"/>
              <a:gd name="connsiteX74" fmla="*/ 1305681 w 2465009"/>
              <a:gd name="connsiteY74" fmla="*/ 604157 h 2253343"/>
              <a:gd name="connsiteX75" fmla="*/ 1354666 w 2465009"/>
              <a:gd name="connsiteY75" fmla="*/ 625929 h 2253343"/>
              <a:gd name="connsiteX76" fmla="*/ 1381881 w 2465009"/>
              <a:gd name="connsiteY76" fmla="*/ 653143 h 2253343"/>
              <a:gd name="connsiteX77" fmla="*/ 1398209 w 2465009"/>
              <a:gd name="connsiteY77" fmla="*/ 696686 h 2253343"/>
              <a:gd name="connsiteX78" fmla="*/ 1387324 w 2465009"/>
              <a:gd name="connsiteY78" fmla="*/ 734786 h 2253343"/>
              <a:gd name="connsiteX79" fmla="*/ 1332895 w 2465009"/>
              <a:gd name="connsiteY79" fmla="*/ 702129 h 2253343"/>
              <a:gd name="connsiteX80" fmla="*/ 1267581 w 2465009"/>
              <a:gd name="connsiteY80" fmla="*/ 647700 h 2253343"/>
              <a:gd name="connsiteX81" fmla="*/ 1251252 w 2465009"/>
              <a:gd name="connsiteY81" fmla="*/ 620486 h 2253343"/>
              <a:gd name="connsiteX82" fmla="*/ 1245809 w 2465009"/>
              <a:gd name="connsiteY82" fmla="*/ 555172 h 2253343"/>
              <a:gd name="connsiteX83" fmla="*/ 1240366 w 2465009"/>
              <a:gd name="connsiteY83" fmla="*/ 527957 h 2253343"/>
              <a:gd name="connsiteX84" fmla="*/ 1131509 w 2465009"/>
              <a:gd name="connsiteY84" fmla="*/ 468086 h 2253343"/>
              <a:gd name="connsiteX85" fmla="*/ 1120624 w 2465009"/>
              <a:gd name="connsiteY85" fmla="*/ 446315 h 2253343"/>
              <a:gd name="connsiteX86" fmla="*/ 1055309 w 2465009"/>
              <a:gd name="connsiteY86" fmla="*/ 511629 h 2253343"/>
              <a:gd name="connsiteX87" fmla="*/ 1044424 w 2465009"/>
              <a:gd name="connsiteY87" fmla="*/ 560615 h 2253343"/>
              <a:gd name="connsiteX88" fmla="*/ 1044424 w 2465009"/>
              <a:gd name="connsiteY88" fmla="*/ 615043 h 2253343"/>
              <a:gd name="connsiteX89" fmla="*/ 1087966 w 2465009"/>
              <a:gd name="connsiteY89" fmla="*/ 647700 h 2253343"/>
              <a:gd name="connsiteX90" fmla="*/ 1093409 w 2465009"/>
              <a:gd name="connsiteY90" fmla="*/ 718457 h 2253343"/>
              <a:gd name="connsiteX91" fmla="*/ 1131509 w 2465009"/>
              <a:gd name="connsiteY91" fmla="*/ 778329 h 2253343"/>
              <a:gd name="connsiteX92" fmla="*/ 1147838 w 2465009"/>
              <a:gd name="connsiteY92" fmla="*/ 794657 h 2253343"/>
              <a:gd name="connsiteX93" fmla="*/ 1158724 w 2465009"/>
              <a:gd name="connsiteY93" fmla="*/ 832757 h 2253343"/>
              <a:gd name="connsiteX94" fmla="*/ 1185938 w 2465009"/>
              <a:gd name="connsiteY94" fmla="*/ 887186 h 2253343"/>
              <a:gd name="connsiteX95" fmla="*/ 1191381 w 2465009"/>
              <a:gd name="connsiteY95" fmla="*/ 930729 h 2253343"/>
              <a:gd name="connsiteX96" fmla="*/ 1224038 w 2465009"/>
              <a:gd name="connsiteY96" fmla="*/ 952500 h 2253343"/>
              <a:gd name="connsiteX97" fmla="*/ 1267581 w 2465009"/>
              <a:gd name="connsiteY97" fmla="*/ 952500 h 2253343"/>
              <a:gd name="connsiteX98" fmla="*/ 1305681 w 2465009"/>
              <a:gd name="connsiteY98" fmla="*/ 979715 h 2253343"/>
              <a:gd name="connsiteX99" fmla="*/ 1365552 w 2465009"/>
              <a:gd name="connsiteY99" fmla="*/ 957943 h 2253343"/>
              <a:gd name="connsiteX100" fmla="*/ 1403652 w 2465009"/>
              <a:gd name="connsiteY100" fmla="*/ 914400 h 2253343"/>
              <a:gd name="connsiteX101" fmla="*/ 1436309 w 2465009"/>
              <a:gd name="connsiteY101" fmla="*/ 892629 h 2253343"/>
              <a:gd name="connsiteX102" fmla="*/ 1528838 w 2465009"/>
              <a:gd name="connsiteY102" fmla="*/ 892629 h 2253343"/>
              <a:gd name="connsiteX103" fmla="*/ 1458081 w 2465009"/>
              <a:gd name="connsiteY103" fmla="*/ 930729 h 2253343"/>
              <a:gd name="connsiteX104" fmla="*/ 1398209 w 2465009"/>
              <a:gd name="connsiteY104" fmla="*/ 974272 h 2253343"/>
              <a:gd name="connsiteX105" fmla="*/ 1360109 w 2465009"/>
              <a:gd name="connsiteY105" fmla="*/ 1017815 h 2253343"/>
              <a:gd name="connsiteX106" fmla="*/ 1322009 w 2465009"/>
              <a:gd name="connsiteY106" fmla="*/ 1017815 h 2253343"/>
              <a:gd name="connsiteX107" fmla="*/ 1289352 w 2465009"/>
              <a:gd name="connsiteY107" fmla="*/ 1034143 h 2253343"/>
              <a:gd name="connsiteX108" fmla="*/ 1262138 w 2465009"/>
              <a:gd name="connsiteY108" fmla="*/ 1055915 h 2253343"/>
              <a:gd name="connsiteX109" fmla="*/ 1262138 w 2465009"/>
              <a:gd name="connsiteY109" fmla="*/ 1099457 h 2253343"/>
              <a:gd name="connsiteX110" fmla="*/ 1327452 w 2465009"/>
              <a:gd name="connsiteY110" fmla="*/ 1126672 h 2253343"/>
              <a:gd name="connsiteX111" fmla="*/ 1409095 w 2465009"/>
              <a:gd name="connsiteY111" fmla="*/ 1143000 h 2253343"/>
              <a:gd name="connsiteX112" fmla="*/ 1463524 w 2465009"/>
              <a:gd name="connsiteY112" fmla="*/ 1213757 h 2253343"/>
              <a:gd name="connsiteX113" fmla="*/ 1463524 w 2465009"/>
              <a:gd name="connsiteY113" fmla="*/ 1262743 h 2253343"/>
              <a:gd name="connsiteX114" fmla="*/ 1463524 w 2465009"/>
              <a:gd name="connsiteY114" fmla="*/ 1328057 h 2253343"/>
              <a:gd name="connsiteX115" fmla="*/ 1463524 w 2465009"/>
              <a:gd name="connsiteY115" fmla="*/ 1366157 h 2253343"/>
              <a:gd name="connsiteX116" fmla="*/ 1463524 w 2465009"/>
              <a:gd name="connsiteY116" fmla="*/ 1404257 h 2253343"/>
              <a:gd name="connsiteX117" fmla="*/ 1501624 w 2465009"/>
              <a:gd name="connsiteY117" fmla="*/ 1426029 h 2253343"/>
              <a:gd name="connsiteX118" fmla="*/ 1534281 w 2465009"/>
              <a:gd name="connsiteY118" fmla="*/ 1458686 h 2253343"/>
              <a:gd name="connsiteX119" fmla="*/ 1534281 w 2465009"/>
              <a:gd name="connsiteY119" fmla="*/ 1507672 h 2253343"/>
              <a:gd name="connsiteX120" fmla="*/ 1490738 w 2465009"/>
              <a:gd name="connsiteY120" fmla="*/ 1496786 h 2253343"/>
              <a:gd name="connsiteX121" fmla="*/ 1463524 w 2465009"/>
              <a:gd name="connsiteY121" fmla="*/ 1453243 h 2253343"/>
              <a:gd name="connsiteX122" fmla="*/ 1436309 w 2465009"/>
              <a:gd name="connsiteY122" fmla="*/ 1431472 h 2253343"/>
              <a:gd name="connsiteX123" fmla="*/ 1430866 w 2465009"/>
              <a:gd name="connsiteY123" fmla="*/ 1393372 h 2253343"/>
              <a:gd name="connsiteX124" fmla="*/ 1403652 w 2465009"/>
              <a:gd name="connsiteY124" fmla="*/ 1393372 h 2253343"/>
              <a:gd name="connsiteX125" fmla="*/ 1381881 w 2465009"/>
              <a:gd name="connsiteY125" fmla="*/ 1436915 h 2253343"/>
              <a:gd name="connsiteX126" fmla="*/ 1381881 w 2465009"/>
              <a:gd name="connsiteY126" fmla="*/ 1513115 h 2253343"/>
              <a:gd name="connsiteX127" fmla="*/ 1381881 w 2465009"/>
              <a:gd name="connsiteY127" fmla="*/ 1572986 h 2253343"/>
              <a:gd name="connsiteX128" fmla="*/ 1370995 w 2465009"/>
              <a:gd name="connsiteY128" fmla="*/ 1649186 h 2253343"/>
              <a:gd name="connsiteX129" fmla="*/ 1349224 w 2465009"/>
              <a:gd name="connsiteY129" fmla="*/ 1665515 h 2253343"/>
              <a:gd name="connsiteX130" fmla="*/ 1311124 w 2465009"/>
              <a:gd name="connsiteY130" fmla="*/ 1621972 h 2253343"/>
              <a:gd name="connsiteX131" fmla="*/ 1283909 w 2465009"/>
              <a:gd name="connsiteY131" fmla="*/ 1589315 h 2253343"/>
              <a:gd name="connsiteX132" fmla="*/ 1262138 w 2465009"/>
              <a:gd name="connsiteY132" fmla="*/ 1562100 h 2253343"/>
              <a:gd name="connsiteX133" fmla="*/ 1245809 w 2465009"/>
              <a:gd name="connsiteY133" fmla="*/ 1518557 h 2253343"/>
              <a:gd name="connsiteX134" fmla="*/ 1234924 w 2465009"/>
              <a:gd name="connsiteY134" fmla="*/ 1485900 h 2253343"/>
              <a:gd name="connsiteX135" fmla="*/ 1196824 w 2465009"/>
              <a:gd name="connsiteY135" fmla="*/ 1485900 h 2253343"/>
              <a:gd name="connsiteX136" fmla="*/ 1164166 w 2465009"/>
              <a:gd name="connsiteY136" fmla="*/ 1513115 h 2253343"/>
              <a:gd name="connsiteX137" fmla="*/ 1136952 w 2465009"/>
              <a:gd name="connsiteY137" fmla="*/ 1475015 h 2253343"/>
              <a:gd name="connsiteX138" fmla="*/ 1115181 w 2465009"/>
              <a:gd name="connsiteY138" fmla="*/ 1480457 h 2253343"/>
              <a:gd name="connsiteX139" fmla="*/ 1087966 w 2465009"/>
              <a:gd name="connsiteY139" fmla="*/ 1534886 h 2253343"/>
              <a:gd name="connsiteX140" fmla="*/ 1087966 w 2465009"/>
              <a:gd name="connsiteY140" fmla="*/ 1572986 h 2253343"/>
              <a:gd name="connsiteX141" fmla="*/ 1093409 w 2465009"/>
              <a:gd name="connsiteY141" fmla="*/ 1621972 h 2253343"/>
              <a:gd name="connsiteX142" fmla="*/ 1131509 w 2465009"/>
              <a:gd name="connsiteY142" fmla="*/ 1627415 h 2253343"/>
              <a:gd name="connsiteX143" fmla="*/ 1158724 w 2465009"/>
              <a:gd name="connsiteY143" fmla="*/ 1638300 h 2253343"/>
              <a:gd name="connsiteX144" fmla="*/ 1180495 w 2465009"/>
              <a:gd name="connsiteY144" fmla="*/ 1681843 h 2253343"/>
              <a:gd name="connsiteX145" fmla="*/ 1158724 w 2465009"/>
              <a:gd name="connsiteY145" fmla="*/ 1719943 h 2253343"/>
              <a:gd name="connsiteX146" fmla="*/ 1115181 w 2465009"/>
              <a:gd name="connsiteY146" fmla="*/ 1736272 h 2253343"/>
              <a:gd name="connsiteX147" fmla="*/ 1093409 w 2465009"/>
              <a:gd name="connsiteY147" fmla="*/ 1736272 h 2253343"/>
              <a:gd name="connsiteX148" fmla="*/ 1066195 w 2465009"/>
              <a:gd name="connsiteY148" fmla="*/ 1758043 h 2253343"/>
              <a:gd name="connsiteX149" fmla="*/ 1049866 w 2465009"/>
              <a:gd name="connsiteY149" fmla="*/ 1801586 h 2253343"/>
              <a:gd name="connsiteX150" fmla="*/ 1022652 w 2465009"/>
              <a:gd name="connsiteY150" fmla="*/ 1801586 h 2253343"/>
              <a:gd name="connsiteX151" fmla="*/ 1017209 w 2465009"/>
              <a:gd name="connsiteY151" fmla="*/ 1763486 h 2253343"/>
              <a:gd name="connsiteX152" fmla="*/ 1017209 w 2465009"/>
              <a:gd name="connsiteY152" fmla="*/ 1730829 h 2253343"/>
              <a:gd name="connsiteX153" fmla="*/ 957338 w 2465009"/>
              <a:gd name="connsiteY153" fmla="*/ 1692729 h 2253343"/>
              <a:gd name="connsiteX154" fmla="*/ 924681 w 2465009"/>
              <a:gd name="connsiteY154" fmla="*/ 1660072 h 2253343"/>
              <a:gd name="connsiteX155" fmla="*/ 913795 w 2465009"/>
              <a:gd name="connsiteY155" fmla="*/ 1681843 h 2253343"/>
              <a:gd name="connsiteX156" fmla="*/ 919238 w 2465009"/>
              <a:gd name="connsiteY156" fmla="*/ 1741715 h 2253343"/>
              <a:gd name="connsiteX157" fmla="*/ 957338 w 2465009"/>
              <a:gd name="connsiteY157" fmla="*/ 1828800 h 2253343"/>
              <a:gd name="connsiteX158" fmla="*/ 968224 w 2465009"/>
              <a:gd name="connsiteY158" fmla="*/ 1899557 h 2253343"/>
              <a:gd name="connsiteX159" fmla="*/ 973666 w 2465009"/>
              <a:gd name="connsiteY159" fmla="*/ 1953986 h 2253343"/>
              <a:gd name="connsiteX160" fmla="*/ 979109 w 2465009"/>
              <a:gd name="connsiteY160" fmla="*/ 1997529 h 2253343"/>
              <a:gd name="connsiteX161" fmla="*/ 1017209 w 2465009"/>
              <a:gd name="connsiteY161" fmla="*/ 2046515 h 2253343"/>
              <a:gd name="connsiteX162" fmla="*/ 1017209 w 2465009"/>
              <a:gd name="connsiteY162" fmla="*/ 2117272 h 2253343"/>
              <a:gd name="connsiteX163" fmla="*/ 1011766 w 2465009"/>
              <a:gd name="connsiteY163" fmla="*/ 2171700 h 2253343"/>
              <a:gd name="connsiteX164" fmla="*/ 973666 w 2465009"/>
              <a:gd name="connsiteY164" fmla="*/ 2231572 h 2253343"/>
              <a:gd name="connsiteX165" fmla="*/ 919238 w 2465009"/>
              <a:gd name="connsiteY165" fmla="*/ 2253343 h 2253343"/>
              <a:gd name="connsiteX166" fmla="*/ 897466 w 2465009"/>
              <a:gd name="connsiteY166" fmla="*/ 2253343 h 2253343"/>
              <a:gd name="connsiteX167" fmla="*/ 897466 w 2465009"/>
              <a:gd name="connsiteY167" fmla="*/ 2171700 h 2253343"/>
              <a:gd name="connsiteX168" fmla="*/ 908352 w 2465009"/>
              <a:gd name="connsiteY168" fmla="*/ 2111829 h 2253343"/>
              <a:gd name="connsiteX169" fmla="*/ 908352 w 2465009"/>
              <a:gd name="connsiteY169" fmla="*/ 2057400 h 2253343"/>
              <a:gd name="connsiteX170" fmla="*/ 875695 w 2465009"/>
              <a:gd name="connsiteY170" fmla="*/ 2013857 h 2253343"/>
              <a:gd name="connsiteX171" fmla="*/ 875695 w 2465009"/>
              <a:gd name="connsiteY171" fmla="*/ 1970315 h 2253343"/>
              <a:gd name="connsiteX172" fmla="*/ 832152 w 2465009"/>
              <a:gd name="connsiteY172" fmla="*/ 1970315 h 2253343"/>
              <a:gd name="connsiteX173" fmla="*/ 815824 w 2465009"/>
              <a:gd name="connsiteY173" fmla="*/ 1970315 h 2253343"/>
              <a:gd name="connsiteX174" fmla="*/ 799495 w 2465009"/>
              <a:gd name="connsiteY174" fmla="*/ 2024743 h 2253343"/>
              <a:gd name="connsiteX175" fmla="*/ 799495 w 2465009"/>
              <a:gd name="connsiteY175" fmla="*/ 2062843 h 2253343"/>
              <a:gd name="connsiteX176" fmla="*/ 766838 w 2465009"/>
              <a:gd name="connsiteY176" fmla="*/ 2117272 h 2253343"/>
              <a:gd name="connsiteX177" fmla="*/ 766838 w 2465009"/>
              <a:gd name="connsiteY177" fmla="*/ 2133600 h 2253343"/>
              <a:gd name="connsiteX178" fmla="*/ 728738 w 2465009"/>
              <a:gd name="connsiteY178" fmla="*/ 2111829 h 2253343"/>
              <a:gd name="connsiteX179" fmla="*/ 728738 w 2465009"/>
              <a:gd name="connsiteY179" fmla="*/ 2062843 h 2253343"/>
              <a:gd name="connsiteX180" fmla="*/ 728738 w 2465009"/>
              <a:gd name="connsiteY180" fmla="*/ 2013857 h 2253343"/>
              <a:gd name="connsiteX181" fmla="*/ 728738 w 2465009"/>
              <a:gd name="connsiteY181" fmla="*/ 1975757 h 2253343"/>
              <a:gd name="connsiteX182" fmla="*/ 723295 w 2465009"/>
              <a:gd name="connsiteY182" fmla="*/ 1921329 h 2253343"/>
              <a:gd name="connsiteX183" fmla="*/ 717852 w 2465009"/>
              <a:gd name="connsiteY183" fmla="*/ 1877786 h 2253343"/>
              <a:gd name="connsiteX184" fmla="*/ 696081 w 2465009"/>
              <a:gd name="connsiteY184" fmla="*/ 1856015 h 2253343"/>
              <a:gd name="connsiteX185" fmla="*/ 641652 w 2465009"/>
              <a:gd name="connsiteY185" fmla="*/ 1856015 h 2253343"/>
              <a:gd name="connsiteX186" fmla="*/ 630766 w 2465009"/>
              <a:gd name="connsiteY186" fmla="*/ 1921329 h 2253343"/>
              <a:gd name="connsiteX187" fmla="*/ 625324 w 2465009"/>
              <a:gd name="connsiteY187" fmla="*/ 1959429 h 2253343"/>
              <a:gd name="connsiteX188" fmla="*/ 619881 w 2465009"/>
              <a:gd name="connsiteY188" fmla="*/ 2008415 h 2253343"/>
              <a:gd name="connsiteX189" fmla="*/ 592666 w 2465009"/>
              <a:gd name="connsiteY189" fmla="*/ 1981200 h 2253343"/>
              <a:gd name="connsiteX190" fmla="*/ 560009 w 2465009"/>
              <a:gd name="connsiteY190" fmla="*/ 1937657 h 2253343"/>
              <a:gd name="connsiteX191" fmla="*/ 521909 w 2465009"/>
              <a:gd name="connsiteY191" fmla="*/ 1872343 h 2253343"/>
              <a:gd name="connsiteX192" fmla="*/ 494695 w 2465009"/>
              <a:gd name="connsiteY192" fmla="*/ 1828800 h 2253343"/>
              <a:gd name="connsiteX193" fmla="*/ 489252 w 2465009"/>
              <a:gd name="connsiteY193" fmla="*/ 1801586 h 2253343"/>
              <a:gd name="connsiteX194" fmla="*/ 489252 w 2465009"/>
              <a:gd name="connsiteY194" fmla="*/ 1768929 h 2253343"/>
              <a:gd name="connsiteX195" fmla="*/ 489252 w 2465009"/>
              <a:gd name="connsiteY195" fmla="*/ 1725386 h 2253343"/>
              <a:gd name="connsiteX196" fmla="*/ 532795 w 2465009"/>
              <a:gd name="connsiteY196" fmla="*/ 1709057 h 2253343"/>
              <a:gd name="connsiteX197" fmla="*/ 560009 w 2465009"/>
              <a:gd name="connsiteY197" fmla="*/ 1681843 h 2253343"/>
              <a:gd name="connsiteX198" fmla="*/ 560009 w 2465009"/>
              <a:gd name="connsiteY198" fmla="*/ 1627415 h 2253343"/>
              <a:gd name="connsiteX199" fmla="*/ 516466 w 2465009"/>
              <a:gd name="connsiteY199" fmla="*/ 1562100 h 2253343"/>
              <a:gd name="connsiteX200" fmla="*/ 472924 w 2465009"/>
              <a:gd name="connsiteY200" fmla="*/ 1534886 h 2253343"/>
              <a:gd name="connsiteX201" fmla="*/ 472924 w 2465009"/>
              <a:gd name="connsiteY201" fmla="*/ 1496786 h 2253343"/>
              <a:gd name="connsiteX202" fmla="*/ 445709 w 2465009"/>
              <a:gd name="connsiteY202" fmla="*/ 1458686 h 2253343"/>
              <a:gd name="connsiteX203" fmla="*/ 423938 w 2465009"/>
              <a:gd name="connsiteY203" fmla="*/ 1447800 h 2253343"/>
              <a:gd name="connsiteX204" fmla="*/ 434824 w 2465009"/>
              <a:gd name="connsiteY204" fmla="*/ 1409700 h 2253343"/>
              <a:gd name="connsiteX205" fmla="*/ 472924 w 2465009"/>
              <a:gd name="connsiteY205" fmla="*/ 1398815 h 2253343"/>
              <a:gd name="connsiteX206" fmla="*/ 505581 w 2465009"/>
              <a:gd name="connsiteY206" fmla="*/ 1344386 h 2253343"/>
              <a:gd name="connsiteX207" fmla="*/ 505581 w 2465009"/>
              <a:gd name="connsiteY207" fmla="*/ 1322615 h 2253343"/>
              <a:gd name="connsiteX208" fmla="*/ 549124 w 2465009"/>
              <a:gd name="connsiteY208" fmla="*/ 1322615 h 2253343"/>
              <a:gd name="connsiteX209" fmla="*/ 570895 w 2465009"/>
              <a:gd name="connsiteY209" fmla="*/ 1322615 h 2253343"/>
              <a:gd name="connsiteX210" fmla="*/ 592666 w 2465009"/>
              <a:gd name="connsiteY210" fmla="*/ 1322615 h 2253343"/>
              <a:gd name="connsiteX211" fmla="*/ 625324 w 2465009"/>
              <a:gd name="connsiteY211" fmla="*/ 1317172 h 2253343"/>
              <a:gd name="connsiteX212" fmla="*/ 652538 w 2465009"/>
              <a:gd name="connsiteY212" fmla="*/ 1295400 h 2253343"/>
              <a:gd name="connsiteX213" fmla="*/ 706966 w 2465009"/>
              <a:gd name="connsiteY213" fmla="*/ 1295400 h 2253343"/>
              <a:gd name="connsiteX214" fmla="*/ 832152 w 2465009"/>
              <a:gd name="connsiteY214" fmla="*/ 1355272 h 2253343"/>
              <a:gd name="connsiteX215" fmla="*/ 946452 w 2465009"/>
              <a:gd name="connsiteY215" fmla="*/ 1415143 h 2253343"/>
              <a:gd name="connsiteX216" fmla="*/ 957338 w 2465009"/>
              <a:gd name="connsiteY216" fmla="*/ 1453243 h 2253343"/>
              <a:gd name="connsiteX217" fmla="*/ 1011766 w 2465009"/>
              <a:gd name="connsiteY217" fmla="*/ 1436915 h 2253343"/>
              <a:gd name="connsiteX218" fmla="*/ 1049866 w 2465009"/>
              <a:gd name="connsiteY218" fmla="*/ 1409700 h 2253343"/>
              <a:gd name="connsiteX219" fmla="*/ 1060752 w 2465009"/>
              <a:gd name="connsiteY219" fmla="*/ 1393372 h 2253343"/>
              <a:gd name="connsiteX220" fmla="*/ 984552 w 2465009"/>
              <a:gd name="connsiteY220" fmla="*/ 1366157 h 2253343"/>
              <a:gd name="connsiteX221" fmla="*/ 951895 w 2465009"/>
              <a:gd name="connsiteY221" fmla="*/ 1344386 h 2253343"/>
              <a:gd name="connsiteX222" fmla="*/ 951895 w 2465009"/>
              <a:gd name="connsiteY222" fmla="*/ 1295400 h 2253343"/>
              <a:gd name="connsiteX223" fmla="*/ 908352 w 2465009"/>
              <a:gd name="connsiteY223" fmla="*/ 1311729 h 2253343"/>
              <a:gd name="connsiteX224" fmla="*/ 892024 w 2465009"/>
              <a:gd name="connsiteY224" fmla="*/ 1295400 h 2253343"/>
              <a:gd name="connsiteX225" fmla="*/ 837595 w 2465009"/>
              <a:gd name="connsiteY225" fmla="*/ 1300843 h 2253343"/>
              <a:gd name="connsiteX226" fmla="*/ 810381 w 2465009"/>
              <a:gd name="connsiteY226" fmla="*/ 1317172 h 2253343"/>
              <a:gd name="connsiteX227" fmla="*/ 761395 w 2465009"/>
              <a:gd name="connsiteY227" fmla="*/ 1311729 h 2253343"/>
              <a:gd name="connsiteX228" fmla="*/ 728738 w 2465009"/>
              <a:gd name="connsiteY228" fmla="*/ 1279072 h 2253343"/>
              <a:gd name="connsiteX229" fmla="*/ 690638 w 2465009"/>
              <a:gd name="connsiteY229" fmla="*/ 1279072 h 2253343"/>
              <a:gd name="connsiteX230" fmla="*/ 652538 w 2465009"/>
              <a:gd name="connsiteY230" fmla="*/ 1268186 h 2253343"/>
              <a:gd name="connsiteX231" fmla="*/ 619881 w 2465009"/>
              <a:gd name="connsiteY231" fmla="*/ 1284515 h 2253343"/>
              <a:gd name="connsiteX232" fmla="*/ 608995 w 2465009"/>
              <a:gd name="connsiteY232" fmla="*/ 1300843 h 2253343"/>
              <a:gd name="connsiteX233" fmla="*/ 565452 w 2465009"/>
              <a:gd name="connsiteY233" fmla="*/ 1300843 h 2253343"/>
              <a:gd name="connsiteX234" fmla="*/ 554566 w 2465009"/>
              <a:gd name="connsiteY234" fmla="*/ 1273629 h 2253343"/>
              <a:gd name="connsiteX235" fmla="*/ 516466 w 2465009"/>
              <a:gd name="connsiteY235" fmla="*/ 1273629 h 2253343"/>
              <a:gd name="connsiteX236" fmla="*/ 483809 w 2465009"/>
              <a:gd name="connsiteY236" fmla="*/ 1273629 h 2253343"/>
              <a:gd name="connsiteX237" fmla="*/ 456595 w 2465009"/>
              <a:gd name="connsiteY237" fmla="*/ 1284515 h 2253343"/>
              <a:gd name="connsiteX238" fmla="*/ 445709 w 2465009"/>
              <a:gd name="connsiteY238" fmla="*/ 1268186 h 2253343"/>
              <a:gd name="connsiteX239" fmla="*/ 445709 w 2465009"/>
              <a:gd name="connsiteY239" fmla="*/ 1230086 h 2253343"/>
              <a:gd name="connsiteX240" fmla="*/ 429381 w 2465009"/>
              <a:gd name="connsiteY240" fmla="*/ 1208315 h 2253343"/>
              <a:gd name="connsiteX241" fmla="*/ 429381 w 2465009"/>
              <a:gd name="connsiteY241" fmla="*/ 1186543 h 2253343"/>
              <a:gd name="connsiteX242" fmla="*/ 429381 w 2465009"/>
              <a:gd name="connsiteY242" fmla="*/ 1143000 h 2253343"/>
              <a:gd name="connsiteX243" fmla="*/ 402166 w 2465009"/>
              <a:gd name="connsiteY243" fmla="*/ 1132115 h 2253343"/>
              <a:gd name="connsiteX244" fmla="*/ 374952 w 2465009"/>
              <a:gd name="connsiteY244" fmla="*/ 1132115 h 2253343"/>
              <a:gd name="connsiteX245" fmla="*/ 336852 w 2465009"/>
              <a:gd name="connsiteY245" fmla="*/ 1175657 h 2253343"/>
              <a:gd name="connsiteX246" fmla="*/ 315081 w 2465009"/>
              <a:gd name="connsiteY246" fmla="*/ 1175657 h 2253343"/>
              <a:gd name="connsiteX247" fmla="*/ 315081 w 2465009"/>
              <a:gd name="connsiteY247" fmla="*/ 1126672 h 2253343"/>
              <a:gd name="connsiteX248" fmla="*/ 315081 w 2465009"/>
              <a:gd name="connsiteY248" fmla="*/ 1050472 h 2253343"/>
              <a:gd name="connsiteX249" fmla="*/ 320524 w 2465009"/>
              <a:gd name="connsiteY249" fmla="*/ 1012372 h 2253343"/>
              <a:gd name="connsiteX250" fmla="*/ 353181 w 2465009"/>
              <a:gd name="connsiteY250" fmla="*/ 974272 h 2253343"/>
              <a:gd name="connsiteX251" fmla="*/ 369509 w 2465009"/>
              <a:gd name="connsiteY251" fmla="*/ 936172 h 2253343"/>
              <a:gd name="connsiteX252" fmla="*/ 331409 w 2465009"/>
              <a:gd name="connsiteY252" fmla="*/ 876300 h 2253343"/>
              <a:gd name="connsiteX253" fmla="*/ 287866 w 2465009"/>
              <a:gd name="connsiteY253" fmla="*/ 827315 h 2253343"/>
              <a:gd name="connsiteX254" fmla="*/ 260652 w 2465009"/>
              <a:gd name="connsiteY254" fmla="*/ 800100 h 2253343"/>
              <a:gd name="connsiteX255" fmla="*/ 275693 w 2465009"/>
              <a:gd name="connsiteY255" fmla="*/ 727949 h 2253343"/>
              <a:gd name="connsiteX256" fmla="*/ 262625 w 2465009"/>
              <a:gd name="connsiteY256" fmla="*/ 686011 h 2253343"/>
              <a:gd name="connsiteX257" fmla="*/ 231886 w 2465009"/>
              <a:gd name="connsiteY257" fmla="*/ 656483 h 2253343"/>
              <a:gd name="connsiteX258" fmla="*/ 212613 w 2465009"/>
              <a:gd name="connsiteY258" fmla="*/ 619986 h 2253343"/>
              <a:gd name="connsiteX259" fmla="*/ 146352 w 2465009"/>
              <a:gd name="connsiteY259" fmla="*/ 615043 h 2253343"/>
              <a:gd name="connsiteX260" fmla="*/ 0 w 2465009"/>
              <a:gd name="connsiteY260" fmla="*/ 510998 h 2253343"/>
              <a:gd name="connsiteX0" fmla="*/ 173566 w 2465009"/>
              <a:gd name="connsiteY0" fmla="*/ 604157 h 2253343"/>
              <a:gd name="connsiteX1" fmla="*/ 217109 w 2465009"/>
              <a:gd name="connsiteY1" fmla="*/ 598715 h 2253343"/>
              <a:gd name="connsiteX2" fmla="*/ 227995 w 2465009"/>
              <a:gd name="connsiteY2" fmla="*/ 549729 h 2253343"/>
              <a:gd name="connsiteX3" fmla="*/ 309638 w 2465009"/>
              <a:gd name="connsiteY3" fmla="*/ 473529 h 2253343"/>
              <a:gd name="connsiteX4" fmla="*/ 374952 w 2465009"/>
              <a:gd name="connsiteY4" fmla="*/ 391886 h 2253343"/>
              <a:gd name="connsiteX5" fmla="*/ 543681 w 2465009"/>
              <a:gd name="connsiteY5" fmla="*/ 293915 h 2253343"/>
              <a:gd name="connsiteX6" fmla="*/ 728738 w 2465009"/>
              <a:gd name="connsiteY6" fmla="*/ 239486 h 2253343"/>
              <a:gd name="connsiteX7" fmla="*/ 853924 w 2465009"/>
              <a:gd name="connsiteY7" fmla="*/ 157843 h 2253343"/>
              <a:gd name="connsiteX8" fmla="*/ 1000881 w 2465009"/>
              <a:gd name="connsiteY8" fmla="*/ 59872 h 2253343"/>
              <a:gd name="connsiteX9" fmla="*/ 1131509 w 2465009"/>
              <a:gd name="connsiteY9" fmla="*/ 10886 h 2253343"/>
              <a:gd name="connsiteX10" fmla="*/ 1311124 w 2465009"/>
              <a:gd name="connsiteY10" fmla="*/ 21772 h 2253343"/>
              <a:gd name="connsiteX11" fmla="*/ 1419981 w 2465009"/>
              <a:gd name="connsiteY11" fmla="*/ 32657 h 2253343"/>
              <a:gd name="connsiteX12" fmla="*/ 1490738 w 2465009"/>
              <a:gd name="connsiteY12" fmla="*/ 32657 h 2253343"/>
              <a:gd name="connsiteX13" fmla="*/ 1708452 w 2465009"/>
              <a:gd name="connsiteY13" fmla="*/ 0 h 2253343"/>
              <a:gd name="connsiteX14" fmla="*/ 1724781 w 2465009"/>
              <a:gd name="connsiteY14" fmla="*/ 43543 h 2253343"/>
              <a:gd name="connsiteX15" fmla="*/ 1915281 w 2465009"/>
              <a:gd name="connsiteY15" fmla="*/ 16329 h 2253343"/>
              <a:gd name="connsiteX16" fmla="*/ 2007809 w 2465009"/>
              <a:gd name="connsiteY16" fmla="*/ 59872 h 2253343"/>
              <a:gd name="connsiteX17" fmla="*/ 2051352 w 2465009"/>
              <a:gd name="connsiteY17" fmla="*/ 70757 h 2253343"/>
              <a:gd name="connsiteX18" fmla="*/ 2171095 w 2465009"/>
              <a:gd name="connsiteY18" fmla="*/ 70757 h 2253343"/>
              <a:gd name="connsiteX19" fmla="*/ 2279952 w 2465009"/>
              <a:gd name="connsiteY19" fmla="*/ 81643 h 2253343"/>
              <a:gd name="connsiteX20" fmla="*/ 2443238 w 2465009"/>
              <a:gd name="connsiteY20" fmla="*/ 54429 h 2253343"/>
              <a:gd name="connsiteX21" fmla="*/ 2465009 w 2465009"/>
              <a:gd name="connsiteY21" fmla="*/ 136072 h 2253343"/>
              <a:gd name="connsiteX22" fmla="*/ 2377924 w 2465009"/>
              <a:gd name="connsiteY22" fmla="*/ 266700 h 2253343"/>
              <a:gd name="connsiteX23" fmla="*/ 2345266 w 2465009"/>
              <a:gd name="connsiteY23" fmla="*/ 381000 h 2253343"/>
              <a:gd name="connsiteX24" fmla="*/ 2285395 w 2465009"/>
              <a:gd name="connsiteY24" fmla="*/ 462643 h 2253343"/>
              <a:gd name="connsiteX25" fmla="*/ 2220081 w 2465009"/>
              <a:gd name="connsiteY25" fmla="*/ 457200 h 2253343"/>
              <a:gd name="connsiteX26" fmla="*/ 2176538 w 2465009"/>
              <a:gd name="connsiteY26" fmla="*/ 457200 h 2253343"/>
              <a:gd name="connsiteX27" fmla="*/ 2138438 w 2465009"/>
              <a:gd name="connsiteY27" fmla="*/ 364672 h 2253343"/>
              <a:gd name="connsiteX28" fmla="*/ 1980595 w 2465009"/>
              <a:gd name="connsiteY28" fmla="*/ 304800 h 2253343"/>
              <a:gd name="connsiteX29" fmla="*/ 1898952 w 2465009"/>
              <a:gd name="connsiteY29" fmla="*/ 277586 h 2253343"/>
              <a:gd name="connsiteX30" fmla="*/ 1855409 w 2465009"/>
              <a:gd name="connsiteY30" fmla="*/ 277586 h 2253343"/>
              <a:gd name="connsiteX31" fmla="*/ 1817309 w 2465009"/>
              <a:gd name="connsiteY31" fmla="*/ 283029 h 2253343"/>
              <a:gd name="connsiteX32" fmla="*/ 1790095 w 2465009"/>
              <a:gd name="connsiteY32" fmla="*/ 315686 h 2253343"/>
              <a:gd name="connsiteX33" fmla="*/ 1784652 w 2465009"/>
              <a:gd name="connsiteY33" fmla="*/ 381000 h 2253343"/>
              <a:gd name="connsiteX34" fmla="*/ 1746552 w 2465009"/>
              <a:gd name="connsiteY34" fmla="*/ 424543 h 2253343"/>
              <a:gd name="connsiteX35" fmla="*/ 1703009 w 2465009"/>
              <a:gd name="connsiteY35" fmla="*/ 429986 h 2253343"/>
              <a:gd name="connsiteX36" fmla="*/ 1670352 w 2465009"/>
              <a:gd name="connsiteY36" fmla="*/ 419100 h 2253343"/>
              <a:gd name="connsiteX37" fmla="*/ 1659466 w 2465009"/>
              <a:gd name="connsiteY37" fmla="*/ 370115 h 2253343"/>
              <a:gd name="connsiteX38" fmla="*/ 1670352 w 2465009"/>
              <a:gd name="connsiteY38" fmla="*/ 332015 h 2253343"/>
              <a:gd name="connsiteX39" fmla="*/ 1713895 w 2465009"/>
              <a:gd name="connsiteY39" fmla="*/ 315686 h 2253343"/>
              <a:gd name="connsiteX40" fmla="*/ 1713895 w 2465009"/>
              <a:gd name="connsiteY40" fmla="*/ 261257 h 2253343"/>
              <a:gd name="connsiteX41" fmla="*/ 1686681 w 2465009"/>
              <a:gd name="connsiteY41" fmla="*/ 261257 h 2253343"/>
              <a:gd name="connsiteX42" fmla="*/ 1637695 w 2465009"/>
              <a:gd name="connsiteY42" fmla="*/ 315686 h 2253343"/>
              <a:gd name="connsiteX43" fmla="*/ 1577824 w 2465009"/>
              <a:gd name="connsiteY43" fmla="*/ 348343 h 2253343"/>
              <a:gd name="connsiteX44" fmla="*/ 1523395 w 2465009"/>
              <a:gd name="connsiteY44" fmla="*/ 348343 h 2253343"/>
              <a:gd name="connsiteX45" fmla="*/ 1490738 w 2465009"/>
              <a:gd name="connsiteY45" fmla="*/ 337457 h 2253343"/>
              <a:gd name="connsiteX46" fmla="*/ 1452638 w 2465009"/>
              <a:gd name="connsiteY46" fmla="*/ 337457 h 2253343"/>
              <a:gd name="connsiteX47" fmla="*/ 1452638 w 2465009"/>
              <a:gd name="connsiteY47" fmla="*/ 381000 h 2253343"/>
              <a:gd name="connsiteX48" fmla="*/ 1490738 w 2465009"/>
              <a:gd name="connsiteY48" fmla="*/ 446315 h 2253343"/>
              <a:gd name="connsiteX49" fmla="*/ 1545166 w 2465009"/>
              <a:gd name="connsiteY49" fmla="*/ 489857 h 2253343"/>
              <a:gd name="connsiteX50" fmla="*/ 1588709 w 2465009"/>
              <a:gd name="connsiteY50" fmla="*/ 522515 h 2253343"/>
              <a:gd name="connsiteX51" fmla="*/ 1615924 w 2465009"/>
              <a:gd name="connsiteY51" fmla="*/ 549729 h 2253343"/>
              <a:gd name="connsiteX52" fmla="*/ 1637695 w 2465009"/>
              <a:gd name="connsiteY52" fmla="*/ 593272 h 2253343"/>
              <a:gd name="connsiteX53" fmla="*/ 1637695 w 2465009"/>
              <a:gd name="connsiteY53" fmla="*/ 625929 h 2253343"/>
              <a:gd name="connsiteX54" fmla="*/ 1610481 w 2465009"/>
              <a:gd name="connsiteY54" fmla="*/ 658586 h 2253343"/>
              <a:gd name="connsiteX55" fmla="*/ 1572381 w 2465009"/>
              <a:gd name="connsiteY55" fmla="*/ 625929 h 2253343"/>
              <a:gd name="connsiteX56" fmla="*/ 1556052 w 2465009"/>
              <a:gd name="connsiteY56" fmla="*/ 582386 h 2253343"/>
              <a:gd name="connsiteX57" fmla="*/ 1534281 w 2465009"/>
              <a:gd name="connsiteY57" fmla="*/ 555172 h 2253343"/>
              <a:gd name="connsiteX58" fmla="*/ 1501624 w 2465009"/>
              <a:gd name="connsiteY58" fmla="*/ 549729 h 2253343"/>
              <a:gd name="connsiteX59" fmla="*/ 1479852 w 2465009"/>
              <a:gd name="connsiteY59" fmla="*/ 522515 h 2253343"/>
              <a:gd name="connsiteX60" fmla="*/ 1458081 w 2465009"/>
              <a:gd name="connsiteY60" fmla="*/ 506186 h 2253343"/>
              <a:gd name="connsiteX61" fmla="*/ 1436309 w 2465009"/>
              <a:gd name="connsiteY61" fmla="*/ 506186 h 2253343"/>
              <a:gd name="connsiteX62" fmla="*/ 1425424 w 2465009"/>
              <a:gd name="connsiteY62" fmla="*/ 549729 h 2253343"/>
              <a:gd name="connsiteX63" fmla="*/ 1468966 w 2465009"/>
              <a:gd name="connsiteY63" fmla="*/ 598715 h 2253343"/>
              <a:gd name="connsiteX64" fmla="*/ 1485295 w 2465009"/>
              <a:gd name="connsiteY64" fmla="*/ 625929 h 2253343"/>
              <a:gd name="connsiteX65" fmla="*/ 1512509 w 2465009"/>
              <a:gd name="connsiteY65" fmla="*/ 642257 h 2253343"/>
              <a:gd name="connsiteX66" fmla="*/ 1512509 w 2465009"/>
              <a:gd name="connsiteY66" fmla="*/ 664029 h 2253343"/>
              <a:gd name="connsiteX67" fmla="*/ 1468966 w 2465009"/>
              <a:gd name="connsiteY67" fmla="*/ 669472 h 2253343"/>
              <a:gd name="connsiteX68" fmla="*/ 1430866 w 2465009"/>
              <a:gd name="connsiteY68" fmla="*/ 653143 h 2253343"/>
              <a:gd name="connsiteX69" fmla="*/ 1414538 w 2465009"/>
              <a:gd name="connsiteY69" fmla="*/ 609600 h 2253343"/>
              <a:gd name="connsiteX70" fmla="*/ 1398209 w 2465009"/>
              <a:gd name="connsiteY70" fmla="*/ 566057 h 2253343"/>
              <a:gd name="connsiteX71" fmla="*/ 1360109 w 2465009"/>
              <a:gd name="connsiteY71" fmla="*/ 549729 h 2253343"/>
              <a:gd name="connsiteX72" fmla="*/ 1316566 w 2465009"/>
              <a:gd name="connsiteY72" fmla="*/ 533400 h 2253343"/>
              <a:gd name="connsiteX73" fmla="*/ 1305681 w 2465009"/>
              <a:gd name="connsiteY73" fmla="*/ 566057 h 2253343"/>
              <a:gd name="connsiteX74" fmla="*/ 1305681 w 2465009"/>
              <a:gd name="connsiteY74" fmla="*/ 604157 h 2253343"/>
              <a:gd name="connsiteX75" fmla="*/ 1354666 w 2465009"/>
              <a:gd name="connsiteY75" fmla="*/ 625929 h 2253343"/>
              <a:gd name="connsiteX76" fmla="*/ 1381881 w 2465009"/>
              <a:gd name="connsiteY76" fmla="*/ 653143 h 2253343"/>
              <a:gd name="connsiteX77" fmla="*/ 1398209 w 2465009"/>
              <a:gd name="connsiteY77" fmla="*/ 696686 h 2253343"/>
              <a:gd name="connsiteX78" fmla="*/ 1387324 w 2465009"/>
              <a:gd name="connsiteY78" fmla="*/ 734786 h 2253343"/>
              <a:gd name="connsiteX79" fmla="*/ 1332895 w 2465009"/>
              <a:gd name="connsiteY79" fmla="*/ 702129 h 2253343"/>
              <a:gd name="connsiteX80" fmla="*/ 1267581 w 2465009"/>
              <a:gd name="connsiteY80" fmla="*/ 647700 h 2253343"/>
              <a:gd name="connsiteX81" fmla="*/ 1251252 w 2465009"/>
              <a:gd name="connsiteY81" fmla="*/ 620486 h 2253343"/>
              <a:gd name="connsiteX82" fmla="*/ 1245809 w 2465009"/>
              <a:gd name="connsiteY82" fmla="*/ 555172 h 2253343"/>
              <a:gd name="connsiteX83" fmla="*/ 1240366 w 2465009"/>
              <a:gd name="connsiteY83" fmla="*/ 527957 h 2253343"/>
              <a:gd name="connsiteX84" fmla="*/ 1131509 w 2465009"/>
              <a:gd name="connsiteY84" fmla="*/ 468086 h 2253343"/>
              <a:gd name="connsiteX85" fmla="*/ 1120624 w 2465009"/>
              <a:gd name="connsiteY85" fmla="*/ 446315 h 2253343"/>
              <a:gd name="connsiteX86" fmla="*/ 1055309 w 2465009"/>
              <a:gd name="connsiteY86" fmla="*/ 511629 h 2253343"/>
              <a:gd name="connsiteX87" fmla="*/ 1044424 w 2465009"/>
              <a:gd name="connsiteY87" fmla="*/ 560615 h 2253343"/>
              <a:gd name="connsiteX88" fmla="*/ 1044424 w 2465009"/>
              <a:gd name="connsiteY88" fmla="*/ 615043 h 2253343"/>
              <a:gd name="connsiteX89" fmla="*/ 1087966 w 2465009"/>
              <a:gd name="connsiteY89" fmla="*/ 647700 h 2253343"/>
              <a:gd name="connsiteX90" fmla="*/ 1093409 w 2465009"/>
              <a:gd name="connsiteY90" fmla="*/ 718457 h 2253343"/>
              <a:gd name="connsiteX91" fmla="*/ 1131509 w 2465009"/>
              <a:gd name="connsiteY91" fmla="*/ 778329 h 2253343"/>
              <a:gd name="connsiteX92" fmla="*/ 1147838 w 2465009"/>
              <a:gd name="connsiteY92" fmla="*/ 794657 h 2253343"/>
              <a:gd name="connsiteX93" fmla="*/ 1158724 w 2465009"/>
              <a:gd name="connsiteY93" fmla="*/ 832757 h 2253343"/>
              <a:gd name="connsiteX94" fmla="*/ 1185938 w 2465009"/>
              <a:gd name="connsiteY94" fmla="*/ 887186 h 2253343"/>
              <a:gd name="connsiteX95" fmla="*/ 1191381 w 2465009"/>
              <a:gd name="connsiteY95" fmla="*/ 930729 h 2253343"/>
              <a:gd name="connsiteX96" fmla="*/ 1224038 w 2465009"/>
              <a:gd name="connsiteY96" fmla="*/ 952500 h 2253343"/>
              <a:gd name="connsiteX97" fmla="*/ 1267581 w 2465009"/>
              <a:gd name="connsiteY97" fmla="*/ 952500 h 2253343"/>
              <a:gd name="connsiteX98" fmla="*/ 1305681 w 2465009"/>
              <a:gd name="connsiteY98" fmla="*/ 979715 h 2253343"/>
              <a:gd name="connsiteX99" fmla="*/ 1365552 w 2465009"/>
              <a:gd name="connsiteY99" fmla="*/ 957943 h 2253343"/>
              <a:gd name="connsiteX100" fmla="*/ 1403652 w 2465009"/>
              <a:gd name="connsiteY100" fmla="*/ 914400 h 2253343"/>
              <a:gd name="connsiteX101" fmla="*/ 1436309 w 2465009"/>
              <a:gd name="connsiteY101" fmla="*/ 892629 h 2253343"/>
              <a:gd name="connsiteX102" fmla="*/ 1528838 w 2465009"/>
              <a:gd name="connsiteY102" fmla="*/ 892629 h 2253343"/>
              <a:gd name="connsiteX103" fmla="*/ 1458081 w 2465009"/>
              <a:gd name="connsiteY103" fmla="*/ 930729 h 2253343"/>
              <a:gd name="connsiteX104" fmla="*/ 1398209 w 2465009"/>
              <a:gd name="connsiteY104" fmla="*/ 974272 h 2253343"/>
              <a:gd name="connsiteX105" fmla="*/ 1360109 w 2465009"/>
              <a:gd name="connsiteY105" fmla="*/ 1017815 h 2253343"/>
              <a:gd name="connsiteX106" fmla="*/ 1322009 w 2465009"/>
              <a:gd name="connsiteY106" fmla="*/ 1017815 h 2253343"/>
              <a:gd name="connsiteX107" fmla="*/ 1289352 w 2465009"/>
              <a:gd name="connsiteY107" fmla="*/ 1034143 h 2253343"/>
              <a:gd name="connsiteX108" fmla="*/ 1262138 w 2465009"/>
              <a:gd name="connsiteY108" fmla="*/ 1055915 h 2253343"/>
              <a:gd name="connsiteX109" fmla="*/ 1262138 w 2465009"/>
              <a:gd name="connsiteY109" fmla="*/ 1099457 h 2253343"/>
              <a:gd name="connsiteX110" fmla="*/ 1327452 w 2465009"/>
              <a:gd name="connsiteY110" fmla="*/ 1126672 h 2253343"/>
              <a:gd name="connsiteX111" fmla="*/ 1409095 w 2465009"/>
              <a:gd name="connsiteY111" fmla="*/ 1143000 h 2253343"/>
              <a:gd name="connsiteX112" fmla="*/ 1463524 w 2465009"/>
              <a:gd name="connsiteY112" fmla="*/ 1213757 h 2253343"/>
              <a:gd name="connsiteX113" fmla="*/ 1463524 w 2465009"/>
              <a:gd name="connsiteY113" fmla="*/ 1262743 h 2253343"/>
              <a:gd name="connsiteX114" fmla="*/ 1463524 w 2465009"/>
              <a:gd name="connsiteY114" fmla="*/ 1328057 h 2253343"/>
              <a:gd name="connsiteX115" fmla="*/ 1463524 w 2465009"/>
              <a:gd name="connsiteY115" fmla="*/ 1366157 h 2253343"/>
              <a:gd name="connsiteX116" fmla="*/ 1463524 w 2465009"/>
              <a:gd name="connsiteY116" fmla="*/ 1404257 h 2253343"/>
              <a:gd name="connsiteX117" fmla="*/ 1501624 w 2465009"/>
              <a:gd name="connsiteY117" fmla="*/ 1426029 h 2253343"/>
              <a:gd name="connsiteX118" fmla="*/ 1534281 w 2465009"/>
              <a:gd name="connsiteY118" fmla="*/ 1458686 h 2253343"/>
              <a:gd name="connsiteX119" fmla="*/ 1534281 w 2465009"/>
              <a:gd name="connsiteY119" fmla="*/ 1507672 h 2253343"/>
              <a:gd name="connsiteX120" fmla="*/ 1490738 w 2465009"/>
              <a:gd name="connsiteY120" fmla="*/ 1496786 h 2253343"/>
              <a:gd name="connsiteX121" fmla="*/ 1463524 w 2465009"/>
              <a:gd name="connsiteY121" fmla="*/ 1453243 h 2253343"/>
              <a:gd name="connsiteX122" fmla="*/ 1436309 w 2465009"/>
              <a:gd name="connsiteY122" fmla="*/ 1431472 h 2253343"/>
              <a:gd name="connsiteX123" fmla="*/ 1430866 w 2465009"/>
              <a:gd name="connsiteY123" fmla="*/ 1393372 h 2253343"/>
              <a:gd name="connsiteX124" fmla="*/ 1403652 w 2465009"/>
              <a:gd name="connsiteY124" fmla="*/ 1393372 h 2253343"/>
              <a:gd name="connsiteX125" fmla="*/ 1381881 w 2465009"/>
              <a:gd name="connsiteY125" fmla="*/ 1436915 h 2253343"/>
              <a:gd name="connsiteX126" fmla="*/ 1381881 w 2465009"/>
              <a:gd name="connsiteY126" fmla="*/ 1513115 h 2253343"/>
              <a:gd name="connsiteX127" fmla="*/ 1381881 w 2465009"/>
              <a:gd name="connsiteY127" fmla="*/ 1572986 h 2253343"/>
              <a:gd name="connsiteX128" fmla="*/ 1370995 w 2465009"/>
              <a:gd name="connsiteY128" fmla="*/ 1649186 h 2253343"/>
              <a:gd name="connsiteX129" fmla="*/ 1349224 w 2465009"/>
              <a:gd name="connsiteY129" fmla="*/ 1665515 h 2253343"/>
              <a:gd name="connsiteX130" fmla="*/ 1311124 w 2465009"/>
              <a:gd name="connsiteY130" fmla="*/ 1621972 h 2253343"/>
              <a:gd name="connsiteX131" fmla="*/ 1283909 w 2465009"/>
              <a:gd name="connsiteY131" fmla="*/ 1589315 h 2253343"/>
              <a:gd name="connsiteX132" fmla="*/ 1262138 w 2465009"/>
              <a:gd name="connsiteY132" fmla="*/ 1562100 h 2253343"/>
              <a:gd name="connsiteX133" fmla="*/ 1245809 w 2465009"/>
              <a:gd name="connsiteY133" fmla="*/ 1518557 h 2253343"/>
              <a:gd name="connsiteX134" fmla="*/ 1234924 w 2465009"/>
              <a:gd name="connsiteY134" fmla="*/ 1485900 h 2253343"/>
              <a:gd name="connsiteX135" fmla="*/ 1196824 w 2465009"/>
              <a:gd name="connsiteY135" fmla="*/ 1485900 h 2253343"/>
              <a:gd name="connsiteX136" fmla="*/ 1164166 w 2465009"/>
              <a:gd name="connsiteY136" fmla="*/ 1513115 h 2253343"/>
              <a:gd name="connsiteX137" fmla="*/ 1136952 w 2465009"/>
              <a:gd name="connsiteY137" fmla="*/ 1475015 h 2253343"/>
              <a:gd name="connsiteX138" fmla="*/ 1115181 w 2465009"/>
              <a:gd name="connsiteY138" fmla="*/ 1480457 h 2253343"/>
              <a:gd name="connsiteX139" fmla="*/ 1087966 w 2465009"/>
              <a:gd name="connsiteY139" fmla="*/ 1534886 h 2253343"/>
              <a:gd name="connsiteX140" fmla="*/ 1087966 w 2465009"/>
              <a:gd name="connsiteY140" fmla="*/ 1572986 h 2253343"/>
              <a:gd name="connsiteX141" fmla="*/ 1093409 w 2465009"/>
              <a:gd name="connsiteY141" fmla="*/ 1621972 h 2253343"/>
              <a:gd name="connsiteX142" fmla="*/ 1131509 w 2465009"/>
              <a:gd name="connsiteY142" fmla="*/ 1627415 h 2253343"/>
              <a:gd name="connsiteX143" fmla="*/ 1158724 w 2465009"/>
              <a:gd name="connsiteY143" fmla="*/ 1638300 h 2253343"/>
              <a:gd name="connsiteX144" fmla="*/ 1180495 w 2465009"/>
              <a:gd name="connsiteY144" fmla="*/ 1681843 h 2253343"/>
              <a:gd name="connsiteX145" fmla="*/ 1158724 w 2465009"/>
              <a:gd name="connsiteY145" fmla="*/ 1719943 h 2253343"/>
              <a:gd name="connsiteX146" fmla="*/ 1115181 w 2465009"/>
              <a:gd name="connsiteY146" fmla="*/ 1736272 h 2253343"/>
              <a:gd name="connsiteX147" fmla="*/ 1093409 w 2465009"/>
              <a:gd name="connsiteY147" fmla="*/ 1736272 h 2253343"/>
              <a:gd name="connsiteX148" fmla="*/ 1066195 w 2465009"/>
              <a:gd name="connsiteY148" fmla="*/ 1758043 h 2253343"/>
              <a:gd name="connsiteX149" fmla="*/ 1049866 w 2465009"/>
              <a:gd name="connsiteY149" fmla="*/ 1801586 h 2253343"/>
              <a:gd name="connsiteX150" fmla="*/ 1022652 w 2465009"/>
              <a:gd name="connsiteY150" fmla="*/ 1801586 h 2253343"/>
              <a:gd name="connsiteX151" fmla="*/ 1017209 w 2465009"/>
              <a:gd name="connsiteY151" fmla="*/ 1763486 h 2253343"/>
              <a:gd name="connsiteX152" fmla="*/ 1017209 w 2465009"/>
              <a:gd name="connsiteY152" fmla="*/ 1730829 h 2253343"/>
              <a:gd name="connsiteX153" fmla="*/ 957338 w 2465009"/>
              <a:gd name="connsiteY153" fmla="*/ 1692729 h 2253343"/>
              <a:gd name="connsiteX154" fmla="*/ 924681 w 2465009"/>
              <a:gd name="connsiteY154" fmla="*/ 1660072 h 2253343"/>
              <a:gd name="connsiteX155" fmla="*/ 913795 w 2465009"/>
              <a:gd name="connsiteY155" fmla="*/ 1681843 h 2253343"/>
              <a:gd name="connsiteX156" fmla="*/ 919238 w 2465009"/>
              <a:gd name="connsiteY156" fmla="*/ 1741715 h 2253343"/>
              <a:gd name="connsiteX157" fmla="*/ 957338 w 2465009"/>
              <a:gd name="connsiteY157" fmla="*/ 1828800 h 2253343"/>
              <a:gd name="connsiteX158" fmla="*/ 968224 w 2465009"/>
              <a:gd name="connsiteY158" fmla="*/ 1899557 h 2253343"/>
              <a:gd name="connsiteX159" fmla="*/ 973666 w 2465009"/>
              <a:gd name="connsiteY159" fmla="*/ 1953986 h 2253343"/>
              <a:gd name="connsiteX160" fmla="*/ 979109 w 2465009"/>
              <a:gd name="connsiteY160" fmla="*/ 1997529 h 2253343"/>
              <a:gd name="connsiteX161" fmla="*/ 1017209 w 2465009"/>
              <a:gd name="connsiteY161" fmla="*/ 2046515 h 2253343"/>
              <a:gd name="connsiteX162" fmla="*/ 1017209 w 2465009"/>
              <a:gd name="connsiteY162" fmla="*/ 2117272 h 2253343"/>
              <a:gd name="connsiteX163" fmla="*/ 1011766 w 2465009"/>
              <a:gd name="connsiteY163" fmla="*/ 2171700 h 2253343"/>
              <a:gd name="connsiteX164" fmla="*/ 973666 w 2465009"/>
              <a:gd name="connsiteY164" fmla="*/ 2231572 h 2253343"/>
              <a:gd name="connsiteX165" fmla="*/ 919238 w 2465009"/>
              <a:gd name="connsiteY165" fmla="*/ 2253343 h 2253343"/>
              <a:gd name="connsiteX166" fmla="*/ 897466 w 2465009"/>
              <a:gd name="connsiteY166" fmla="*/ 2253343 h 2253343"/>
              <a:gd name="connsiteX167" fmla="*/ 897466 w 2465009"/>
              <a:gd name="connsiteY167" fmla="*/ 2171700 h 2253343"/>
              <a:gd name="connsiteX168" fmla="*/ 908352 w 2465009"/>
              <a:gd name="connsiteY168" fmla="*/ 2111829 h 2253343"/>
              <a:gd name="connsiteX169" fmla="*/ 908352 w 2465009"/>
              <a:gd name="connsiteY169" fmla="*/ 2057400 h 2253343"/>
              <a:gd name="connsiteX170" fmla="*/ 875695 w 2465009"/>
              <a:gd name="connsiteY170" fmla="*/ 2013857 h 2253343"/>
              <a:gd name="connsiteX171" fmla="*/ 875695 w 2465009"/>
              <a:gd name="connsiteY171" fmla="*/ 1970315 h 2253343"/>
              <a:gd name="connsiteX172" fmla="*/ 832152 w 2465009"/>
              <a:gd name="connsiteY172" fmla="*/ 1970315 h 2253343"/>
              <a:gd name="connsiteX173" fmla="*/ 815824 w 2465009"/>
              <a:gd name="connsiteY173" fmla="*/ 1970315 h 2253343"/>
              <a:gd name="connsiteX174" fmla="*/ 799495 w 2465009"/>
              <a:gd name="connsiteY174" fmla="*/ 2024743 h 2253343"/>
              <a:gd name="connsiteX175" fmla="*/ 799495 w 2465009"/>
              <a:gd name="connsiteY175" fmla="*/ 2062843 h 2253343"/>
              <a:gd name="connsiteX176" fmla="*/ 766838 w 2465009"/>
              <a:gd name="connsiteY176" fmla="*/ 2117272 h 2253343"/>
              <a:gd name="connsiteX177" fmla="*/ 766838 w 2465009"/>
              <a:gd name="connsiteY177" fmla="*/ 2133600 h 2253343"/>
              <a:gd name="connsiteX178" fmla="*/ 728738 w 2465009"/>
              <a:gd name="connsiteY178" fmla="*/ 2111829 h 2253343"/>
              <a:gd name="connsiteX179" fmla="*/ 728738 w 2465009"/>
              <a:gd name="connsiteY179" fmla="*/ 2062843 h 2253343"/>
              <a:gd name="connsiteX180" fmla="*/ 728738 w 2465009"/>
              <a:gd name="connsiteY180" fmla="*/ 2013857 h 2253343"/>
              <a:gd name="connsiteX181" fmla="*/ 728738 w 2465009"/>
              <a:gd name="connsiteY181" fmla="*/ 1975757 h 2253343"/>
              <a:gd name="connsiteX182" fmla="*/ 723295 w 2465009"/>
              <a:gd name="connsiteY182" fmla="*/ 1921329 h 2253343"/>
              <a:gd name="connsiteX183" fmla="*/ 717852 w 2465009"/>
              <a:gd name="connsiteY183" fmla="*/ 1877786 h 2253343"/>
              <a:gd name="connsiteX184" fmla="*/ 696081 w 2465009"/>
              <a:gd name="connsiteY184" fmla="*/ 1856015 h 2253343"/>
              <a:gd name="connsiteX185" fmla="*/ 641652 w 2465009"/>
              <a:gd name="connsiteY185" fmla="*/ 1856015 h 2253343"/>
              <a:gd name="connsiteX186" fmla="*/ 630766 w 2465009"/>
              <a:gd name="connsiteY186" fmla="*/ 1921329 h 2253343"/>
              <a:gd name="connsiteX187" fmla="*/ 625324 w 2465009"/>
              <a:gd name="connsiteY187" fmla="*/ 1959429 h 2253343"/>
              <a:gd name="connsiteX188" fmla="*/ 619881 w 2465009"/>
              <a:gd name="connsiteY188" fmla="*/ 2008415 h 2253343"/>
              <a:gd name="connsiteX189" fmla="*/ 592666 w 2465009"/>
              <a:gd name="connsiteY189" fmla="*/ 1981200 h 2253343"/>
              <a:gd name="connsiteX190" fmla="*/ 560009 w 2465009"/>
              <a:gd name="connsiteY190" fmla="*/ 1937657 h 2253343"/>
              <a:gd name="connsiteX191" fmla="*/ 521909 w 2465009"/>
              <a:gd name="connsiteY191" fmla="*/ 1872343 h 2253343"/>
              <a:gd name="connsiteX192" fmla="*/ 494695 w 2465009"/>
              <a:gd name="connsiteY192" fmla="*/ 1828800 h 2253343"/>
              <a:gd name="connsiteX193" fmla="*/ 489252 w 2465009"/>
              <a:gd name="connsiteY193" fmla="*/ 1801586 h 2253343"/>
              <a:gd name="connsiteX194" fmla="*/ 489252 w 2465009"/>
              <a:gd name="connsiteY194" fmla="*/ 1768929 h 2253343"/>
              <a:gd name="connsiteX195" fmla="*/ 489252 w 2465009"/>
              <a:gd name="connsiteY195" fmla="*/ 1725386 h 2253343"/>
              <a:gd name="connsiteX196" fmla="*/ 532795 w 2465009"/>
              <a:gd name="connsiteY196" fmla="*/ 1709057 h 2253343"/>
              <a:gd name="connsiteX197" fmla="*/ 560009 w 2465009"/>
              <a:gd name="connsiteY197" fmla="*/ 1681843 h 2253343"/>
              <a:gd name="connsiteX198" fmla="*/ 560009 w 2465009"/>
              <a:gd name="connsiteY198" fmla="*/ 1627415 h 2253343"/>
              <a:gd name="connsiteX199" fmla="*/ 516466 w 2465009"/>
              <a:gd name="connsiteY199" fmla="*/ 1562100 h 2253343"/>
              <a:gd name="connsiteX200" fmla="*/ 472924 w 2465009"/>
              <a:gd name="connsiteY200" fmla="*/ 1534886 h 2253343"/>
              <a:gd name="connsiteX201" fmla="*/ 472924 w 2465009"/>
              <a:gd name="connsiteY201" fmla="*/ 1496786 h 2253343"/>
              <a:gd name="connsiteX202" fmla="*/ 445709 w 2465009"/>
              <a:gd name="connsiteY202" fmla="*/ 1458686 h 2253343"/>
              <a:gd name="connsiteX203" fmla="*/ 423938 w 2465009"/>
              <a:gd name="connsiteY203" fmla="*/ 1447800 h 2253343"/>
              <a:gd name="connsiteX204" fmla="*/ 434824 w 2465009"/>
              <a:gd name="connsiteY204" fmla="*/ 1409700 h 2253343"/>
              <a:gd name="connsiteX205" fmla="*/ 472924 w 2465009"/>
              <a:gd name="connsiteY205" fmla="*/ 1398815 h 2253343"/>
              <a:gd name="connsiteX206" fmla="*/ 505581 w 2465009"/>
              <a:gd name="connsiteY206" fmla="*/ 1344386 h 2253343"/>
              <a:gd name="connsiteX207" fmla="*/ 505581 w 2465009"/>
              <a:gd name="connsiteY207" fmla="*/ 1322615 h 2253343"/>
              <a:gd name="connsiteX208" fmla="*/ 549124 w 2465009"/>
              <a:gd name="connsiteY208" fmla="*/ 1322615 h 2253343"/>
              <a:gd name="connsiteX209" fmla="*/ 570895 w 2465009"/>
              <a:gd name="connsiteY209" fmla="*/ 1322615 h 2253343"/>
              <a:gd name="connsiteX210" fmla="*/ 592666 w 2465009"/>
              <a:gd name="connsiteY210" fmla="*/ 1322615 h 2253343"/>
              <a:gd name="connsiteX211" fmla="*/ 625324 w 2465009"/>
              <a:gd name="connsiteY211" fmla="*/ 1317172 h 2253343"/>
              <a:gd name="connsiteX212" fmla="*/ 652538 w 2465009"/>
              <a:gd name="connsiteY212" fmla="*/ 1295400 h 2253343"/>
              <a:gd name="connsiteX213" fmla="*/ 706966 w 2465009"/>
              <a:gd name="connsiteY213" fmla="*/ 1295400 h 2253343"/>
              <a:gd name="connsiteX214" fmla="*/ 832152 w 2465009"/>
              <a:gd name="connsiteY214" fmla="*/ 1355272 h 2253343"/>
              <a:gd name="connsiteX215" fmla="*/ 946452 w 2465009"/>
              <a:gd name="connsiteY215" fmla="*/ 1415143 h 2253343"/>
              <a:gd name="connsiteX216" fmla="*/ 957338 w 2465009"/>
              <a:gd name="connsiteY216" fmla="*/ 1453243 h 2253343"/>
              <a:gd name="connsiteX217" fmla="*/ 1011766 w 2465009"/>
              <a:gd name="connsiteY217" fmla="*/ 1436915 h 2253343"/>
              <a:gd name="connsiteX218" fmla="*/ 1049866 w 2465009"/>
              <a:gd name="connsiteY218" fmla="*/ 1409700 h 2253343"/>
              <a:gd name="connsiteX219" fmla="*/ 1060752 w 2465009"/>
              <a:gd name="connsiteY219" fmla="*/ 1393372 h 2253343"/>
              <a:gd name="connsiteX220" fmla="*/ 984552 w 2465009"/>
              <a:gd name="connsiteY220" fmla="*/ 1366157 h 2253343"/>
              <a:gd name="connsiteX221" fmla="*/ 951895 w 2465009"/>
              <a:gd name="connsiteY221" fmla="*/ 1344386 h 2253343"/>
              <a:gd name="connsiteX222" fmla="*/ 951895 w 2465009"/>
              <a:gd name="connsiteY222" fmla="*/ 1295400 h 2253343"/>
              <a:gd name="connsiteX223" fmla="*/ 908352 w 2465009"/>
              <a:gd name="connsiteY223" fmla="*/ 1311729 h 2253343"/>
              <a:gd name="connsiteX224" fmla="*/ 892024 w 2465009"/>
              <a:gd name="connsiteY224" fmla="*/ 1295400 h 2253343"/>
              <a:gd name="connsiteX225" fmla="*/ 837595 w 2465009"/>
              <a:gd name="connsiteY225" fmla="*/ 1300843 h 2253343"/>
              <a:gd name="connsiteX226" fmla="*/ 810381 w 2465009"/>
              <a:gd name="connsiteY226" fmla="*/ 1317172 h 2253343"/>
              <a:gd name="connsiteX227" fmla="*/ 761395 w 2465009"/>
              <a:gd name="connsiteY227" fmla="*/ 1311729 h 2253343"/>
              <a:gd name="connsiteX228" fmla="*/ 728738 w 2465009"/>
              <a:gd name="connsiteY228" fmla="*/ 1279072 h 2253343"/>
              <a:gd name="connsiteX229" fmla="*/ 690638 w 2465009"/>
              <a:gd name="connsiteY229" fmla="*/ 1279072 h 2253343"/>
              <a:gd name="connsiteX230" fmla="*/ 652538 w 2465009"/>
              <a:gd name="connsiteY230" fmla="*/ 1268186 h 2253343"/>
              <a:gd name="connsiteX231" fmla="*/ 619881 w 2465009"/>
              <a:gd name="connsiteY231" fmla="*/ 1284515 h 2253343"/>
              <a:gd name="connsiteX232" fmla="*/ 608995 w 2465009"/>
              <a:gd name="connsiteY232" fmla="*/ 1300843 h 2253343"/>
              <a:gd name="connsiteX233" fmla="*/ 565452 w 2465009"/>
              <a:gd name="connsiteY233" fmla="*/ 1300843 h 2253343"/>
              <a:gd name="connsiteX234" fmla="*/ 554566 w 2465009"/>
              <a:gd name="connsiteY234" fmla="*/ 1273629 h 2253343"/>
              <a:gd name="connsiteX235" fmla="*/ 516466 w 2465009"/>
              <a:gd name="connsiteY235" fmla="*/ 1273629 h 2253343"/>
              <a:gd name="connsiteX236" fmla="*/ 483809 w 2465009"/>
              <a:gd name="connsiteY236" fmla="*/ 1273629 h 2253343"/>
              <a:gd name="connsiteX237" fmla="*/ 456595 w 2465009"/>
              <a:gd name="connsiteY237" fmla="*/ 1284515 h 2253343"/>
              <a:gd name="connsiteX238" fmla="*/ 445709 w 2465009"/>
              <a:gd name="connsiteY238" fmla="*/ 1268186 h 2253343"/>
              <a:gd name="connsiteX239" fmla="*/ 445709 w 2465009"/>
              <a:gd name="connsiteY239" fmla="*/ 1230086 h 2253343"/>
              <a:gd name="connsiteX240" fmla="*/ 429381 w 2465009"/>
              <a:gd name="connsiteY240" fmla="*/ 1208315 h 2253343"/>
              <a:gd name="connsiteX241" fmla="*/ 429381 w 2465009"/>
              <a:gd name="connsiteY241" fmla="*/ 1186543 h 2253343"/>
              <a:gd name="connsiteX242" fmla="*/ 429381 w 2465009"/>
              <a:gd name="connsiteY242" fmla="*/ 1143000 h 2253343"/>
              <a:gd name="connsiteX243" fmla="*/ 402166 w 2465009"/>
              <a:gd name="connsiteY243" fmla="*/ 1132115 h 2253343"/>
              <a:gd name="connsiteX244" fmla="*/ 374952 w 2465009"/>
              <a:gd name="connsiteY244" fmla="*/ 1132115 h 2253343"/>
              <a:gd name="connsiteX245" fmla="*/ 336852 w 2465009"/>
              <a:gd name="connsiteY245" fmla="*/ 1175657 h 2253343"/>
              <a:gd name="connsiteX246" fmla="*/ 315081 w 2465009"/>
              <a:gd name="connsiteY246" fmla="*/ 1175657 h 2253343"/>
              <a:gd name="connsiteX247" fmla="*/ 315081 w 2465009"/>
              <a:gd name="connsiteY247" fmla="*/ 1126672 h 2253343"/>
              <a:gd name="connsiteX248" fmla="*/ 315081 w 2465009"/>
              <a:gd name="connsiteY248" fmla="*/ 1050472 h 2253343"/>
              <a:gd name="connsiteX249" fmla="*/ 320524 w 2465009"/>
              <a:gd name="connsiteY249" fmla="*/ 1012372 h 2253343"/>
              <a:gd name="connsiteX250" fmla="*/ 353181 w 2465009"/>
              <a:gd name="connsiteY250" fmla="*/ 974272 h 2253343"/>
              <a:gd name="connsiteX251" fmla="*/ 369509 w 2465009"/>
              <a:gd name="connsiteY251" fmla="*/ 936172 h 2253343"/>
              <a:gd name="connsiteX252" fmla="*/ 331409 w 2465009"/>
              <a:gd name="connsiteY252" fmla="*/ 876300 h 2253343"/>
              <a:gd name="connsiteX253" fmla="*/ 287866 w 2465009"/>
              <a:gd name="connsiteY253" fmla="*/ 827315 h 2253343"/>
              <a:gd name="connsiteX254" fmla="*/ 260652 w 2465009"/>
              <a:gd name="connsiteY254" fmla="*/ 800100 h 2253343"/>
              <a:gd name="connsiteX255" fmla="*/ 275693 w 2465009"/>
              <a:gd name="connsiteY255" fmla="*/ 727949 h 2253343"/>
              <a:gd name="connsiteX256" fmla="*/ 262625 w 2465009"/>
              <a:gd name="connsiteY256" fmla="*/ 686011 h 2253343"/>
              <a:gd name="connsiteX257" fmla="*/ 231886 w 2465009"/>
              <a:gd name="connsiteY257" fmla="*/ 656483 h 2253343"/>
              <a:gd name="connsiteX258" fmla="*/ 212613 w 2465009"/>
              <a:gd name="connsiteY258" fmla="*/ 619986 h 2253343"/>
              <a:gd name="connsiteX259" fmla="*/ 181692 w 2465009"/>
              <a:gd name="connsiteY259" fmla="*/ 668052 h 2253343"/>
              <a:gd name="connsiteX260" fmla="*/ 0 w 2465009"/>
              <a:gd name="connsiteY260" fmla="*/ 510998 h 2253343"/>
              <a:gd name="connsiteX0" fmla="*/ 0 w 2291443"/>
              <a:gd name="connsiteY0" fmla="*/ 604157 h 2253343"/>
              <a:gd name="connsiteX1" fmla="*/ 43543 w 2291443"/>
              <a:gd name="connsiteY1" fmla="*/ 598715 h 2253343"/>
              <a:gd name="connsiteX2" fmla="*/ 54429 w 2291443"/>
              <a:gd name="connsiteY2" fmla="*/ 549729 h 2253343"/>
              <a:gd name="connsiteX3" fmla="*/ 136072 w 2291443"/>
              <a:gd name="connsiteY3" fmla="*/ 473529 h 2253343"/>
              <a:gd name="connsiteX4" fmla="*/ 201386 w 2291443"/>
              <a:gd name="connsiteY4" fmla="*/ 391886 h 2253343"/>
              <a:gd name="connsiteX5" fmla="*/ 370115 w 2291443"/>
              <a:gd name="connsiteY5" fmla="*/ 293915 h 2253343"/>
              <a:gd name="connsiteX6" fmla="*/ 555172 w 2291443"/>
              <a:gd name="connsiteY6" fmla="*/ 239486 h 2253343"/>
              <a:gd name="connsiteX7" fmla="*/ 680358 w 2291443"/>
              <a:gd name="connsiteY7" fmla="*/ 157843 h 2253343"/>
              <a:gd name="connsiteX8" fmla="*/ 827315 w 2291443"/>
              <a:gd name="connsiteY8" fmla="*/ 59872 h 2253343"/>
              <a:gd name="connsiteX9" fmla="*/ 957943 w 2291443"/>
              <a:gd name="connsiteY9" fmla="*/ 10886 h 2253343"/>
              <a:gd name="connsiteX10" fmla="*/ 1137558 w 2291443"/>
              <a:gd name="connsiteY10" fmla="*/ 21772 h 2253343"/>
              <a:gd name="connsiteX11" fmla="*/ 1246415 w 2291443"/>
              <a:gd name="connsiteY11" fmla="*/ 32657 h 2253343"/>
              <a:gd name="connsiteX12" fmla="*/ 1317172 w 2291443"/>
              <a:gd name="connsiteY12" fmla="*/ 32657 h 2253343"/>
              <a:gd name="connsiteX13" fmla="*/ 1534886 w 2291443"/>
              <a:gd name="connsiteY13" fmla="*/ 0 h 2253343"/>
              <a:gd name="connsiteX14" fmla="*/ 1551215 w 2291443"/>
              <a:gd name="connsiteY14" fmla="*/ 43543 h 2253343"/>
              <a:gd name="connsiteX15" fmla="*/ 1741715 w 2291443"/>
              <a:gd name="connsiteY15" fmla="*/ 16329 h 2253343"/>
              <a:gd name="connsiteX16" fmla="*/ 1834243 w 2291443"/>
              <a:gd name="connsiteY16" fmla="*/ 59872 h 2253343"/>
              <a:gd name="connsiteX17" fmla="*/ 1877786 w 2291443"/>
              <a:gd name="connsiteY17" fmla="*/ 70757 h 2253343"/>
              <a:gd name="connsiteX18" fmla="*/ 1997529 w 2291443"/>
              <a:gd name="connsiteY18" fmla="*/ 70757 h 2253343"/>
              <a:gd name="connsiteX19" fmla="*/ 2106386 w 2291443"/>
              <a:gd name="connsiteY19" fmla="*/ 81643 h 2253343"/>
              <a:gd name="connsiteX20" fmla="*/ 2269672 w 2291443"/>
              <a:gd name="connsiteY20" fmla="*/ 54429 h 2253343"/>
              <a:gd name="connsiteX21" fmla="*/ 2291443 w 2291443"/>
              <a:gd name="connsiteY21" fmla="*/ 136072 h 2253343"/>
              <a:gd name="connsiteX22" fmla="*/ 2204358 w 2291443"/>
              <a:gd name="connsiteY22" fmla="*/ 266700 h 2253343"/>
              <a:gd name="connsiteX23" fmla="*/ 2171700 w 2291443"/>
              <a:gd name="connsiteY23" fmla="*/ 381000 h 2253343"/>
              <a:gd name="connsiteX24" fmla="*/ 2111829 w 2291443"/>
              <a:gd name="connsiteY24" fmla="*/ 462643 h 2253343"/>
              <a:gd name="connsiteX25" fmla="*/ 2046515 w 2291443"/>
              <a:gd name="connsiteY25" fmla="*/ 457200 h 2253343"/>
              <a:gd name="connsiteX26" fmla="*/ 2002972 w 2291443"/>
              <a:gd name="connsiteY26" fmla="*/ 457200 h 2253343"/>
              <a:gd name="connsiteX27" fmla="*/ 1964872 w 2291443"/>
              <a:gd name="connsiteY27" fmla="*/ 364672 h 2253343"/>
              <a:gd name="connsiteX28" fmla="*/ 1807029 w 2291443"/>
              <a:gd name="connsiteY28" fmla="*/ 304800 h 2253343"/>
              <a:gd name="connsiteX29" fmla="*/ 1725386 w 2291443"/>
              <a:gd name="connsiteY29" fmla="*/ 277586 h 2253343"/>
              <a:gd name="connsiteX30" fmla="*/ 1681843 w 2291443"/>
              <a:gd name="connsiteY30" fmla="*/ 277586 h 2253343"/>
              <a:gd name="connsiteX31" fmla="*/ 1643743 w 2291443"/>
              <a:gd name="connsiteY31" fmla="*/ 283029 h 2253343"/>
              <a:gd name="connsiteX32" fmla="*/ 1616529 w 2291443"/>
              <a:gd name="connsiteY32" fmla="*/ 315686 h 2253343"/>
              <a:gd name="connsiteX33" fmla="*/ 1611086 w 2291443"/>
              <a:gd name="connsiteY33" fmla="*/ 381000 h 2253343"/>
              <a:gd name="connsiteX34" fmla="*/ 1572986 w 2291443"/>
              <a:gd name="connsiteY34" fmla="*/ 424543 h 2253343"/>
              <a:gd name="connsiteX35" fmla="*/ 1529443 w 2291443"/>
              <a:gd name="connsiteY35" fmla="*/ 429986 h 2253343"/>
              <a:gd name="connsiteX36" fmla="*/ 1496786 w 2291443"/>
              <a:gd name="connsiteY36" fmla="*/ 419100 h 2253343"/>
              <a:gd name="connsiteX37" fmla="*/ 1485900 w 2291443"/>
              <a:gd name="connsiteY37" fmla="*/ 370115 h 2253343"/>
              <a:gd name="connsiteX38" fmla="*/ 1496786 w 2291443"/>
              <a:gd name="connsiteY38" fmla="*/ 332015 h 2253343"/>
              <a:gd name="connsiteX39" fmla="*/ 1540329 w 2291443"/>
              <a:gd name="connsiteY39" fmla="*/ 315686 h 2253343"/>
              <a:gd name="connsiteX40" fmla="*/ 1540329 w 2291443"/>
              <a:gd name="connsiteY40" fmla="*/ 261257 h 2253343"/>
              <a:gd name="connsiteX41" fmla="*/ 1513115 w 2291443"/>
              <a:gd name="connsiteY41" fmla="*/ 261257 h 2253343"/>
              <a:gd name="connsiteX42" fmla="*/ 1464129 w 2291443"/>
              <a:gd name="connsiteY42" fmla="*/ 315686 h 2253343"/>
              <a:gd name="connsiteX43" fmla="*/ 1404258 w 2291443"/>
              <a:gd name="connsiteY43" fmla="*/ 348343 h 2253343"/>
              <a:gd name="connsiteX44" fmla="*/ 1349829 w 2291443"/>
              <a:gd name="connsiteY44" fmla="*/ 348343 h 2253343"/>
              <a:gd name="connsiteX45" fmla="*/ 1317172 w 2291443"/>
              <a:gd name="connsiteY45" fmla="*/ 337457 h 2253343"/>
              <a:gd name="connsiteX46" fmla="*/ 1279072 w 2291443"/>
              <a:gd name="connsiteY46" fmla="*/ 337457 h 2253343"/>
              <a:gd name="connsiteX47" fmla="*/ 1279072 w 2291443"/>
              <a:gd name="connsiteY47" fmla="*/ 381000 h 2253343"/>
              <a:gd name="connsiteX48" fmla="*/ 1317172 w 2291443"/>
              <a:gd name="connsiteY48" fmla="*/ 446315 h 2253343"/>
              <a:gd name="connsiteX49" fmla="*/ 1371600 w 2291443"/>
              <a:gd name="connsiteY49" fmla="*/ 489857 h 2253343"/>
              <a:gd name="connsiteX50" fmla="*/ 1415143 w 2291443"/>
              <a:gd name="connsiteY50" fmla="*/ 522515 h 2253343"/>
              <a:gd name="connsiteX51" fmla="*/ 1442358 w 2291443"/>
              <a:gd name="connsiteY51" fmla="*/ 549729 h 2253343"/>
              <a:gd name="connsiteX52" fmla="*/ 1464129 w 2291443"/>
              <a:gd name="connsiteY52" fmla="*/ 593272 h 2253343"/>
              <a:gd name="connsiteX53" fmla="*/ 1464129 w 2291443"/>
              <a:gd name="connsiteY53" fmla="*/ 625929 h 2253343"/>
              <a:gd name="connsiteX54" fmla="*/ 1436915 w 2291443"/>
              <a:gd name="connsiteY54" fmla="*/ 658586 h 2253343"/>
              <a:gd name="connsiteX55" fmla="*/ 1398815 w 2291443"/>
              <a:gd name="connsiteY55" fmla="*/ 625929 h 2253343"/>
              <a:gd name="connsiteX56" fmla="*/ 1382486 w 2291443"/>
              <a:gd name="connsiteY56" fmla="*/ 582386 h 2253343"/>
              <a:gd name="connsiteX57" fmla="*/ 1360715 w 2291443"/>
              <a:gd name="connsiteY57" fmla="*/ 555172 h 2253343"/>
              <a:gd name="connsiteX58" fmla="*/ 1328058 w 2291443"/>
              <a:gd name="connsiteY58" fmla="*/ 549729 h 2253343"/>
              <a:gd name="connsiteX59" fmla="*/ 1306286 w 2291443"/>
              <a:gd name="connsiteY59" fmla="*/ 522515 h 2253343"/>
              <a:gd name="connsiteX60" fmla="*/ 1284515 w 2291443"/>
              <a:gd name="connsiteY60" fmla="*/ 506186 h 2253343"/>
              <a:gd name="connsiteX61" fmla="*/ 1262743 w 2291443"/>
              <a:gd name="connsiteY61" fmla="*/ 506186 h 2253343"/>
              <a:gd name="connsiteX62" fmla="*/ 1251858 w 2291443"/>
              <a:gd name="connsiteY62" fmla="*/ 549729 h 2253343"/>
              <a:gd name="connsiteX63" fmla="*/ 1295400 w 2291443"/>
              <a:gd name="connsiteY63" fmla="*/ 598715 h 2253343"/>
              <a:gd name="connsiteX64" fmla="*/ 1311729 w 2291443"/>
              <a:gd name="connsiteY64" fmla="*/ 625929 h 2253343"/>
              <a:gd name="connsiteX65" fmla="*/ 1338943 w 2291443"/>
              <a:gd name="connsiteY65" fmla="*/ 642257 h 2253343"/>
              <a:gd name="connsiteX66" fmla="*/ 1338943 w 2291443"/>
              <a:gd name="connsiteY66" fmla="*/ 664029 h 2253343"/>
              <a:gd name="connsiteX67" fmla="*/ 1295400 w 2291443"/>
              <a:gd name="connsiteY67" fmla="*/ 669472 h 2253343"/>
              <a:gd name="connsiteX68" fmla="*/ 1257300 w 2291443"/>
              <a:gd name="connsiteY68" fmla="*/ 653143 h 2253343"/>
              <a:gd name="connsiteX69" fmla="*/ 1240972 w 2291443"/>
              <a:gd name="connsiteY69" fmla="*/ 609600 h 2253343"/>
              <a:gd name="connsiteX70" fmla="*/ 1224643 w 2291443"/>
              <a:gd name="connsiteY70" fmla="*/ 566057 h 2253343"/>
              <a:gd name="connsiteX71" fmla="*/ 1186543 w 2291443"/>
              <a:gd name="connsiteY71" fmla="*/ 549729 h 2253343"/>
              <a:gd name="connsiteX72" fmla="*/ 1143000 w 2291443"/>
              <a:gd name="connsiteY72" fmla="*/ 533400 h 2253343"/>
              <a:gd name="connsiteX73" fmla="*/ 1132115 w 2291443"/>
              <a:gd name="connsiteY73" fmla="*/ 566057 h 2253343"/>
              <a:gd name="connsiteX74" fmla="*/ 1132115 w 2291443"/>
              <a:gd name="connsiteY74" fmla="*/ 604157 h 2253343"/>
              <a:gd name="connsiteX75" fmla="*/ 1181100 w 2291443"/>
              <a:gd name="connsiteY75" fmla="*/ 625929 h 2253343"/>
              <a:gd name="connsiteX76" fmla="*/ 1208315 w 2291443"/>
              <a:gd name="connsiteY76" fmla="*/ 653143 h 2253343"/>
              <a:gd name="connsiteX77" fmla="*/ 1224643 w 2291443"/>
              <a:gd name="connsiteY77" fmla="*/ 696686 h 2253343"/>
              <a:gd name="connsiteX78" fmla="*/ 1213758 w 2291443"/>
              <a:gd name="connsiteY78" fmla="*/ 734786 h 2253343"/>
              <a:gd name="connsiteX79" fmla="*/ 1159329 w 2291443"/>
              <a:gd name="connsiteY79" fmla="*/ 702129 h 2253343"/>
              <a:gd name="connsiteX80" fmla="*/ 1094015 w 2291443"/>
              <a:gd name="connsiteY80" fmla="*/ 647700 h 2253343"/>
              <a:gd name="connsiteX81" fmla="*/ 1077686 w 2291443"/>
              <a:gd name="connsiteY81" fmla="*/ 620486 h 2253343"/>
              <a:gd name="connsiteX82" fmla="*/ 1072243 w 2291443"/>
              <a:gd name="connsiteY82" fmla="*/ 555172 h 2253343"/>
              <a:gd name="connsiteX83" fmla="*/ 1066800 w 2291443"/>
              <a:gd name="connsiteY83" fmla="*/ 527957 h 2253343"/>
              <a:gd name="connsiteX84" fmla="*/ 957943 w 2291443"/>
              <a:gd name="connsiteY84" fmla="*/ 468086 h 2253343"/>
              <a:gd name="connsiteX85" fmla="*/ 947058 w 2291443"/>
              <a:gd name="connsiteY85" fmla="*/ 446315 h 2253343"/>
              <a:gd name="connsiteX86" fmla="*/ 881743 w 2291443"/>
              <a:gd name="connsiteY86" fmla="*/ 511629 h 2253343"/>
              <a:gd name="connsiteX87" fmla="*/ 870858 w 2291443"/>
              <a:gd name="connsiteY87" fmla="*/ 560615 h 2253343"/>
              <a:gd name="connsiteX88" fmla="*/ 870858 w 2291443"/>
              <a:gd name="connsiteY88" fmla="*/ 615043 h 2253343"/>
              <a:gd name="connsiteX89" fmla="*/ 914400 w 2291443"/>
              <a:gd name="connsiteY89" fmla="*/ 647700 h 2253343"/>
              <a:gd name="connsiteX90" fmla="*/ 919843 w 2291443"/>
              <a:gd name="connsiteY90" fmla="*/ 718457 h 2253343"/>
              <a:gd name="connsiteX91" fmla="*/ 957943 w 2291443"/>
              <a:gd name="connsiteY91" fmla="*/ 778329 h 2253343"/>
              <a:gd name="connsiteX92" fmla="*/ 974272 w 2291443"/>
              <a:gd name="connsiteY92" fmla="*/ 794657 h 2253343"/>
              <a:gd name="connsiteX93" fmla="*/ 985158 w 2291443"/>
              <a:gd name="connsiteY93" fmla="*/ 832757 h 2253343"/>
              <a:gd name="connsiteX94" fmla="*/ 1012372 w 2291443"/>
              <a:gd name="connsiteY94" fmla="*/ 887186 h 2253343"/>
              <a:gd name="connsiteX95" fmla="*/ 1017815 w 2291443"/>
              <a:gd name="connsiteY95" fmla="*/ 930729 h 2253343"/>
              <a:gd name="connsiteX96" fmla="*/ 1050472 w 2291443"/>
              <a:gd name="connsiteY96" fmla="*/ 952500 h 2253343"/>
              <a:gd name="connsiteX97" fmla="*/ 1094015 w 2291443"/>
              <a:gd name="connsiteY97" fmla="*/ 952500 h 2253343"/>
              <a:gd name="connsiteX98" fmla="*/ 1132115 w 2291443"/>
              <a:gd name="connsiteY98" fmla="*/ 979715 h 2253343"/>
              <a:gd name="connsiteX99" fmla="*/ 1191986 w 2291443"/>
              <a:gd name="connsiteY99" fmla="*/ 957943 h 2253343"/>
              <a:gd name="connsiteX100" fmla="*/ 1230086 w 2291443"/>
              <a:gd name="connsiteY100" fmla="*/ 914400 h 2253343"/>
              <a:gd name="connsiteX101" fmla="*/ 1262743 w 2291443"/>
              <a:gd name="connsiteY101" fmla="*/ 892629 h 2253343"/>
              <a:gd name="connsiteX102" fmla="*/ 1355272 w 2291443"/>
              <a:gd name="connsiteY102" fmla="*/ 892629 h 2253343"/>
              <a:gd name="connsiteX103" fmla="*/ 1284515 w 2291443"/>
              <a:gd name="connsiteY103" fmla="*/ 930729 h 2253343"/>
              <a:gd name="connsiteX104" fmla="*/ 1224643 w 2291443"/>
              <a:gd name="connsiteY104" fmla="*/ 974272 h 2253343"/>
              <a:gd name="connsiteX105" fmla="*/ 1186543 w 2291443"/>
              <a:gd name="connsiteY105" fmla="*/ 1017815 h 2253343"/>
              <a:gd name="connsiteX106" fmla="*/ 1148443 w 2291443"/>
              <a:gd name="connsiteY106" fmla="*/ 1017815 h 2253343"/>
              <a:gd name="connsiteX107" fmla="*/ 1115786 w 2291443"/>
              <a:gd name="connsiteY107" fmla="*/ 1034143 h 2253343"/>
              <a:gd name="connsiteX108" fmla="*/ 1088572 w 2291443"/>
              <a:gd name="connsiteY108" fmla="*/ 1055915 h 2253343"/>
              <a:gd name="connsiteX109" fmla="*/ 1088572 w 2291443"/>
              <a:gd name="connsiteY109" fmla="*/ 1099457 h 2253343"/>
              <a:gd name="connsiteX110" fmla="*/ 1153886 w 2291443"/>
              <a:gd name="connsiteY110" fmla="*/ 1126672 h 2253343"/>
              <a:gd name="connsiteX111" fmla="*/ 1235529 w 2291443"/>
              <a:gd name="connsiteY111" fmla="*/ 1143000 h 2253343"/>
              <a:gd name="connsiteX112" fmla="*/ 1289958 w 2291443"/>
              <a:gd name="connsiteY112" fmla="*/ 1213757 h 2253343"/>
              <a:gd name="connsiteX113" fmla="*/ 1289958 w 2291443"/>
              <a:gd name="connsiteY113" fmla="*/ 1262743 h 2253343"/>
              <a:gd name="connsiteX114" fmla="*/ 1289958 w 2291443"/>
              <a:gd name="connsiteY114" fmla="*/ 1328057 h 2253343"/>
              <a:gd name="connsiteX115" fmla="*/ 1289958 w 2291443"/>
              <a:gd name="connsiteY115" fmla="*/ 1366157 h 2253343"/>
              <a:gd name="connsiteX116" fmla="*/ 1289958 w 2291443"/>
              <a:gd name="connsiteY116" fmla="*/ 1404257 h 2253343"/>
              <a:gd name="connsiteX117" fmla="*/ 1328058 w 2291443"/>
              <a:gd name="connsiteY117" fmla="*/ 1426029 h 2253343"/>
              <a:gd name="connsiteX118" fmla="*/ 1360715 w 2291443"/>
              <a:gd name="connsiteY118" fmla="*/ 1458686 h 2253343"/>
              <a:gd name="connsiteX119" fmla="*/ 1360715 w 2291443"/>
              <a:gd name="connsiteY119" fmla="*/ 1507672 h 2253343"/>
              <a:gd name="connsiteX120" fmla="*/ 1317172 w 2291443"/>
              <a:gd name="connsiteY120" fmla="*/ 1496786 h 2253343"/>
              <a:gd name="connsiteX121" fmla="*/ 1289958 w 2291443"/>
              <a:gd name="connsiteY121" fmla="*/ 1453243 h 2253343"/>
              <a:gd name="connsiteX122" fmla="*/ 1262743 w 2291443"/>
              <a:gd name="connsiteY122" fmla="*/ 1431472 h 2253343"/>
              <a:gd name="connsiteX123" fmla="*/ 1257300 w 2291443"/>
              <a:gd name="connsiteY123" fmla="*/ 1393372 h 2253343"/>
              <a:gd name="connsiteX124" fmla="*/ 1230086 w 2291443"/>
              <a:gd name="connsiteY124" fmla="*/ 1393372 h 2253343"/>
              <a:gd name="connsiteX125" fmla="*/ 1208315 w 2291443"/>
              <a:gd name="connsiteY125" fmla="*/ 1436915 h 2253343"/>
              <a:gd name="connsiteX126" fmla="*/ 1208315 w 2291443"/>
              <a:gd name="connsiteY126" fmla="*/ 1513115 h 2253343"/>
              <a:gd name="connsiteX127" fmla="*/ 1208315 w 2291443"/>
              <a:gd name="connsiteY127" fmla="*/ 1572986 h 2253343"/>
              <a:gd name="connsiteX128" fmla="*/ 1197429 w 2291443"/>
              <a:gd name="connsiteY128" fmla="*/ 1649186 h 2253343"/>
              <a:gd name="connsiteX129" fmla="*/ 1175658 w 2291443"/>
              <a:gd name="connsiteY129" fmla="*/ 1665515 h 2253343"/>
              <a:gd name="connsiteX130" fmla="*/ 1137558 w 2291443"/>
              <a:gd name="connsiteY130" fmla="*/ 1621972 h 2253343"/>
              <a:gd name="connsiteX131" fmla="*/ 1110343 w 2291443"/>
              <a:gd name="connsiteY131" fmla="*/ 1589315 h 2253343"/>
              <a:gd name="connsiteX132" fmla="*/ 1088572 w 2291443"/>
              <a:gd name="connsiteY132" fmla="*/ 1562100 h 2253343"/>
              <a:gd name="connsiteX133" fmla="*/ 1072243 w 2291443"/>
              <a:gd name="connsiteY133" fmla="*/ 1518557 h 2253343"/>
              <a:gd name="connsiteX134" fmla="*/ 1061358 w 2291443"/>
              <a:gd name="connsiteY134" fmla="*/ 1485900 h 2253343"/>
              <a:gd name="connsiteX135" fmla="*/ 1023258 w 2291443"/>
              <a:gd name="connsiteY135" fmla="*/ 1485900 h 2253343"/>
              <a:gd name="connsiteX136" fmla="*/ 990600 w 2291443"/>
              <a:gd name="connsiteY136" fmla="*/ 1513115 h 2253343"/>
              <a:gd name="connsiteX137" fmla="*/ 963386 w 2291443"/>
              <a:gd name="connsiteY137" fmla="*/ 1475015 h 2253343"/>
              <a:gd name="connsiteX138" fmla="*/ 941615 w 2291443"/>
              <a:gd name="connsiteY138" fmla="*/ 1480457 h 2253343"/>
              <a:gd name="connsiteX139" fmla="*/ 914400 w 2291443"/>
              <a:gd name="connsiteY139" fmla="*/ 1534886 h 2253343"/>
              <a:gd name="connsiteX140" fmla="*/ 914400 w 2291443"/>
              <a:gd name="connsiteY140" fmla="*/ 1572986 h 2253343"/>
              <a:gd name="connsiteX141" fmla="*/ 919843 w 2291443"/>
              <a:gd name="connsiteY141" fmla="*/ 1621972 h 2253343"/>
              <a:gd name="connsiteX142" fmla="*/ 957943 w 2291443"/>
              <a:gd name="connsiteY142" fmla="*/ 1627415 h 2253343"/>
              <a:gd name="connsiteX143" fmla="*/ 985158 w 2291443"/>
              <a:gd name="connsiteY143" fmla="*/ 1638300 h 2253343"/>
              <a:gd name="connsiteX144" fmla="*/ 1006929 w 2291443"/>
              <a:gd name="connsiteY144" fmla="*/ 1681843 h 2253343"/>
              <a:gd name="connsiteX145" fmla="*/ 985158 w 2291443"/>
              <a:gd name="connsiteY145" fmla="*/ 1719943 h 2253343"/>
              <a:gd name="connsiteX146" fmla="*/ 941615 w 2291443"/>
              <a:gd name="connsiteY146" fmla="*/ 1736272 h 2253343"/>
              <a:gd name="connsiteX147" fmla="*/ 919843 w 2291443"/>
              <a:gd name="connsiteY147" fmla="*/ 1736272 h 2253343"/>
              <a:gd name="connsiteX148" fmla="*/ 892629 w 2291443"/>
              <a:gd name="connsiteY148" fmla="*/ 1758043 h 2253343"/>
              <a:gd name="connsiteX149" fmla="*/ 876300 w 2291443"/>
              <a:gd name="connsiteY149" fmla="*/ 1801586 h 2253343"/>
              <a:gd name="connsiteX150" fmla="*/ 849086 w 2291443"/>
              <a:gd name="connsiteY150" fmla="*/ 1801586 h 2253343"/>
              <a:gd name="connsiteX151" fmla="*/ 843643 w 2291443"/>
              <a:gd name="connsiteY151" fmla="*/ 1763486 h 2253343"/>
              <a:gd name="connsiteX152" fmla="*/ 843643 w 2291443"/>
              <a:gd name="connsiteY152" fmla="*/ 1730829 h 2253343"/>
              <a:gd name="connsiteX153" fmla="*/ 783772 w 2291443"/>
              <a:gd name="connsiteY153" fmla="*/ 1692729 h 2253343"/>
              <a:gd name="connsiteX154" fmla="*/ 751115 w 2291443"/>
              <a:gd name="connsiteY154" fmla="*/ 1660072 h 2253343"/>
              <a:gd name="connsiteX155" fmla="*/ 740229 w 2291443"/>
              <a:gd name="connsiteY155" fmla="*/ 1681843 h 2253343"/>
              <a:gd name="connsiteX156" fmla="*/ 745672 w 2291443"/>
              <a:gd name="connsiteY156" fmla="*/ 1741715 h 2253343"/>
              <a:gd name="connsiteX157" fmla="*/ 783772 w 2291443"/>
              <a:gd name="connsiteY157" fmla="*/ 1828800 h 2253343"/>
              <a:gd name="connsiteX158" fmla="*/ 794658 w 2291443"/>
              <a:gd name="connsiteY158" fmla="*/ 1899557 h 2253343"/>
              <a:gd name="connsiteX159" fmla="*/ 800100 w 2291443"/>
              <a:gd name="connsiteY159" fmla="*/ 1953986 h 2253343"/>
              <a:gd name="connsiteX160" fmla="*/ 805543 w 2291443"/>
              <a:gd name="connsiteY160" fmla="*/ 1997529 h 2253343"/>
              <a:gd name="connsiteX161" fmla="*/ 843643 w 2291443"/>
              <a:gd name="connsiteY161" fmla="*/ 2046515 h 2253343"/>
              <a:gd name="connsiteX162" fmla="*/ 843643 w 2291443"/>
              <a:gd name="connsiteY162" fmla="*/ 2117272 h 2253343"/>
              <a:gd name="connsiteX163" fmla="*/ 838200 w 2291443"/>
              <a:gd name="connsiteY163" fmla="*/ 2171700 h 2253343"/>
              <a:gd name="connsiteX164" fmla="*/ 800100 w 2291443"/>
              <a:gd name="connsiteY164" fmla="*/ 2231572 h 2253343"/>
              <a:gd name="connsiteX165" fmla="*/ 745672 w 2291443"/>
              <a:gd name="connsiteY165" fmla="*/ 2253343 h 2253343"/>
              <a:gd name="connsiteX166" fmla="*/ 723900 w 2291443"/>
              <a:gd name="connsiteY166" fmla="*/ 2253343 h 2253343"/>
              <a:gd name="connsiteX167" fmla="*/ 723900 w 2291443"/>
              <a:gd name="connsiteY167" fmla="*/ 2171700 h 2253343"/>
              <a:gd name="connsiteX168" fmla="*/ 734786 w 2291443"/>
              <a:gd name="connsiteY168" fmla="*/ 2111829 h 2253343"/>
              <a:gd name="connsiteX169" fmla="*/ 734786 w 2291443"/>
              <a:gd name="connsiteY169" fmla="*/ 2057400 h 2253343"/>
              <a:gd name="connsiteX170" fmla="*/ 702129 w 2291443"/>
              <a:gd name="connsiteY170" fmla="*/ 2013857 h 2253343"/>
              <a:gd name="connsiteX171" fmla="*/ 702129 w 2291443"/>
              <a:gd name="connsiteY171" fmla="*/ 1970315 h 2253343"/>
              <a:gd name="connsiteX172" fmla="*/ 658586 w 2291443"/>
              <a:gd name="connsiteY172" fmla="*/ 1970315 h 2253343"/>
              <a:gd name="connsiteX173" fmla="*/ 642258 w 2291443"/>
              <a:gd name="connsiteY173" fmla="*/ 1970315 h 2253343"/>
              <a:gd name="connsiteX174" fmla="*/ 625929 w 2291443"/>
              <a:gd name="connsiteY174" fmla="*/ 2024743 h 2253343"/>
              <a:gd name="connsiteX175" fmla="*/ 625929 w 2291443"/>
              <a:gd name="connsiteY175" fmla="*/ 2062843 h 2253343"/>
              <a:gd name="connsiteX176" fmla="*/ 593272 w 2291443"/>
              <a:gd name="connsiteY176" fmla="*/ 2117272 h 2253343"/>
              <a:gd name="connsiteX177" fmla="*/ 593272 w 2291443"/>
              <a:gd name="connsiteY177" fmla="*/ 2133600 h 2253343"/>
              <a:gd name="connsiteX178" fmla="*/ 555172 w 2291443"/>
              <a:gd name="connsiteY178" fmla="*/ 2111829 h 2253343"/>
              <a:gd name="connsiteX179" fmla="*/ 555172 w 2291443"/>
              <a:gd name="connsiteY179" fmla="*/ 2062843 h 2253343"/>
              <a:gd name="connsiteX180" fmla="*/ 555172 w 2291443"/>
              <a:gd name="connsiteY180" fmla="*/ 2013857 h 2253343"/>
              <a:gd name="connsiteX181" fmla="*/ 555172 w 2291443"/>
              <a:gd name="connsiteY181" fmla="*/ 1975757 h 2253343"/>
              <a:gd name="connsiteX182" fmla="*/ 549729 w 2291443"/>
              <a:gd name="connsiteY182" fmla="*/ 1921329 h 2253343"/>
              <a:gd name="connsiteX183" fmla="*/ 544286 w 2291443"/>
              <a:gd name="connsiteY183" fmla="*/ 1877786 h 2253343"/>
              <a:gd name="connsiteX184" fmla="*/ 522515 w 2291443"/>
              <a:gd name="connsiteY184" fmla="*/ 1856015 h 2253343"/>
              <a:gd name="connsiteX185" fmla="*/ 468086 w 2291443"/>
              <a:gd name="connsiteY185" fmla="*/ 1856015 h 2253343"/>
              <a:gd name="connsiteX186" fmla="*/ 457200 w 2291443"/>
              <a:gd name="connsiteY186" fmla="*/ 1921329 h 2253343"/>
              <a:gd name="connsiteX187" fmla="*/ 451758 w 2291443"/>
              <a:gd name="connsiteY187" fmla="*/ 1959429 h 2253343"/>
              <a:gd name="connsiteX188" fmla="*/ 446315 w 2291443"/>
              <a:gd name="connsiteY188" fmla="*/ 2008415 h 2253343"/>
              <a:gd name="connsiteX189" fmla="*/ 419100 w 2291443"/>
              <a:gd name="connsiteY189" fmla="*/ 1981200 h 2253343"/>
              <a:gd name="connsiteX190" fmla="*/ 386443 w 2291443"/>
              <a:gd name="connsiteY190" fmla="*/ 1937657 h 2253343"/>
              <a:gd name="connsiteX191" fmla="*/ 348343 w 2291443"/>
              <a:gd name="connsiteY191" fmla="*/ 1872343 h 2253343"/>
              <a:gd name="connsiteX192" fmla="*/ 321129 w 2291443"/>
              <a:gd name="connsiteY192" fmla="*/ 1828800 h 2253343"/>
              <a:gd name="connsiteX193" fmla="*/ 315686 w 2291443"/>
              <a:gd name="connsiteY193" fmla="*/ 1801586 h 2253343"/>
              <a:gd name="connsiteX194" fmla="*/ 315686 w 2291443"/>
              <a:gd name="connsiteY194" fmla="*/ 1768929 h 2253343"/>
              <a:gd name="connsiteX195" fmla="*/ 315686 w 2291443"/>
              <a:gd name="connsiteY195" fmla="*/ 1725386 h 2253343"/>
              <a:gd name="connsiteX196" fmla="*/ 359229 w 2291443"/>
              <a:gd name="connsiteY196" fmla="*/ 1709057 h 2253343"/>
              <a:gd name="connsiteX197" fmla="*/ 386443 w 2291443"/>
              <a:gd name="connsiteY197" fmla="*/ 1681843 h 2253343"/>
              <a:gd name="connsiteX198" fmla="*/ 386443 w 2291443"/>
              <a:gd name="connsiteY198" fmla="*/ 1627415 h 2253343"/>
              <a:gd name="connsiteX199" fmla="*/ 342900 w 2291443"/>
              <a:gd name="connsiteY199" fmla="*/ 1562100 h 2253343"/>
              <a:gd name="connsiteX200" fmla="*/ 299358 w 2291443"/>
              <a:gd name="connsiteY200" fmla="*/ 1534886 h 2253343"/>
              <a:gd name="connsiteX201" fmla="*/ 299358 w 2291443"/>
              <a:gd name="connsiteY201" fmla="*/ 1496786 h 2253343"/>
              <a:gd name="connsiteX202" fmla="*/ 272143 w 2291443"/>
              <a:gd name="connsiteY202" fmla="*/ 1458686 h 2253343"/>
              <a:gd name="connsiteX203" fmla="*/ 250372 w 2291443"/>
              <a:gd name="connsiteY203" fmla="*/ 1447800 h 2253343"/>
              <a:gd name="connsiteX204" fmla="*/ 261258 w 2291443"/>
              <a:gd name="connsiteY204" fmla="*/ 1409700 h 2253343"/>
              <a:gd name="connsiteX205" fmla="*/ 299358 w 2291443"/>
              <a:gd name="connsiteY205" fmla="*/ 1398815 h 2253343"/>
              <a:gd name="connsiteX206" fmla="*/ 332015 w 2291443"/>
              <a:gd name="connsiteY206" fmla="*/ 1344386 h 2253343"/>
              <a:gd name="connsiteX207" fmla="*/ 332015 w 2291443"/>
              <a:gd name="connsiteY207" fmla="*/ 1322615 h 2253343"/>
              <a:gd name="connsiteX208" fmla="*/ 375558 w 2291443"/>
              <a:gd name="connsiteY208" fmla="*/ 1322615 h 2253343"/>
              <a:gd name="connsiteX209" fmla="*/ 397329 w 2291443"/>
              <a:gd name="connsiteY209" fmla="*/ 1322615 h 2253343"/>
              <a:gd name="connsiteX210" fmla="*/ 419100 w 2291443"/>
              <a:gd name="connsiteY210" fmla="*/ 1322615 h 2253343"/>
              <a:gd name="connsiteX211" fmla="*/ 451758 w 2291443"/>
              <a:gd name="connsiteY211" fmla="*/ 1317172 h 2253343"/>
              <a:gd name="connsiteX212" fmla="*/ 478972 w 2291443"/>
              <a:gd name="connsiteY212" fmla="*/ 1295400 h 2253343"/>
              <a:gd name="connsiteX213" fmla="*/ 533400 w 2291443"/>
              <a:gd name="connsiteY213" fmla="*/ 1295400 h 2253343"/>
              <a:gd name="connsiteX214" fmla="*/ 658586 w 2291443"/>
              <a:gd name="connsiteY214" fmla="*/ 1355272 h 2253343"/>
              <a:gd name="connsiteX215" fmla="*/ 772886 w 2291443"/>
              <a:gd name="connsiteY215" fmla="*/ 1415143 h 2253343"/>
              <a:gd name="connsiteX216" fmla="*/ 783772 w 2291443"/>
              <a:gd name="connsiteY216" fmla="*/ 1453243 h 2253343"/>
              <a:gd name="connsiteX217" fmla="*/ 838200 w 2291443"/>
              <a:gd name="connsiteY217" fmla="*/ 1436915 h 2253343"/>
              <a:gd name="connsiteX218" fmla="*/ 876300 w 2291443"/>
              <a:gd name="connsiteY218" fmla="*/ 1409700 h 2253343"/>
              <a:gd name="connsiteX219" fmla="*/ 887186 w 2291443"/>
              <a:gd name="connsiteY219" fmla="*/ 1393372 h 2253343"/>
              <a:gd name="connsiteX220" fmla="*/ 810986 w 2291443"/>
              <a:gd name="connsiteY220" fmla="*/ 1366157 h 2253343"/>
              <a:gd name="connsiteX221" fmla="*/ 778329 w 2291443"/>
              <a:gd name="connsiteY221" fmla="*/ 1344386 h 2253343"/>
              <a:gd name="connsiteX222" fmla="*/ 778329 w 2291443"/>
              <a:gd name="connsiteY222" fmla="*/ 1295400 h 2253343"/>
              <a:gd name="connsiteX223" fmla="*/ 734786 w 2291443"/>
              <a:gd name="connsiteY223" fmla="*/ 1311729 h 2253343"/>
              <a:gd name="connsiteX224" fmla="*/ 718458 w 2291443"/>
              <a:gd name="connsiteY224" fmla="*/ 1295400 h 2253343"/>
              <a:gd name="connsiteX225" fmla="*/ 664029 w 2291443"/>
              <a:gd name="connsiteY225" fmla="*/ 1300843 h 2253343"/>
              <a:gd name="connsiteX226" fmla="*/ 636815 w 2291443"/>
              <a:gd name="connsiteY226" fmla="*/ 1317172 h 2253343"/>
              <a:gd name="connsiteX227" fmla="*/ 587829 w 2291443"/>
              <a:gd name="connsiteY227" fmla="*/ 1311729 h 2253343"/>
              <a:gd name="connsiteX228" fmla="*/ 555172 w 2291443"/>
              <a:gd name="connsiteY228" fmla="*/ 1279072 h 2253343"/>
              <a:gd name="connsiteX229" fmla="*/ 517072 w 2291443"/>
              <a:gd name="connsiteY229" fmla="*/ 1279072 h 2253343"/>
              <a:gd name="connsiteX230" fmla="*/ 478972 w 2291443"/>
              <a:gd name="connsiteY230" fmla="*/ 1268186 h 2253343"/>
              <a:gd name="connsiteX231" fmla="*/ 446315 w 2291443"/>
              <a:gd name="connsiteY231" fmla="*/ 1284515 h 2253343"/>
              <a:gd name="connsiteX232" fmla="*/ 435429 w 2291443"/>
              <a:gd name="connsiteY232" fmla="*/ 1300843 h 2253343"/>
              <a:gd name="connsiteX233" fmla="*/ 391886 w 2291443"/>
              <a:gd name="connsiteY233" fmla="*/ 1300843 h 2253343"/>
              <a:gd name="connsiteX234" fmla="*/ 381000 w 2291443"/>
              <a:gd name="connsiteY234" fmla="*/ 1273629 h 2253343"/>
              <a:gd name="connsiteX235" fmla="*/ 342900 w 2291443"/>
              <a:gd name="connsiteY235" fmla="*/ 1273629 h 2253343"/>
              <a:gd name="connsiteX236" fmla="*/ 310243 w 2291443"/>
              <a:gd name="connsiteY236" fmla="*/ 1273629 h 2253343"/>
              <a:gd name="connsiteX237" fmla="*/ 283029 w 2291443"/>
              <a:gd name="connsiteY237" fmla="*/ 1284515 h 2253343"/>
              <a:gd name="connsiteX238" fmla="*/ 272143 w 2291443"/>
              <a:gd name="connsiteY238" fmla="*/ 1268186 h 2253343"/>
              <a:gd name="connsiteX239" fmla="*/ 272143 w 2291443"/>
              <a:gd name="connsiteY239" fmla="*/ 1230086 h 2253343"/>
              <a:gd name="connsiteX240" fmla="*/ 255815 w 2291443"/>
              <a:gd name="connsiteY240" fmla="*/ 1208315 h 2253343"/>
              <a:gd name="connsiteX241" fmla="*/ 255815 w 2291443"/>
              <a:gd name="connsiteY241" fmla="*/ 1186543 h 2253343"/>
              <a:gd name="connsiteX242" fmla="*/ 255815 w 2291443"/>
              <a:gd name="connsiteY242" fmla="*/ 1143000 h 2253343"/>
              <a:gd name="connsiteX243" fmla="*/ 228600 w 2291443"/>
              <a:gd name="connsiteY243" fmla="*/ 1132115 h 2253343"/>
              <a:gd name="connsiteX244" fmla="*/ 201386 w 2291443"/>
              <a:gd name="connsiteY244" fmla="*/ 1132115 h 2253343"/>
              <a:gd name="connsiteX245" fmla="*/ 163286 w 2291443"/>
              <a:gd name="connsiteY245" fmla="*/ 1175657 h 2253343"/>
              <a:gd name="connsiteX246" fmla="*/ 141515 w 2291443"/>
              <a:gd name="connsiteY246" fmla="*/ 1175657 h 2253343"/>
              <a:gd name="connsiteX247" fmla="*/ 141515 w 2291443"/>
              <a:gd name="connsiteY247" fmla="*/ 1126672 h 2253343"/>
              <a:gd name="connsiteX248" fmla="*/ 141515 w 2291443"/>
              <a:gd name="connsiteY248" fmla="*/ 1050472 h 2253343"/>
              <a:gd name="connsiteX249" fmla="*/ 146958 w 2291443"/>
              <a:gd name="connsiteY249" fmla="*/ 1012372 h 2253343"/>
              <a:gd name="connsiteX250" fmla="*/ 179615 w 2291443"/>
              <a:gd name="connsiteY250" fmla="*/ 974272 h 2253343"/>
              <a:gd name="connsiteX251" fmla="*/ 195943 w 2291443"/>
              <a:gd name="connsiteY251" fmla="*/ 936172 h 2253343"/>
              <a:gd name="connsiteX252" fmla="*/ 157843 w 2291443"/>
              <a:gd name="connsiteY252" fmla="*/ 876300 h 2253343"/>
              <a:gd name="connsiteX253" fmla="*/ 114300 w 2291443"/>
              <a:gd name="connsiteY253" fmla="*/ 827315 h 2253343"/>
              <a:gd name="connsiteX254" fmla="*/ 87086 w 2291443"/>
              <a:gd name="connsiteY254" fmla="*/ 800100 h 2253343"/>
              <a:gd name="connsiteX255" fmla="*/ 102127 w 2291443"/>
              <a:gd name="connsiteY255" fmla="*/ 727949 h 2253343"/>
              <a:gd name="connsiteX256" fmla="*/ 89059 w 2291443"/>
              <a:gd name="connsiteY256" fmla="*/ 686011 h 2253343"/>
              <a:gd name="connsiteX257" fmla="*/ 58320 w 2291443"/>
              <a:gd name="connsiteY257" fmla="*/ 656483 h 2253343"/>
              <a:gd name="connsiteX258" fmla="*/ 39047 w 2291443"/>
              <a:gd name="connsiteY258" fmla="*/ 619986 h 2253343"/>
              <a:gd name="connsiteX259" fmla="*/ 8126 w 2291443"/>
              <a:gd name="connsiteY259" fmla="*/ 668052 h 2253343"/>
              <a:gd name="connsiteX260" fmla="*/ 10492 w 2291443"/>
              <a:gd name="connsiteY260" fmla="*/ 725978 h 2253343"/>
              <a:gd name="connsiteX0" fmla="*/ 0 w 2291443"/>
              <a:gd name="connsiteY0" fmla="*/ 604157 h 2253343"/>
              <a:gd name="connsiteX1" fmla="*/ 43543 w 2291443"/>
              <a:gd name="connsiteY1" fmla="*/ 598715 h 2253343"/>
              <a:gd name="connsiteX2" fmla="*/ 54429 w 2291443"/>
              <a:gd name="connsiteY2" fmla="*/ 549729 h 2253343"/>
              <a:gd name="connsiteX3" fmla="*/ 136072 w 2291443"/>
              <a:gd name="connsiteY3" fmla="*/ 473529 h 2253343"/>
              <a:gd name="connsiteX4" fmla="*/ 201386 w 2291443"/>
              <a:gd name="connsiteY4" fmla="*/ 391886 h 2253343"/>
              <a:gd name="connsiteX5" fmla="*/ 370115 w 2291443"/>
              <a:gd name="connsiteY5" fmla="*/ 293915 h 2253343"/>
              <a:gd name="connsiteX6" fmla="*/ 555172 w 2291443"/>
              <a:gd name="connsiteY6" fmla="*/ 239486 h 2253343"/>
              <a:gd name="connsiteX7" fmla="*/ 680358 w 2291443"/>
              <a:gd name="connsiteY7" fmla="*/ 157843 h 2253343"/>
              <a:gd name="connsiteX8" fmla="*/ 827315 w 2291443"/>
              <a:gd name="connsiteY8" fmla="*/ 59872 h 2253343"/>
              <a:gd name="connsiteX9" fmla="*/ 957943 w 2291443"/>
              <a:gd name="connsiteY9" fmla="*/ 10886 h 2253343"/>
              <a:gd name="connsiteX10" fmla="*/ 1137558 w 2291443"/>
              <a:gd name="connsiteY10" fmla="*/ 21772 h 2253343"/>
              <a:gd name="connsiteX11" fmla="*/ 1246415 w 2291443"/>
              <a:gd name="connsiteY11" fmla="*/ 32657 h 2253343"/>
              <a:gd name="connsiteX12" fmla="*/ 1317172 w 2291443"/>
              <a:gd name="connsiteY12" fmla="*/ 32657 h 2253343"/>
              <a:gd name="connsiteX13" fmla="*/ 1534886 w 2291443"/>
              <a:gd name="connsiteY13" fmla="*/ 0 h 2253343"/>
              <a:gd name="connsiteX14" fmla="*/ 1551215 w 2291443"/>
              <a:gd name="connsiteY14" fmla="*/ 43543 h 2253343"/>
              <a:gd name="connsiteX15" fmla="*/ 1741715 w 2291443"/>
              <a:gd name="connsiteY15" fmla="*/ 16329 h 2253343"/>
              <a:gd name="connsiteX16" fmla="*/ 1834243 w 2291443"/>
              <a:gd name="connsiteY16" fmla="*/ 59872 h 2253343"/>
              <a:gd name="connsiteX17" fmla="*/ 1877786 w 2291443"/>
              <a:gd name="connsiteY17" fmla="*/ 70757 h 2253343"/>
              <a:gd name="connsiteX18" fmla="*/ 1997529 w 2291443"/>
              <a:gd name="connsiteY18" fmla="*/ 70757 h 2253343"/>
              <a:gd name="connsiteX19" fmla="*/ 2106386 w 2291443"/>
              <a:gd name="connsiteY19" fmla="*/ 81643 h 2253343"/>
              <a:gd name="connsiteX20" fmla="*/ 2269672 w 2291443"/>
              <a:gd name="connsiteY20" fmla="*/ 54429 h 2253343"/>
              <a:gd name="connsiteX21" fmla="*/ 2291443 w 2291443"/>
              <a:gd name="connsiteY21" fmla="*/ 136072 h 2253343"/>
              <a:gd name="connsiteX22" fmla="*/ 2204358 w 2291443"/>
              <a:gd name="connsiteY22" fmla="*/ 266700 h 2253343"/>
              <a:gd name="connsiteX23" fmla="*/ 2171700 w 2291443"/>
              <a:gd name="connsiteY23" fmla="*/ 381000 h 2253343"/>
              <a:gd name="connsiteX24" fmla="*/ 2111829 w 2291443"/>
              <a:gd name="connsiteY24" fmla="*/ 462643 h 2253343"/>
              <a:gd name="connsiteX25" fmla="*/ 2046515 w 2291443"/>
              <a:gd name="connsiteY25" fmla="*/ 457200 h 2253343"/>
              <a:gd name="connsiteX26" fmla="*/ 2002972 w 2291443"/>
              <a:gd name="connsiteY26" fmla="*/ 457200 h 2253343"/>
              <a:gd name="connsiteX27" fmla="*/ 1964872 w 2291443"/>
              <a:gd name="connsiteY27" fmla="*/ 364672 h 2253343"/>
              <a:gd name="connsiteX28" fmla="*/ 1807029 w 2291443"/>
              <a:gd name="connsiteY28" fmla="*/ 304800 h 2253343"/>
              <a:gd name="connsiteX29" fmla="*/ 1725386 w 2291443"/>
              <a:gd name="connsiteY29" fmla="*/ 277586 h 2253343"/>
              <a:gd name="connsiteX30" fmla="*/ 1681843 w 2291443"/>
              <a:gd name="connsiteY30" fmla="*/ 277586 h 2253343"/>
              <a:gd name="connsiteX31" fmla="*/ 1643743 w 2291443"/>
              <a:gd name="connsiteY31" fmla="*/ 283029 h 2253343"/>
              <a:gd name="connsiteX32" fmla="*/ 1616529 w 2291443"/>
              <a:gd name="connsiteY32" fmla="*/ 315686 h 2253343"/>
              <a:gd name="connsiteX33" fmla="*/ 1611086 w 2291443"/>
              <a:gd name="connsiteY33" fmla="*/ 381000 h 2253343"/>
              <a:gd name="connsiteX34" fmla="*/ 1572986 w 2291443"/>
              <a:gd name="connsiteY34" fmla="*/ 424543 h 2253343"/>
              <a:gd name="connsiteX35" fmla="*/ 1529443 w 2291443"/>
              <a:gd name="connsiteY35" fmla="*/ 429986 h 2253343"/>
              <a:gd name="connsiteX36" fmla="*/ 1496786 w 2291443"/>
              <a:gd name="connsiteY36" fmla="*/ 419100 h 2253343"/>
              <a:gd name="connsiteX37" fmla="*/ 1485900 w 2291443"/>
              <a:gd name="connsiteY37" fmla="*/ 370115 h 2253343"/>
              <a:gd name="connsiteX38" fmla="*/ 1496786 w 2291443"/>
              <a:gd name="connsiteY38" fmla="*/ 332015 h 2253343"/>
              <a:gd name="connsiteX39" fmla="*/ 1540329 w 2291443"/>
              <a:gd name="connsiteY39" fmla="*/ 315686 h 2253343"/>
              <a:gd name="connsiteX40" fmla="*/ 1540329 w 2291443"/>
              <a:gd name="connsiteY40" fmla="*/ 261257 h 2253343"/>
              <a:gd name="connsiteX41" fmla="*/ 1513115 w 2291443"/>
              <a:gd name="connsiteY41" fmla="*/ 261257 h 2253343"/>
              <a:gd name="connsiteX42" fmla="*/ 1464129 w 2291443"/>
              <a:gd name="connsiteY42" fmla="*/ 315686 h 2253343"/>
              <a:gd name="connsiteX43" fmla="*/ 1404258 w 2291443"/>
              <a:gd name="connsiteY43" fmla="*/ 348343 h 2253343"/>
              <a:gd name="connsiteX44" fmla="*/ 1349829 w 2291443"/>
              <a:gd name="connsiteY44" fmla="*/ 348343 h 2253343"/>
              <a:gd name="connsiteX45" fmla="*/ 1317172 w 2291443"/>
              <a:gd name="connsiteY45" fmla="*/ 337457 h 2253343"/>
              <a:gd name="connsiteX46" fmla="*/ 1279072 w 2291443"/>
              <a:gd name="connsiteY46" fmla="*/ 337457 h 2253343"/>
              <a:gd name="connsiteX47" fmla="*/ 1279072 w 2291443"/>
              <a:gd name="connsiteY47" fmla="*/ 381000 h 2253343"/>
              <a:gd name="connsiteX48" fmla="*/ 1317172 w 2291443"/>
              <a:gd name="connsiteY48" fmla="*/ 446315 h 2253343"/>
              <a:gd name="connsiteX49" fmla="*/ 1371600 w 2291443"/>
              <a:gd name="connsiteY49" fmla="*/ 489857 h 2253343"/>
              <a:gd name="connsiteX50" fmla="*/ 1415143 w 2291443"/>
              <a:gd name="connsiteY50" fmla="*/ 522515 h 2253343"/>
              <a:gd name="connsiteX51" fmla="*/ 1442358 w 2291443"/>
              <a:gd name="connsiteY51" fmla="*/ 549729 h 2253343"/>
              <a:gd name="connsiteX52" fmla="*/ 1464129 w 2291443"/>
              <a:gd name="connsiteY52" fmla="*/ 593272 h 2253343"/>
              <a:gd name="connsiteX53" fmla="*/ 1464129 w 2291443"/>
              <a:gd name="connsiteY53" fmla="*/ 625929 h 2253343"/>
              <a:gd name="connsiteX54" fmla="*/ 1436915 w 2291443"/>
              <a:gd name="connsiteY54" fmla="*/ 658586 h 2253343"/>
              <a:gd name="connsiteX55" fmla="*/ 1398815 w 2291443"/>
              <a:gd name="connsiteY55" fmla="*/ 625929 h 2253343"/>
              <a:gd name="connsiteX56" fmla="*/ 1382486 w 2291443"/>
              <a:gd name="connsiteY56" fmla="*/ 582386 h 2253343"/>
              <a:gd name="connsiteX57" fmla="*/ 1360715 w 2291443"/>
              <a:gd name="connsiteY57" fmla="*/ 555172 h 2253343"/>
              <a:gd name="connsiteX58" fmla="*/ 1328058 w 2291443"/>
              <a:gd name="connsiteY58" fmla="*/ 549729 h 2253343"/>
              <a:gd name="connsiteX59" fmla="*/ 1306286 w 2291443"/>
              <a:gd name="connsiteY59" fmla="*/ 522515 h 2253343"/>
              <a:gd name="connsiteX60" fmla="*/ 1284515 w 2291443"/>
              <a:gd name="connsiteY60" fmla="*/ 506186 h 2253343"/>
              <a:gd name="connsiteX61" fmla="*/ 1262743 w 2291443"/>
              <a:gd name="connsiteY61" fmla="*/ 506186 h 2253343"/>
              <a:gd name="connsiteX62" fmla="*/ 1251858 w 2291443"/>
              <a:gd name="connsiteY62" fmla="*/ 549729 h 2253343"/>
              <a:gd name="connsiteX63" fmla="*/ 1295400 w 2291443"/>
              <a:gd name="connsiteY63" fmla="*/ 598715 h 2253343"/>
              <a:gd name="connsiteX64" fmla="*/ 1311729 w 2291443"/>
              <a:gd name="connsiteY64" fmla="*/ 625929 h 2253343"/>
              <a:gd name="connsiteX65" fmla="*/ 1338943 w 2291443"/>
              <a:gd name="connsiteY65" fmla="*/ 642257 h 2253343"/>
              <a:gd name="connsiteX66" fmla="*/ 1338943 w 2291443"/>
              <a:gd name="connsiteY66" fmla="*/ 664029 h 2253343"/>
              <a:gd name="connsiteX67" fmla="*/ 1295400 w 2291443"/>
              <a:gd name="connsiteY67" fmla="*/ 669472 h 2253343"/>
              <a:gd name="connsiteX68" fmla="*/ 1257300 w 2291443"/>
              <a:gd name="connsiteY68" fmla="*/ 653143 h 2253343"/>
              <a:gd name="connsiteX69" fmla="*/ 1240972 w 2291443"/>
              <a:gd name="connsiteY69" fmla="*/ 609600 h 2253343"/>
              <a:gd name="connsiteX70" fmla="*/ 1224643 w 2291443"/>
              <a:gd name="connsiteY70" fmla="*/ 566057 h 2253343"/>
              <a:gd name="connsiteX71" fmla="*/ 1186543 w 2291443"/>
              <a:gd name="connsiteY71" fmla="*/ 549729 h 2253343"/>
              <a:gd name="connsiteX72" fmla="*/ 1143000 w 2291443"/>
              <a:gd name="connsiteY72" fmla="*/ 533400 h 2253343"/>
              <a:gd name="connsiteX73" fmla="*/ 1132115 w 2291443"/>
              <a:gd name="connsiteY73" fmla="*/ 566057 h 2253343"/>
              <a:gd name="connsiteX74" fmla="*/ 1132115 w 2291443"/>
              <a:gd name="connsiteY74" fmla="*/ 604157 h 2253343"/>
              <a:gd name="connsiteX75" fmla="*/ 1181100 w 2291443"/>
              <a:gd name="connsiteY75" fmla="*/ 625929 h 2253343"/>
              <a:gd name="connsiteX76" fmla="*/ 1208315 w 2291443"/>
              <a:gd name="connsiteY76" fmla="*/ 653143 h 2253343"/>
              <a:gd name="connsiteX77" fmla="*/ 1224643 w 2291443"/>
              <a:gd name="connsiteY77" fmla="*/ 696686 h 2253343"/>
              <a:gd name="connsiteX78" fmla="*/ 1213758 w 2291443"/>
              <a:gd name="connsiteY78" fmla="*/ 734786 h 2253343"/>
              <a:gd name="connsiteX79" fmla="*/ 1159329 w 2291443"/>
              <a:gd name="connsiteY79" fmla="*/ 702129 h 2253343"/>
              <a:gd name="connsiteX80" fmla="*/ 1094015 w 2291443"/>
              <a:gd name="connsiteY80" fmla="*/ 647700 h 2253343"/>
              <a:gd name="connsiteX81" fmla="*/ 1077686 w 2291443"/>
              <a:gd name="connsiteY81" fmla="*/ 620486 h 2253343"/>
              <a:gd name="connsiteX82" fmla="*/ 1072243 w 2291443"/>
              <a:gd name="connsiteY82" fmla="*/ 555172 h 2253343"/>
              <a:gd name="connsiteX83" fmla="*/ 1066800 w 2291443"/>
              <a:gd name="connsiteY83" fmla="*/ 527957 h 2253343"/>
              <a:gd name="connsiteX84" fmla="*/ 957943 w 2291443"/>
              <a:gd name="connsiteY84" fmla="*/ 468086 h 2253343"/>
              <a:gd name="connsiteX85" fmla="*/ 947058 w 2291443"/>
              <a:gd name="connsiteY85" fmla="*/ 446315 h 2253343"/>
              <a:gd name="connsiteX86" fmla="*/ 881743 w 2291443"/>
              <a:gd name="connsiteY86" fmla="*/ 511629 h 2253343"/>
              <a:gd name="connsiteX87" fmla="*/ 870858 w 2291443"/>
              <a:gd name="connsiteY87" fmla="*/ 560615 h 2253343"/>
              <a:gd name="connsiteX88" fmla="*/ 870858 w 2291443"/>
              <a:gd name="connsiteY88" fmla="*/ 615043 h 2253343"/>
              <a:gd name="connsiteX89" fmla="*/ 914400 w 2291443"/>
              <a:gd name="connsiteY89" fmla="*/ 647700 h 2253343"/>
              <a:gd name="connsiteX90" fmla="*/ 919843 w 2291443"/>
              <a:gd name="connsiteY90" fmla="*/ 718457 h 2253343"/>
              <a:gd name="connsiteX91" fmla="*/ 957943 w 2291443"/>
              <a:gd name="connsiteY91" fmla="*/ 778329 h 2253343"/>
              <a:gd name="connsiteX92" fmla="*/ 974272 w 2291443"/>
              <a:gd name="connsiteY92" fmla="*/ 794657 h 2253343"/>
              <a:gd name="connsiteX93" fmla="*/ 985158 w 2291443"/>
              <a:gd name="connsiteY93" fmla="*/ 832757 h 2253343"/>
              <a:gd name="connsiteX94" fmla="*/ 1012372 w 2291443"/>
              <a:gd name="connsiteY94" fmla="*/ 887186 h 2253343"/>
              <a:gd name="connsiteX95" fmla="*/ 1017815 w 2291443"/>
              <a:gd name="connsiteY95" fmla="*/ 930729 h 2253343"/>
              <a:gd name="connsiteX96" fmla="*/ 1050472 w 2291443"/>
              <a:gd name="connsiteY96" fmla="*/ 952500 h 2253343"/>
              <a:gd name="connsiteX97" fmla="*/ 1094015 w 2291443"/>
              <a:gd name="connsiteY97" fmla="*/ 952500 h 2253343"/>
              <a:gd name="connsiteX98" fmla="*/ 1132115 w 2291443"/>
              <a:gd name="connsiteY98" fmla="*/ 979715 h 2253343"/>
              <a:gd name="connsiteX99" fmla="*/ 1191986 w 2291443"/>
              <a:gd name="connsiteY99" fmla="*/ 957943 h 2253343"/>
              <a:gd name="connsiteX100" fmla="*/ 1230086 w 2291443"/>
              <a:gd name="connsiteY100" fmla="*/ 914400 h 2253343"/>
              <a:gd name="connsiteX101" fmla="*/ 1262743 w 2291443"/>
              <a:gd name="connsiteY101" fmla="*/ 892629 h 2253343"/>
              <a:gd name="connsiteX102" fmla="*/ 1355272 w 2291443"/>
              <a:gd name="connsiteY102" fmla="*/ 892629 h 2253343"/>
              <a:gd name="connsiteX103" fmla="*/ 1284515 w 2291443"/>
              <a:gd name="connsiteY103" fmla="*/ 930729 h 2253343"/>
              <a:gd name="connsiteX104" fmla="*/ 1224643 w 2291443"/>
              <a:gd name="connsiteY104" fmla="*/ 974272 h 2253343"/>
              <a:gd name="connsiteX105" fmla="*/ 1186543 w 2291443"/>
              <a:gd name="connsiteY105" fmla="*/ 1017815 h 2253343"/>
              <a:gd name="connsiteX106" fmla="*/ 1148443 w 2291443"/>
              <a:gd name="connsiteY106" fmla="*/ 1017815 h 2253343"/>
              <a:gd name="connsiteX107" fmla="*/ 1115786 w 2291443"/>
              <a:gd name="connsiteY107" fmla="*/ 1034143 h 2253343"/>
              <a:gd name="connsiteX108" fmla="*/ 1088572 w 2291443"/>
              <a:gd name="connsiteY108" fmla="*/ 1055915 h 2253343"/>
              <a:gd name="connsiteX109" fmla="*/ 1088572 w 2291443"/>
              <a:gd name="connsiteY109" fmla="*/ 1099457 h 2253343"/>
              <a:gd name="connsiteX110" fmla="*/ 1153886 w 2291443"/>
              <a:gd name="connsiteY110" fmla="*/ 1126672 h 2253343"/>
              <a:gd name="connsiteX111" fmla="*/ 1235529 w 2291443"/>
              <a:gd name="connsiteY111" fmla="*/ 1143000 h 2253343"/>
              <a:gd name="connsiteX112" fmla="*/ 1289958 w 2291443"/>
              <a:gd name="connsiteY112" fmla="*/ 1213757 h 2253343"/>
              <a:gd name="connsiteX113" fmla="*/ 1289958 w 2291443"/>
              <a:gd name="connsiteY113" fmla="*/ 1262743 h 2253343"/>
              <a:gd name="connsiteX114" fmla="*/ 1289958 w 2291443"/>
              <a:gd name="connsiteY114" fmla="*/ 1328057 h 2253343"/>
              <a:gd name="connsiteX115" fmla="*/ 1289958 w 2291443"/>
              <a:gd name="connsiteY115" fmla="*/ 1366157 h 2253343"/>
              <a:gd name="connsiteX116" fmla="*/ 1289958 w 2291443"/>
              <a:gd name="connsiteY116" fmla="*/ 1404257 h 2253343"/>
              <a:gd name="connsiteX117" fmla="*/ 1328058 w 2291443"/>
              <a:gd name="connsiteY117" fmla="*/ 1426029 h 2253343"/>
              <a:gd name="connsiteX118" fmla="*/ 1360715 w 2291443"/>
              <a:gd name="connsiteY118" fmla="*/ 1458686 h 2253343"/>
              <a:gd name="connsiteX119" fmla="*/ 1360715 w 2291443"/>
              <a:gd name="connsiteY119" fmla="*/ 1507672 h 2253343"/>
              <a:gd name="connsiteX120" fmla="*/ 1317172 w 2291443"/>
              <a:gd name="connsiteY120" fmla="*/ 1496786 h 2253343"/>
              <a:gd name="connsiteX121" fmla="*/ 1289958 w 2291443"/>
              <a:gd name="connsiteY121" fmla="*/ 1453243 h 2253343"/>
              <a:gd name="connsiteX122" fmla="*/ 1262743 w 2291443"/>
              <a:gd name="connsiteY122" fmla="*/ 1431472 h 2253343"/>
              <a:gd name="connsiteX123" fmla="*/ 1257300 w 2291443"/>
              <a:gd name="connsiteY123" fmla="*/ 1393372 h 2253343"/>
              <a:gd name="connsiteX124" fmla="*/ 1230086 w 2291443"/>
              <a:gd name="connsiteY124" fmla="*/ 1393372 h 2253343"/>
              <a:gd name="connsiteX125" fmla="*/ 1208315 w 2291443"/>
              <a:gd name="connsiteY125" fmla="*/ 1436915 h 2253343"/>
              <a:gd name="connsiteX126" fmla="*/ 1208315 w 2291443"/>
              <a:gd name="connsiteY126" fmla="*/ 1513115 h 2253343"/>
              <a:gd name="connsiteX127" fmla="*/ 1208315 w 2291443"/>
              <a:gd name="connsiteY127" fmla="*/ 1572986 h 2253343"/>
              <a:gd name="connsiteX128" fmla="*/ 1197429 w 2291443"/>
              <a:gd name="connsiteY128" fmla="*/ 1649186 h 2253343"/>
              <a:gd name="connsiteX129" fmla="*/ 1175658 w 2291443"/>
              <a:gd name="connsiteY129" fmla="*/ 1665515 h 2253343"/>
              <a:gd name="connsiteX130" fmla="*/ 1137558 w 2291443"/>
              <a:gd name="connsiteY130" fmla="*/ 1621972 h 2253343"/>
              <a:gd name="connsiteX131" fmla="*/ 1110343 w 2291443"/>
              <a:gd name="connsiteY131" fmla="*/ 1589315 h 2253343"/>
              <a:gd name="connsiteX132" fmla="*/ 1088572 w 2291443"/>
              <a:gd name="connsiteY132" fmla="*/ 1562100 h 2253343"/>
              <a:gd name="connsiteX133" fmla="*/ 1072243 w 2291443"/>
              <a:gd name="connsiteY133" fmla="*/ 1518557 h 2253343"/>
              <a:gd name="connsiteX134" fmla="*/ 1061358 w 2291443"/>
              <a:gd name="connsiteY134" fmla="*/ 1485900 h 2253343"/>
              <a:gd name="connsiteX135" fmla="*/ 1023258 w 2291443"/>
              <a:gd name="connsiteY135" fmla="*/ 1485900 h 2253343"/>
              <a:gd name="connsiteX136" fmla="*/ 990600 w 2291443"/>
              <a:gd name="connsiteY136" fmla="*/ 1513115 h 2253343"/>
              <a:gd name="connsiteX137" fmla="*/ 963386 w 2291443"/>
              <a:gd name="connsiteY137" fmla="*/ 1475015 h 2253343"/>
              <a:gd name="connsiteX138" fmla="*/ 941615 w 2291443"/>
              <a:gd name="connsiteY138" fmla="*/ 1480457 h 2253343"/>
              <a:gd name="connsiteX139" fmla="*/ 914400 w 2291443"/>
              <a:gd name="connsiteY139" fmla="*/ 1534886 h 2253343"/>
              <a:gd name="connsiteX140" fmla="*/ 914400 w 2291443"/>
              <a:gd name="connsiteY140" fmla="*/ 1572986 h 2253343"/>
              <a:gd name="connsiteX141" fmla="*/ 919843 w 2291443"/>
              <a:gd name="connsiteY141" fmla="*/ 1621972 h 2253343"/>
              <a:gd name="connsiteX142" fmla="*/ 957943 w 2291443"/>
              <a:gd name="connsiteY142" fmla="*/ 1627415 h 2253343"/>
              <a:gd name="connsiteX143" fmla="*/ 985158 w 2291443"/>
              <a:gd name="connsiteY143" fmla="*/ 1638300 h 2253343"/>
              <a:gd name="connsiteX144" fmla="*/ 1006929 w 2291443"/>
              <a:gd name="connsiteY144" fmla="*/ 1681843 h 2253343"/>
              <a:gd name="connsiteX145" fmla="*/ 985158 w 2291443"/>
              <a:gd name="connsiteY145" fmla="*/ 1719943 h 2253343"/>
              <a:gd name="connsiteX146" fmla="*/ 941615 w 2291443"/>
              <a:gd name="connsiteY146" fmla="*/ 1736272 h 2253343"/>
              <a:gd name="connsiteX147" fmla="*/ 919843 w 2291443"/>
              <a:gd name="connsiteY147" fmla="*/ 1736272 h 2253343"/>
              <a:gd name="connsiteX148" fmla="*/ 892629 w 2291443"/>
              <a:gd name="connsiteY148" fmla="*/ 1758043 h 2253343"/>
              <a:gd name="connsiteX149" fmla="*/ 876300 w 2291443"/>
              <a:gd name="connsiteY149" fmla="*/ 1801586 h 2253343"/>
              <a:gd name="connsiteX150" fmla="*/ 849086 w 2291443"/>
              <a:gd name="connsiteY150" fmla="*/ 1801586 h 2253343"/>
              <a:gd name="connsiteX151" fmla="*/ 843643 w 2291443"/>
              <a:gd name="connsiteY151" fmla="*/ 1763486 h 2253343"/>
              <a:gd name="connsiteX152" fmla="*/ 843643 w 2291443"/>
              <a:gd name="connsiteY152" fmla="*/ 1730829 h 2253343"/>
              <a:gd name="connsiteX153" fmla="*/ 783772 w 2291443"/>
              <a:gd name="connsiteY153" fmla="*/ 1692729 h 2253343"/>
              <a:gd name="connsiteX154" fmla="*/ 751115 w 2291443"/>
              <a:gd name="connsiteY154" fmla="*/ 1660072 h 2253343"/>
              <a:gd name="connsiteX155" fmla="*/ 740229 w 2291443"/>
              <a:gd name="connsiteY155" fmla="*/ 1681843 h 2253343"/>
              <a:gd name="connsiteX156" fmla="*/ 745672 w 2291443"/>
              <a:gd name="connsiteY156" fmla="*/ 1741715 h 2253343"/>
              <a:gd name="connsiteX157" fmla="*/ 783772 w 2291443"/>
              <a:gd name="connsiteY157" fmla="*/ 1828800 h 2253343"/>
              <a:gd name="connsiteX158" fmla="*/ 794658 w 2291443"/>
              <a:gd name="connsiteY158" fmla="*/ 1899557 h 2253343"/>
              <a:gd name="connsiteX159" fmla="*/ 800100 w 2291443"/>
              <a:gd name="connsiteY159" fmla="*/ 1953986 h 2253343"/>
              <a:gd name="connsiteX160" fmla="*/ 805543 w 2291443"/>
              <a:gd name="connsiteY160" fmla="*/ 1997529 h 2253343"/>
              <a:gd name="connsiteX161" fmla="*/ 843643 w 2291443"/>
              <a:gd name="connsiteY161" fmla="*/ 2046515 h 2253343"/>
              <a:gd name="connsiteX162" fmla="*/ 843643 w 2291443"/>
              <a:gd name="connsiteY162" fmla="*/ 2117272 h 2253343"/>
              <a:gd name="connsiteX163" fmla="*/ 838200 w 2291443"/>
              <a:gd name="connsiteY163" fmla="*/ 2171700 h 2253343"/>
              <a:gd name="connsiteX164" fmla="*/ 800100 w 2291443"/>
              <a:gd name="connsiteY164" fmla="*/ 2231572 h 2253343"/>
              <a:gd name="connsiteX165" fmla="*/ 745672 w 2291443"/>
              <a:gd name="connsiteY165" fmla="*/ 2253343 h 2253343"/>
              <a:gd name="connsiteX166" fmla="*/ 723900 w 2291443"/>
              <a:gd name="connsiteY166" fmla="*/ 2253343 h 2253343"/>
              <a:gd name="connsiteX167" fmla="*/ 723900 w 2291443"/>
              <a:gd name="connsiteY167" fmla="*/ 2171700 h 2253343"/>
              <a:gd name="connsiteX168" fmla="*/ 734786 w 2291443"/>
              <a:gd name="connsiteY168" fmla="*/ 2111829 h 2253343"/>
              <a:gd name="connsiteX169" fmla="*/ 734786 w 2291443"/>
              <a:gd name="connsiteY169" fmla="*/ 2057400 h 2253343"/>
              <a:gd name="connsiteX170" fmla="*/ 702129 w 2291443"/>
              <a:gd name="connsiteY170" fmla="*/ 2013857 h 2253343"/>
              <a:gd name="connsiteX171" fmla="*/ 702129 w 2291443"/>
              <a:gd name="connsiteY171" fmla="*/ 1970315 h 2253343"/>
              <a:gd name="connsiteX172" fmla="*/ 658586 w 2291443"/>
              <a:gd name="connsiteY172" fmla="*/ 1970315 h 2253343"/>
              <a:gd name="connsiteX173" fmla="*/ 642258 w 2291443"/>
              <a:gd name="connsiteY173" fmla="*/ 1970315 h 2253343"/>
              <a:gd name="connsiteX174" fmla="*/ 625929 w 2291443"/>
              <a:gd name="connsiteY174" fmla="*/ 2024743 h 2253343"/>
              <a:gd name="connsiteX175" fmla="*/ 625929 w 2291443"/>
              <a:gd name="connsiteY175" fmla="*/ 2062843 h 2253343"/>
              <a:gd name="connsiteX176" fmla="*/ 593272 w 2291443"/>
              <a:gd name="connsiteY176" fmla="*/ 2117272 h 2253343"/>
              <a:gd name="connsiteX177" fmla="*/ 593272 w 2291443"/>
              <a:gd name="connsiteY177" fmla="*/ 2133600 h 2253343"/>
              <a:gd name="connsiteX178" fmla="*/ 555172 w 2291443"/>
              <a:gd name="connsiteY178" fmla="*/ 2111829 h 2253343"/>
              <a:gd name="connsiteX179" fmla="*/ 555172 w 2291443"/>
              <a:gd name="connsiteY179" fmla="*/ 2062843 h 2253343"/>
              <a:gd name="connsiteX180" fmla="*/ 555172 w 2291443"/>
              <a:gd name="connsiteY180" fmla="*/ 2013857 h 2253343"/>
              <a:gd name="connsiteX181" fmla="*/ 555172 w 2291443"/>
              <a:gd name="connsiteY181" fmla="*/ 1975757 h 2253343"/>
              <a:gd name="connsiteX182" fmla="*/ 549729 w 2291443"/>
              <a:gd name="connsiteY182" fmla="*/ 1921329 h 2253343"/>
              <a:gd name="connsiteX183" fmla="*/ 544286 w 2291443"/>
              <a:gd name="connsiteY183" fmla="*/ 1877786 h 2253343"/>
              <a:gd name="connsiteX184" fmla="*/ 522515 w 2291443"/>
              <a:gd name="connsiteY184" fmla="*/ 1856015 h 2253343"/>
              <a:gd name="connsiteX185" fmla="*/ 468086 w 2291443"/>
              <a:gd name="connsiteY185" fmla="*/ 1856015 h 2253343"/>
              <a:gd name="connsiteX186" fmla="*/ 457200 w 2291443"/>
              <a:gd name="connsiteY186" fmla="*/ 1921329 h 2253343"/>
              <a:gd name="connsiteX187" fmla="*/ 451758 w 2291443"/>
              <a:gd name="connsiteY187" fmla="*/ 1959429 h 2253343"/>
              <a:gd name="connsiteX188" fmla="*/ 446315 w 2291443"/>
              <a:gd name="connsiteY188" fmla="*/ 2008415 h 2253343"/>
              <a:gd name="connsiteX189" fmla="*/ 419100 w 2291443"/>
              <a:gd name="connsiteY189" fmla="*/ 1981200 h 2253343"/>
              <a:gd name="connsiteX190" fmla="*/ 386443 w 2291443"/>
              <a:gd name="connsiteY190" fmla="*/ 1937657 h 2253343"/>
              <a:gd name="connsiteX191" fmla="*/ 348343 w 2291443"/>
              <a:gd name="connsiteY191" fmla="*/ 1872343 h 2253343"/>
              <a:gd name="connsiteX192" fmla="*/ 321129 w 2291443"/>
              <a:gd name="connsiteY192" fmla="*/ 1828800 h 2253343"/>
              <a:gd name="connsiteX193" fmla="*/ 315686 w 2291443"/>
              <a:gd name="connsiteY193" fmla="*/ 1801586 h 2253343"/>
              <a:gd name="connsiteX194" fmla="*/ 315686 w 2291443"/>
              <a:gd name="connsiteY194" fmla="*/ 1768929 h 2253343"/>
              <a:gd name="connsiteX195" fmla="*/ 315686 w 2291443"/>
              <a:gd name="connsiteY195" fmla="*/ 1725386 h 2253343"/>
              <a:gd name="connsiteX196" fmla="*/ 359229 w 2291443"/>
              <a:gd name="connsiteY196" fmla="*/ 1709057 h 2253343"/>
              <a:gd name="connsiteX197" fmla="*/ 386443 w 2291443"/>
              <a:gd name="connsiteY197" fmla="*/ 1681843 h 2253343"/>
              <a:gd name="connsiteX198" fmla="*/ 386443 w 2291443"/>
              <a:gd name="connsiteY198" fmla="*/ 1627415 h 2253343"/>
              <a:gd name="connsiteX199" fmla="*/ 342900 w 2291443"/>
              <a:gd name="connsiteY199" fmla="*/ 1562100 h 2253343"/>
              <a:gd name="connsiteX200" fmla="*/ 299358 w 2291443"/>
              <a:gd name="connsiteY200" fmla="*/ 1534886 h 2253343"/>
              <a:gd name="connsiteX201" fmla="*/ 299358 w 2291443"/>
              <a:gd name="connsiteY201" fmla="*/ 1496786 h 2253343"/>
              <a:gd name="connsiteX202" fmla="*/ 272143 w 2291443"/>
              <a:gd name="connsiteY202" fmla="*/ 1458686 h 2253343"/>
              <a:gd name="connsiteX203" fmla="*/ 250372 w 2291443"/>
              <a:gd name="connsiteY203" fmla="*/ 1447800 h 2253343"/>
              <a:gd name="connsiteX204" fmla="*/ 261258 w 2291443"/>
              <a:gd name="connsiteY204" fmla="*/ 1409700 h 2253343"/>
              <a:gd name="connsiteX205" fmla="*/ 299358 w 2291443"/>
              <a:gd name="connsiteY205" fmla="*/ 1398815 h 2253343"/>
              <a:gd name="connsiteX206" fmla="*/ 332015 w 2291443"/>
              <a:gd name="connsiteY206" fmla="*/ 1344386 h 2253343"/>
              <a:gd name="connsiteX207" fmla="*/ 332015 w 2291443"/>
              <a:gd name="connsiteY207" fmla="*/ 1322615 h 2253343"/>
              <a:gd name="connsiteX208" fmla="*/ 375558 w 2291443"/>
              <a:gd name="connsiteY208" fmla="*/ 1322615 h 2253343"/>
              <a:gd name="connsiteX209" fmla="*/ 397329 w 2291443"/>
              <a:gd name="connsiteY209" fmla="*/ 1322615 h 2253343"/>
              <a:gd name="connsiteX210" fmla="*/ 419100 w 2291443"/>
              <a:gd name="connsiteY210" fmla="*/ 1322615 h 2253343"/>
              <a:gd name="connsiteX211" fmla="*/ 451758 w 2291443"/>
              <a:gd name="connsiteY211" fmla="*/ 1317172 h 2253343"/>
              <a:gd name="connsiteX212" fmla="*/ 478972 w 2291443"/>
              <a:gd name="connsiteY212" fmla="*/ 1295400 h 2253343"/>
              <a:gd name="connsiteX213" fmla="*/ 533400 w 2291443"/>
              <a:gd name="connsiteY213" fmla="*/ 1295400 h 2253343"/>
              <a:gd name="connsiteX214" fmla="*/ 658586 w 2291443"/>
              <a:gd name="connsiteY214" fmla="*/ 1355272 h 2253343"/>
              <a:gd name="connsiteX215" fmla="*/ 772886 w 2291443"/>
              <a:gd name="connsiteY215" fmla="*/ 1415143 h 2253343"/>
              <a:gd name="connsiteX216" fmla="*/ 783772 w 2291443"/>
              <a:gd name="connsiteY216" fmla="*/ 1453243 h 2253343"/>
              <a:gd name="connsiteX217" fmla="*/ 838200 w 2291443"/>
              <a:gd name="connsiteY217" fmla="*/ 1436915 h 2253343"/>
              <a:gd name="connsiteX218" fmla="*/ 876300 w 2291443"/>
              <a:gd name="connsiteY218" fmla="*/ 1409700 h 2253343"/>
              <a:gd name="connsiteX219" fmla="*/ 887186 w 2291443"/>
              <a:gd name="connsiteY219" fmla="*/ 1393372 h 2253343"/>
              <a:gd name="connsiteX220" fmla="*/ 810986 w 2291443"/>
              <a:gd name="connsiteY220" fmla="*/ 1366157 h 2253343"/>
              <a:gd name="connsiteX221" fmla="*/ 778329 w 2291443"/>
              <a:gd name="connsiteY221" fmla="*/ 1344386 h 2253343"/>
              <a:gd name="connsiteX222" fmla="*/ 778329 w 2291443"/>
              <a:gd name="connsiteY222" fmla="*/ 1295400 h 2253343"/>
              <a:gd name="connsiteX223" fmla="*/ 734786 w 2291443"/>
              <a:gd name="connsiteY223" fmla="*/ 1311729 h 2253343"/>
              <a:gd name="connsiteX224" fmla="*/ 718458 w 2291443"/>
              <a:gd name="connsiteY224" fmla="*/ 1295400 h 2253343"/>
              <a:gd name="connsiteX225" fmla="*/ 664029 w 2291443"/>
              <a:gd name="connsiteY225" fmla="*/ 1300843 h 2253343"/>
              <a:gd name="connsiteX226" fmla="*/ 636815 w 2291443"/>
              <a:gd name="connsiteY226" fmla="*/ 1317172 h 2253343"/>
              <a:gd name="connsiteX227" fmla="*/ 587829 w 2291443"/>
              <a:gd name="connsiteY227" fmla="*/ 1311729 h 2253343"/>
              <a:gd name="connsiteX228" fmla="*/ 555172 w 2291443"/>
              <a:gd name="connsiteY228" fmla="*/ 1279072 h 2253343"/>
              <a:gd name="connsiteX229" fmla="*/ 517072 w 2291443"/>
              <a:gd name="connsiteY229" fmla="*/ 1279072 h 2253343"/>
              <a:gd name="connsiteX230" fmla="*/ 478972 w 2291443"/>
              <a:gd name="connsiteY230" fmla="*/ 1268186 h 2253343"/>
              <a:gd name="connsiteX231" fmla="*/ 446315 w 2291443"/>
              <a:gd name="connsiteY231" fmla="*/ 1284515 h 2253343"/>
              <a:gd name="connsiteX232" fmla="*/ 435429 w 2291443"/>
              <a:gd name="connsiteY232" fmla="*/ 1300843 h 2253343"/>
              <a:gd name="connsiteX233" fmla="*/ 391886 w 2291443"/>
              <a:gd name="connsiteY233" fmla="*/ 1300843 h 2253343"/>
              <a:gd name="connsiteX234" fmla="*/ 381000 w 2291443"/>
              <a:gd name="connsiteY234" fmla="*/ 1273629 h 2253343"/>
              <a:gd name="connsiteX235" fmla="*/ 342900 w 2291443"/>
              <a:gd name="connsiteY235" fmla="*/ 1273629 h 2253343"/>
              <a:gd name="connsiteX236" fmla="*/ 310243 w 2291443"/>
              <a:gd name="connsiteY236" fmla="*/ 1273629 h 2253343"/>
              <a:gd name="connsiteX237" fmla="*/ 283029 w 2291443"/>
              <a:gd name="connsiteY237" fmla="*/ 1284515 h 2253343"/>
              <a:gd name="connsiteX238" fmla="*/ 272143 w 2291443"/>
              <a:gd name="connsiteY238" fmla="*/ 1268186 h 2253343"/>
              <a:gd name="connsiteX239" fmla="*/ 272143 w 2291443"/>
              <a:gd name="connsiteY239" fmla="*/ 1230086 h 2253343"/>
              <a:gd name="connsiteX240" fmla="*/ 255815 w 2291443"/>
              <a:gd name="connsiteY240" fmla="*/ 1208315 h 2253343"/>
              <a:gd name="connsiteX241" fmla="*/ 255815 w 2291443"/>
              <a:gd name="connsiteY241" fmla="*/ 1186543 h 2253343"/>
              <a:gd name="connsiteX242" fmla="*/ 255815 w 2291443"/>
              <a:gd name="connsiteY242" fmla="*/ 1143000 h 2253343"/>
              <a:gd name="connsiteX243" fmla="*/ 228600 w 2291443"/>
              <a:gd name="connsiteY243" fmla="*/ 1132115 h 2253343"/>
              <a:gd name="connsiteX244" fmla="*/ 201386 w 2291443"/>
              <a:gd name="connsiteY244" fmla="*/ 1132115 h 2253343"/>
              <a:gd name="connsiteX245" fmla="*/ 163286 w 2291443"/>
              <a:gd name="connsiteY245" fmla="*/ 1175657 h 2253343"/>
              <a:gd name="connsiteX246" fmla="*/ 141515 w 2291443"/>
              <a:gd name="connsiteY246" fmla="*/ 1175657 h 2253343"/>
              <a:gd name="connsiteX247" fmla="*/ 141515 w 2291443"/>
              <a:gd name="connsiteY247" fmla="*/ 1126672 h 2253343"/>
              <a:gd name="connsiteX248" fmla="*/ 141515 w 2291443"/>
              <a:gd name="connsiteY248" fmla="*/ 1050472 h 2253343"/>
              <a:gd name="connsiteX249" fmla="*/ 146958 w 2291443"/>
              <a:gd name="connsiteY249" fmla="*/ 1012372 h 2253343"/>
              <a:gd name="connsiteX250" fmla="*/ 179615 w 2291443"/>
              <a:gd name="connsiteY250" fmla="*/ 974272 h 2253343"/>
              <a:gd name="connsiteX251" fmla="*/ 195943 w 2291443"/>
              <a:gd name="connsiteY251" fmla="*/ 936172 h 2253343"/>
              <a:gd name="connsiteX252" fmla="*/ 157843 w 2291443"/>
              <a:gd name="connsiteY252" fmla="*/ 876300 h 2253343"/>
              <a:gd name="connsiteX253" fmla="*/ 114300 w 2291443"/>
              <a:gd name="connsiteY253" fmla="*/ 827315 h 2253343"/>
              <a:gd name="connsiteX254" fmla="*/ 87086 w 2291443"/>
              <a:gd name="connsiteY254" fmla="*/ 800100 h 2253343"/>
              <a:gd name="connsiteX255" fmla="*/ 102127 w 2291443"/>
              <a:gd name="connsiteY255" fmla="*/ 727949 h 2253343"/>
              <a:gd name="connsiteX256" fmla="*/ 89059 w 2291443"/>
              <a:gd name="connsiteY256" fmla="*/ 686011 h 2253343"/>
              <a:gd name="connsiteX257" fmla="*/ 58320 w 2291443"/>
              <a:gd name="connsiteY257" fmla="*/ 656483 h 2253343"/>
              <a:gd name="connsiteX258" fmla="*/ 39047 w 2291443"/>
              <a:gd name="connsiteY258" fmla="*/ 619986 h 2253343"/>
              <a:gd name="connsiteX259" fmla="*/ 8126 w 2291443"/>
              <a:gd name="connsiteY259" fmla="*/ 668052 h 2253343"/>
              <a:gd name="connsiteX260" fmla="*/ 10492 w 2291443"/>
              <a:gd name="connsiteY260" fmla="*/ 725978 h 2253343"/>
              <a:gd name="connsiteX261" fmla="*/ 13200 w 2291443"/>
              <a:gd name="connsiteY261" fmla="*/ 721902 h 2253343"/>
              <a:gd name="connsiteX0" fmla="*/ 0 w 2291443"/>
              <a:gd name="connsiteY0" fmla="*/ 604157 h 2253343"/>
              <a:gd name="connsiteX1" fmla="*/ 43543 w 2291443"/>
              <a:gd name="connsiteY1" fmla="*/ 598715 h 2253343"/>
              <a:gd name="connsiteX2" fmla="*/ 54429 w 2291443"/>
              <a:gd name="connsiteY2" fmla="*/ 549729 h 2253343"/>
              <a:gd name="connsiteX3" fmla="*/ 136072 w 2291443"/>
              <a:gd name="connsiteY3" fmla="*/ 473529 h 2253343"/>
              <a:gd name="connsiteX4" fmla="*/ 201386 w 2291443"/>
              <a:gd name="connsiteY4" fmla="*/ 391886 h 2253343"/>
              <a:gd name="connsiteX5" fmla="*/ 370115 w 2291443"/>
              <a:gd name="connsiteY5" fmla="*/ 293915 h 2253343"/>
              <a:gd name="connsiteX6" fmla="*/ 555172 w 2291443"/>
              <a:gd name="connsiteY6" fmla="*/ 239486 h 2253343"/>
              <a:gd name="connsiteX7" fmla="*/ 680358 w 2291443"/>
              <a:gd name="connsiteY7" fmla="*/ 157843 h 2253343"/>
              <a:gd name="connsiteX8" fmla="*/ 827315 w 2291443"/>
              <a:gd name="connsiteY8" fmla="*/ 59872 h 2253343"/>
              <a:gd name="connsiteX9" fmla="*/ 957943 w 2291443"/>
              <a:gd name="connsiteY9" fmla="*/ 10886 h 2253343"/>
              <a:gd name="connsiteX10" fmla="*/ 1137558 w 2291443"/>
              <a:gd name="connsiteY10" fmla="*/ 21772 h 2253343"/>
              <a:gd name="connsiteX11" fmla="*/ 1246415 w 2291443"/>
              <a:gd name="connsiteY11" fmla="*/ 32657 h 2253343"/>
              <a:gd name="connsiteX12" fmla="*/ 1317172 w 2291443"/>
              <a:gd name="connsiteY12" fmla="*/ 32657 h 2253343"/>
              <a:gd name="connsiteX13" fmla="*/ 1534886 w 2291443"/>
              <a:gd name="connsiteY13" fmla="*/ 0 h 2253343"/>
              <a:gd name="connsiteX14" fmla="*/ 1551215 w 2291443"/>
              <a:gd name="connsiteY14" fmla="*/ 43543 h 2253343"/>
              <a:gd name="connsiteX15" fmla="*/ 1741715 w 2291443"/>
              <a:gd name="connsiteY15" fmla="*/ 16329 h 2253343"/>
              <a:gd name="connsiteX16" fmla="*/ 1834243 w 2291443"/>
              <a:gd name="connsiteY16" fmla="*/ 59872 h 2253343"/>
              <a:gd name="connsiteX17" fmla="*/ 1877786 w 2291443"/>
              <a:gd name="connsiteY17" fmla="*/ 70757 h 2253343"/>
              <a:gd name="connsiteX18" fmla="*/ 1997529 w 2291443"/>
              <a:gd name="connsiteY18" fmla="*/ 70757 h 2253343"/>
              <a:gd name="connsiteX19" fmla="*/ 2106386 w 2291443"/>
              <a:gd name="connsiteY19" fmla="*/ 81643 h 2253343"/>
              <a:gd name="connsiteX20" fmla="*/ 2269672 w 2291443"/>
              <a:gd name="connsiteY20" fmla="*/ 54429 h 2253343"/>
              <a:gd name="connsiteX21" fmla="*/ 2291443 w 2291443"/>
              <a:gd name="connsiteY21" fmla="*/ 136072 h 2253343"/>
              <a:gd name="connsiteX22" fmla="*/ 2204358 w 2291443"/>
              <a:gd name="connsiteY22" fmla="*/ 266700 h 2253343"/>
              <a:gd name="connsiteX23" fmla="*/ 2171700 w 2291443"/>
              <a:gd name="connsiteY23" fmla="*/ 381000 h 2253343"/>
              <a:gd name="connsiteX24" fmla="*/ 2111829 w 2291443"/>
              <a:gd name="connsiteY24" fmla="*/ 462643 h 2253343"/>
              <a:gd name="connsiteX25" fmla="*/ 2046515 w 2291443"/>
              <a:gd name="connsiteY25" fmla="*/ 457200 h 2253343"/>
              <a:gd name="connsiteX26" fmla="*/ 2002972 w 2291443"/>
              <a:gd name="connsiteY26" fmla="*/ 457200 h 2253343"/>
              <a:gd name="connsiteX27" fmla="*/ 1964872 w 2291443"/>
              <a:gd name="connsiteY27" fmla="*/ 364672 h 2253343"/>
              <a:gd name="connsiteX28" fmla="*/ 1807029 w 2291443"/>
              <a:gd name="connsiteY28" fmla="*/ 304800 h 2253343"/>
              <a:gd name="connsiteX29" fmla="*/ 1725386 w 2291443"/>
              <a:gd name="connsiteY29" fmla="*/ 277586 h 2253343"/>
              <a:gd name="connsiteX30" fmla="*/ 1681843 w 2291443"/>
              <a:gd name="connsiteY30" fmla="*/ 277586 h 2253343"/>
              <a:gd name="connsiteX31" fmla="*/ 1643743 w 2291443"/>
              <a:gd name="connsiteY31" fmla="*/ 283029 h 2253343"/>
              <a:gd name="connsiteX32" fmla="*/ 1616529 w 2291443"/>
              <a:gd name="connsiteY32" fmla="*/ 315686 h 2253343"/>
              <a:gd name="connsiteX33" fmla="*/ 1611086 w 2291443"/>
              <a:gd name="connsiteY33" fmla="*/ 381000 h 2253343"/>
              <a:gd name="connsiteX34" fmla="*/ 1572986 w 2291443"/>
              <a:gd name="connsiteY34" fmla="*/ 424543 h 2253343"/>
              <a:gd name="connsiteX35" fmla="*/ 1529443 w 2291443"/>
              <a:gd name="connsiteY35" fmla="*/ 429986 h 2253343"/>
              <a:gd name="connsiteX36" fmla="*/ 1496786 w 2291443"/>
              <a:gd name="connsiteY36" fmla="*/ 419100 h 2253343"/>
              <a:gd name="connsiteX37" fmla="*/ 1485900 w 2291443"/>
              <a:gd name="connsiteY37" fmla="*/ 370115 h 2253343"/>
              <a:gd name="connsiteX38" fmla="*/ 1496786 w 2291443"/>
              <a:gd name="connsiteY38" fmla="*/ 332015 h 2253343"/>
              <a:gd name="connsiteX39" fmla="*/ 1540329 w 2291443"/>
              <a:gd name="connsiteY39" fmla="*/ 315686 h 2253343"/>
              <a:gd name="connsiteX40" fmla="*/ 1540329 w 2291443"/>
              <a:gd name="connsiteY40" fmla="*/ 261257 h 2253343"/>
              <a:gd name="connsiteX41" fmla="*/ 1513115 w 2291443"/>
              <a:gd name="connsiteY41" fmla="*/ 261257 h 2253343"/>
              <a:gd name="connsiteX42" fmla="*/ 1464129 w 2291443"/>
              <a:gd name="connsiteY42" fmla="*/ 315686 h 2253343"/>
              <a:gd name="connsiteX43" fmla="*/ 1404258 w 2291443"/>
              <a:gd name="connsiteY43" fmla="*/ 348343 h 2253343"/>
              <a:gd name="connsiteX44" fmla="*/ 1349829 w 2291443"/>
              <a:gd name="connsiteY44" fmla="*/ 348343 h 2253343"/>
              <a:gd name="connsiteX45" fmla="*/ 1317172 w 2291443"/>
              <a:gd name="connsiteY45" fmla="*/ 337457 h 2253343"/>
              <a:gd name="connsiteX46" fmla="*/ 1279072 w 2291443"/>
              <a:gd name="connsiteY46" fmla="*/ 337457 h 2253343"/>
              <a:gd name="connsiteX47" fmla="*/ 1279072 w 2291443"/>
              <a:gd name="connsiteY47" fmla="*/ 381000 h 2253343"/>
              <a:gd name="connsiteX48" fmla="*/ 1317172 w 2291443"/>
              <a:gd name="connsiteY48" fmla="*/ 446315 h 2253343"/>
              <a:gd name="connsiteX49" fmla="*/ 1371600 w 2291443"/>
              <a:gd name="connsiteY49" fmla="*/ 489857 h 2253343"/>
              <a:gd name="connsiteX50" fmla="*/ 1415143 w 2291443"/>
              <a:gd name="connsiteY50" fmla="*/ 522515 h 2253343"/>
              <a:gd name="connsiteX51" fmla="*/ 1442358 w 2291443"/>
              <a:gd name="connsiteY51" fmla="*/ 549729 h 2253343"/>
              <a:gd name="connsiteX52" fmla="*/ 1464129 w 2291443"/>
              <a:gd name="connsiteY52" fmla="*/ 593272 h 2253343"/>
              <a:gd name="connsiteX53" fmla="*/ 1464129 w 2291443"/>
              <a:gd name="connsiteY53" fmla="*/ 625929 h 2253343"/>
              <a:gd name="connsiteX54" fmla="*/ 1436915 w 2291443"/>
              <a:gd name="connsiteY54" fmla="*/ 658586 h 2253343"/>
              <a:gd name="connsiteX55" fmla="*/ 1398815 w 2291443"/>
              <a:gd name="connsiteY55" fmla="*/ 625929 h 2253343"/>
              <a:gd name="connsiteX56" fmla="*/ 1382486 w 2291443"/>
              <a:gd name="connsiteY56" fmla="*/ 582386 h 2253343"/>
              <a:gd name="connsiteX57" fmla="*/ 1360715 w 2291443"/>
              <a:gd name="connsiteY57" fmla="*/ 555172 h 2253343"/>
              <a:gd name="connsiteX58" fmla="*/ 1328058 w 2291443"/>
              <a:gd name="connsiteY58" fmla="*/ 549729 h 2253343"/>
              <a:gd name="connsiteX59" fmla="*/ 1306286 w 2291443"/>
              <a:gd name="connsiteY59" fmla="*/ 522515 h 2253343"/>
              <a:gd name="connsiteX60" fmla="*/ 1284515 w 2291443"/>
              <a:gd name="connsiteY60" fmla="*/ 506186 h 2253343"/>
              <a:gd name="connsiteX61" fmla="*/ 1262743 w 2291443"/>
              <a:gd name="connsiteY61" fmla="*/ 506186 h 2253343"/>
              <a:gd name="connsiteX62" fmla="*/ 1251858 w 2291443"/>
              <a:gd name="connsiteY62" fmla="*/ 549729 h 2253343"/>
              <a:gd name="connsiteX63" fmla="*/ 1295400 w 2291443"/>
              <a:gd name="connsiteY63" fmla="*/ 598715 h 2253343"/>
              <a:gd name="connsiteX64" fmla="*/ 1311729 w 2291443"/>
              <a:gd name="connsiteY64" fmla="*/ 625929 h 2253343"/>
              <a:gd name="connsiteX65" fmla="*/ 1338943 w 2291443"/>
              <a:gd name="connsiteY65" fmla="*/ 642257 h 2253343"/>
              <a:gd name="connsiteX66" fmla="*/ 1338943 w 2291443"/>
              <a:gd name="connsiteY66" fmla="*/ 664029 h 2253343"/>
              <a:gd name="connsiteX67" fmla="*/ 1295400 w 2291443"/>
              <a:gd name="connsiteY67" fmla="*/ 669472 h 2253343"/>
              <a:gd name="connsiteX68" fmla="*/ 1257300 w 2291443"/>
              <a:gd name="connsiteY68" fmla="*/ 653143 h 2253343"/>
              <a:gd name="connsiteX69" fmla="*/ 1240972 w 2291443"/>
              <a:gd name="connsiteY69" fmla="*/ 609600 h 2253343"/>
              <a:gd name="connsiteX70" fmla="*/ 1224643 w 2291443"/>
              <a:gd name="connsiteY70" fmla="*/ 566057 h 2253343"/>
              <a:gd name="connsiteX71" fmla="*/ 1186543 w 2291443"/>
              <a:gd name="connsiteY71" fmla="*/ 549729 h 2253343"/>
              <a:gd name="connsiteX72" fmla="*/ 1143000 w 2291443"/>
              <a:gd name="connsiteY72" fmla="*/ 533400 h 2253343"/>
              <a:gd name="connsiteX73" fmla="*/ 1132115 w 2291443"/>
              <a:gd name="connsiteY73" fmla="*/ 566057 h 2253343"/>
              <a:gd name="connsiteX74" fmla="*/ 1132115 w 2291443"/>
              <a:gd name="connsiteY74" fmla="*/ 604157 h 2253343"/>
              <a:gd name="connsiteX75" fmla="*/ 1181100 w 2291443"/>
              <a:gd name="connsiteY75" fmla="*/ 625929 h 2253343"/>
              <a:gd name="connsiteX76" fmla="*/ 1208315 w 2291443"/>
              <a:gd name="connsiteY76" fmla="*/ 653143 h 2253343"/>
              <a:gd name="connsiteX77" fmla="*/ 1224643 w 2291443"/>
              <a:gd name="connsiteY77" fmla="*/ 696686 h 2253343"/>
              <a:gd name="connsiteX78" fmla="*/ 1213758 w 2291443"/>
              <a:gd name="connsiteY78" fmla="*/ 734786 h 2253343"/>
              <a:gd name="connsiteX79" fmla="*/ 1159329 w 2291443"/>
              <a:gd name="connsiteY79" fmla="*/ 702129 h 2253343"/>
              <a:gd name="connsiteX80" fmla="*/ 1094015 w 2291443"/>
              <a:gd name="connsiteY80" fmla="*/ 647700 h 2253343"/>
              <a:gd name="connsiteX81" fmla="*/ 1077686 w 2291443"/>
              <a:gd name="connsiteY81" fmla="*/ 620486 h 2253343"/>
              <a:gd name="connsiteX82" fmla="*/ 1072243 w 2291443"/>
              <a:gd name="connsiteY82" fmla="*/ 555172 h 2253343"/>
              <a:gd name="connsiteX83" fmla="*/ 1066800 w 2291443"/>
              <a:gd name="connsiteY83" fmla="*/ 527957 h 2253343"/>
              <a:gd name="connsiteX84" fmla="*/ 957943 w 2291443"/>
              <a:gd name="connsiteY84" fmla="*/ 468086 h 2253343"/>
              <a:gd name="connsiteX85" fmla="*/ 947058 w 2291443"/>
              <a:gd name="connsiteY85" fmla="*/ 446315 h 2253343"/>
              <a:gd name="connsiteX86" fmla="*/ 881743 w 2291443"/>
              <a:gd name="connsiteY86" fmla="*/ 511629 h 2253343"/>
              <a:gd name="connsiteX87" fmla="*/ 870858 w 2291443"/>
              <a:gd name="connsiteY87" fmla="*/ 560615 h 2253343"/>
              <a:gd name="connsiteX88" fmla="*/ 870858 w 2291443"/>
              <a:gd name="connsiteY88" fmla="*/ 615043 h 2253343"/>
              <a:gd name="connsiteX89" fmla="*/ 914400 w 2291443"/>
              <a:gd name="connsiteY89" fmla="*/ 647700 h 2253343"/>
              <a:gd name="connsiteX90" fmla="*/ 919843 w 2291443"/>
              <a:gd name="connsiteY90" fmla="*/ 718457 h 2253343"/>
              <a:gd name="connsiteX91" fmla="*/ 957943 w 2291443"/>
              <a:gd name="connsiteY91" fmla="*/ 778329 h 2253343"/>
              <a:gd name="connsiteX92" fmla="*/ 974272 w 2291443"/>
              <a:gd name="connsiteY92" fmla="*/ 794657 h 2253343"/>
              <a:gd name="connsiteX93" fmla="*/ 985158 w 2291443"/>
              <a:gd name="connsiteY93" fmla="*/ 832757 h 2253343"/>
              <a:gd name="connsiteX94" fmla="*/ 1012372 w 2291443"/>
              <a:gd name="connsiteY94" fmla="*/ 887186 h 2253343"/>
              <a:gd name="connsiteX95" fmla="*/ 1017815 w 2291443"/>
              <a:gd name="connsiteY95" fmla="*/ 930729 h 2253343"/>
              <a:gd name="connsiteX96" fmla="*/ 1050472 w 2291443"/>
              <a:gd name="connsiteY96" fmla="*/ 952500 h 2253343"/>
              <a:gd name="connsiteX97" fmla="*/ 1094015 w 2291443"/>
              <a:gd name="connsiteY97" fmla="*/ 952500 h 2253343"/>
              <a:gd name="connsiteX98" fmla="*/ 1132115 w 2291443"/>
              <a:gd name="connsiteY98" fmla="*/ 979715 h 2253343"/>
              <a:gd name="connsiteX99" fmla="*/ 1191986 w 2291443"/>
              <a:gd name="connsiteY99" fmla="*/ 957943 h 2253343"/>
              <a:gd name="connsiteX100" fmla="*/ 1230086 w 2291443"/>
              <a:gd name="connsiteY100" fmla="*/ 914400 h 2253343"/>
              <a:gd name="connsiteX101" fmla="*/ 1262743 w 2291443"/>
              <a:gd name="connsiteY101" fmla="*/ 892629 h 2253343"/>
              <a:gd name="connsiteX102" fmla="*/ 1355272 w 2291443"/>
              <a:gd name="connsiteY102" fmla="*/ 892629 h 2253343"/>
              <a:gd name="connsiteX103" fmla="*/ 1284515 w 2291443"/>
              <a:gd name="connsiteY103" fmla="*/ 930729 h 2253343"/>
              <a:gd name="connsiteX104" fmla="*/ 1224643 w 2291443"/>
              <a:gd name="connsiteY104" fmla="*/ 974272 h 2253343"/>
              <a:gd name="connsiteX105" fmla="*/ 1186543 w 2291443"/>
              <a:gd name="connsiteY105" fmla="*/ 1017815 h 2253343"/>
              <a:gd name="connsiteX106" fmla="*/ 1148443 w 2291443"/>
              <a:gd name="connsiteY106" fmla="*/ 1017815 h 2253343"/>
              <a:gd name="connsiteX107" fmla="*/ 1115786 w 2291443"/>
              <a:gd name="connsiteY107" fmla="*/ 1034143 h 2253343"/>
              <a:gd name="connsiteX108" fmla="*/ 1088572 w 2291443"/>
              <a:gd name="connsiteY108" fmla="*/ 1055915 h 2253343"/>
              <a:gd name="connsiteX109" fmla="*/ 1088572 w 2291443"/>
              <a:gd name="connsiteY109" fmla="*/ 1099457 h 2253343"/>
              <a:gd name="connsiteX110" fmla="*/ 1153886 w 2291443"/>
              <a:gd name="connsiteY110" fmla="*/ 1126672 h 2253343"/>
              <a:gd name="connsiteX111" fmla="*/ 1235529 w 2291443"/>
              <a:gd name="connsiteY111" fmla="*/ 1143000 h 2253343"/>
              <a:gd name="connsiteX112" fmla="*/ 1289958 w 2291443"/>
              <a:gd name="connsiteY112" fmla="*/ 1213757 h 2253343"/>
              <a:gd name="connsiteX113" fmla="*/ 1289958 w 2291443"/>
              <a:gd name="connsiteY113" fmla="*/ 1262743 h 2253343"/>
              <a:gd name="connsiteX114" fmla="*/ 1289958 w 2291443"/>
              <a:gd name="connsiteY114" fmla="*/ 1328057 h 2253343"/>
              <a:gd name="connsiteX115" fmla="*/ 1289958 w 2291443"/>
              <a:gd name="connsiteY115" fmla="*/ 1366157 h 2253343"/>
              <a:gd name="connsiteX116" fmla="*/ 1289958 w 2291443"/>
              <a:gd name="connsiteY116" fmla="*/ 1404257 h 2253343"/>
              <a:gd name="connsiteX117" fmla="*/ 1328058 w 2291443"/>
              <a:gd name="connsiteY117" fmla="*/ 1426029 h 2253343"/>
              <a:gd name="connsiteX118" fmla="*/ 1360715 w 2291443"/>
              <a:gd name="connsiteY118" fmla="*/ 1458686 h 2253343"/>
              <a:gd name="connsiteX119" fmla="*/ 1360715 w 2291443"/>
              <a:gd name="connsiteY119" fmla="*/ 1507672 h 2253343"/>
              <a:gd name="connsiteX120" fmla="*/ 1317172 w 2291443"/>
              <a:gd name="connsiteY120" fmla="*/ 1496786 h 2253343"/>
              <a:gd name="connsiteX121" fmla="*/ 1289958 w 2291443"/>
              <a:gd name="connsiteY121" fmla="*/ 1453243 h 2253343"/>
              <a:gd name="connsiteX122" fmla="*/ 1262743 w 2291443"/>
              <a:gd name="connsiteY122" fmla="*/ 1431472 h 2253343"/>
              <a:gd name="connsiteX123" fmla="*/ 1257300 w 2291443"/>
              <a:gd name="connsiteY123" fmla="*/ 1393372 h 2253343"/>
              <a:gd name="connsiteX124" fmla="*/ 1230086 w 2291443"/>
              <a:gd name="connsiteY124" fmla="*/ 1393372 h 2253343"/>
              <a:gd name="connsiteX125" fmla="*/ 1208315 w 2291443"/>
              <a:gd name="connsiteY125" fmla="*/ 1436915 h 2253343"/>
              <a:gd name="connsiteX126" fmla="*/ 1208315 w 2291443"/>
              <a:gd name="connsiteY126" fmla="*/ 1513115 h 2253343"/>
              <a:gd name="connsiteX127" fmla="*/ 1208315 w 2291443"/>
              <a:gd name="connsiteY127" fmla="*/ 1572986 h 2253343"/>
              <a:gd name="connsiteX128" fmla="*/ 1197429 w 2291443"/>
              <a:gd name="connsiteY128" fmla="*/ 1649186 h 2253343"/>
              <a:gd name="connsiteX129" fmla="*/ 1175658 w 2291443"/>
              <a:gd name="connsiteY129" fmla="*/ 1665515 h 2253343"/>
              <a:gd name="connsiteX130" fmla="*/ 1137558 w 2291443"/>
              <a:gd name="connsiteY130" fmla="*/ 1621972 h 2253343"/>
              <a:gd name="connsiteX131" fmla="*/ 1110343 w 2291443"/>
              <a:gd name="connsiteY131" fmla="*/ 1589315 h 2253343"/>
              <a:gd name="connsiteX132" fmla="*/ 1088572 w 2291443"/>
              <a:gd name="connsiteY132" fmla="*/ 1562100 h 2253343"/>
              <a:gd name="connsiteX133" fmla="*/ 1072243 w 2291443"/>
              <a:gd name="connsiteY133" fmla="*/ 1518557 h 2253343"/>
              <a:gd name="connsiteX134" fmla="*/ 1061358 w 2291443"/>
              <a:gd name="connsiteY134" fmla="*/ 1485900 h 2253343"/>
              <a:gd name="connsiteX135" fmla="*/ 1023258 w 2291443"/>
              <a:gd name="connsiteY135" fmla="*/ 1485900 h 2253343"/>
              <a:gd name="connsiteX136" fmla="*/ 990600 w 2291443"/>
              <a:gd name="connsiteY136" fmla="*/ 1513115 h 2253343"/>
              <a:gd name="connsiteX137" fmla="*/ 963386 w 2291443"/>
              <a:gd name="connsiteY137" fmla="*/ 1475015 h 2253343"/>
              <a:gd name="connsiteX138" fmla="*/ 941615 w 2291443"/>
              <a:gd name="connsiteY138" fmla="*/ 1480457 h 2253343"/>
              <a:gd name="connsiteX139" fmla="*/ 914400 w 2291443"/>
              <a:gd name="connsiteY139" fmla="*/ 1534886 h 2253343"/>
              <a:gd name="connsiteX140" fmla="*/ 914400 w 2291443"/>
              <a:gd name="connsiteY140" fmla="*/ 1572986 h 2253343"/>
              <a:gd name="connsiteX141" fmla="*/ 919843 w 2291443"/>
              <a:gd name="connsiteY141" fmla="*/ 1621972 h 2253343"/>
              <a:gd name="connsiteX142" fmla="*/ 957943 w 2291443"/>
              <a:gd name="connsiteY142" fmla="*/ 1627415 h 2253343"/>
              <a:gd name="connsiteX143" fmla="*/ 985158 w 2291443"/>
              <a:gd name="connsiteY143" fmla="*/ 1638300 h 2253343"/>
              <a:gd name="connsiteX144" fmla="*/ 1006929 w 2291443"/>
              <a:gd name="connsiteY144" fmla="*/ 1681843 h 2253343"/>
              <a:gd name="connsiteX145" fmla="*/ 985158 w 2291443"/>
              <a:gd name="connsiteY145" fmla="*/ 1719943 h 2253343"/>
              <a:gd name="connsiteX146" fmla="*/ 941615 w 2291443"/>
              <a:gd name="connsiteY146" fmla="*/ 1736272 h 2253343"/>
              <a:gd name="connsiteX147" fmla="*/ 919843 w 2291443"/>
              <a:gd name="connsiteY147" fmla="*/ 1736272 h 2253343"/>
              <a:gd name="connsiteX148" fmla="*/ 892629 w 2291443"/>
              <a:gd name="connsiteY148" fmla="*/ 1758043 h 2253343"/>
              <a:gd name="connsiteX149" fmla="*/ 876300 w 2291443"/>
              <a:gd name="connsiteY149" fmla="*/ 1801586 h 2253343"/>
              <a:gd name="connsiteX150" fmla="*/ 849086 w 2291443"/>
              <a:gd name="connsiteY150" fmla="*/ 1801586 h 2253343"/>
              <a:gd name="connsiteX151" fmla="*/ 843643 w 2291443"/>
              <a:gd name="connsiteY151" fmla="*/ 1763486 h 2253343"/>
              <a:gd name="connsiteX152" fmla="*/ 843643 w 2291443"/>
              <a:gd name="connsiteY152" fmla="*/ 1730829 h 2253343"/>
              <a:gd name="connsiteX153" fmla="*/ 783772 w 2291443"/>
              <a:gd name="connsiteY153" fmla="*/ 1692729 h 2253343"/>
              <a:gd name="connsiteX154" fmla="*/ 751115 w 2291443"/>
              <a:gd name="connsiteY154" fmla="*/ 1660072 h 2253343"/>
              <a:gd name="connsiteX155" fmla="*/ 740229 w 2291443"/>
              <a:gd name="connsiteY155" fmla="*/ 1681843 h 2253343"/>
              <a:gd name="connsiteX156" fmla="*/ 745672 w 2291443"/>
              <a:gd name="connsiteY156" fmla="*/ 1741715 h 2253343"/>
              <a:gd name="connsiteX157" fmla="*/ 783772 w 2291443"/>
              <a:gd name="connsiteY157" fmla="*/ 1828800 h 2253343"/>
              <a:gd name="connsiteX158" fmla="*/ 794658 w 2291443"/>
              <a:gd name="connsiteY158" fmla="*/ 1899557 h 2253343"/>
              <a:gd name="connsiteX159" fmla="*/ 800100 w 2291443"/>
              <a:gd name="connsiteY159" fmla="*/ 1953986 h 2253343"/>
              <a:gd name="connsiteX160" fmla="*/ 805543 w 2291443"/>
              <a:gd name="connsiteY160" fmla="*/ 1997529 h 2253343"/>
              <a:gd name="connsiteX161" fmla="*/ 843643 w 2291443"/>
              <a:gd name="connsiteY161" fmla="*/ 2046515 h 2253343"/>
              <a:gd name="connsiteX162" fmla="*/ 843643 w 2291443"/>
              <a:gd name="connsiteY162" fmla="*/ 2117272 h 2253343"/>
              <a:gd name="connsiteX163" fmla="*/ 838200 w 2291443"/>
              <a:gd name="connsiteY163" fmla="*/ 2171700 h 2253343"/>
              <a:gd name="connsiteX164" fmla="*/ 800100 w 2291443"/>
              <a:gd name="connsiteY164" fmla="*/ 2231572 h 2253343"/>
              <a:gd name="connsiteX165" fmla="*/ 745672 w 2291443"/>
              <a:gd name="connsiteY165" fmla="*/ 2253343 h 2253343"/>
              <a:gd name="connsiteX166" fmla="*/ 723900 w 2291443"/>
              <a:gd name="connsiteY166" fmla="*/ 2253343 h 2253343"/>
              <a:gd name="connsiteX167" fmla="*/ 723900 w 2291443"/>
              <a:gd name="connsiteY167" fmla="*/ 2171700 h 2253343"/>
              <a:gd name="connsiteX168" fmla="*/ 734786 w 2291443"/>
              <a:gd name="connsiteY168" fmla="*/ 2111829 h 2253343"/>
              <a:gd name="connsiteX169" fmla="*/ 734786 w 2291443"/>
              <a:gd name="connsiteY169" fmla="*/ 2057400 h 2253343"/>
              <a:gd name="connsiteX170" fmla="*/ 702129 w 2291443"/>
              <a:gd name="connsiteY170" fmla="*/ 2013857 h 2253343"/>
              <a:gd name="connsiteX171" fmla="*/ 702129 w 2291443"/>
              <a:gd name="connsiteY171" fmla="*/ 1970315 h 2253343"/>
              <a:gd name="connsiteX172" fmla="*/ 658586 w 2291443"/>
              <a:gd name="connsiteY172" fmla="*/ 1970315 h 2253343"/>
              <a:gd name="connsiteX173" fmla="*/ 642258 w 2291443"/>
              <a:gd name="connsiteY173" fmla="*/ 1970315 h 2253343"/>
              <a:gd name="connsiteX174" fmla="*/ 625929 w 2291443"/>
              <a:gd name="connsiteY174" fmla="*/ 2024743 h 2253343"/>
              <a:gd name="connsiteX175" fmla="*/ 625929 w 2291443"/>
              <a:gd name="connsiteY175" fmla="*/ 2062843 h 2253343"/>
              <a:gd name="connsiteX176" fmla="*/ 593272 w 2291443"/>
              <a:gd name="connsiteY176" fmla="*/ 2117272 h 2253343"/>
              <a:gd name="connsiteX177" fmla="*/ 593272 w 2291443"/>
              <a:gd name="connsiteY177" fmla="*/ 2133600 h 2253343"/>
              <a:gd name="connsiteX178" fmla="*/ 555172 w 2291443"/>
              <a:gd name="connsiteY178" fmla="*/ 2111829 h 2253343"/>
              <a:gd name="connsiteX179" fmla="*/ 555172 w 2291443"/>
              <a:gd name="connsiteY179" fmla="*/ 2062843 h 2253343"/>
              <a:gd name="connsiteX180" fmla="*/ 555172 w 2291443"/>
              <a:gd name="connsiteY180" fmla="*/ 2013857 h 2253343"/>
              <a:gd name="connsiteX181" fmla="*/ 555172 w 2291443"/>
              <a:gd name="connsiteY181" fmla="*/ 1975757 h 2253343"/>
              <a:gd name="connsiteX182" fmla="*/ 549729 w 2291443"/>
              <a:gd name="connsiteY182" fmla="*/ 1921329 h 2253343"/>
              <a:gd name="connsiteX183" fmla="*/ 544286 w 2291443"/>
              <a:gd name="connsiteY183" fmla="*/ 1877786 h 2253343"/>
              <a:gd name="connsiteX184" fmla="*/ 522515 w 2291443"/>
              <a:gd name="connsiteY184" fmla="*/ 1856015 h 2253343"/>
              <a:gd name="connsiteX185" fmla="*/ 468086 w 2291443"/>
              <a:gd name="connsiteY185" fmla="*/ 1856015 h 2253343"/>
              <a:gd name="connsiteX186" fmla="*/ 457200 w 2291443"/>
              <a:gd name="connsiteY186" fmla="*/ 1921329 h 2253343"/>
              <a:gd name="connsiteX187" fmla="*/ 451758 w 2291443"/>
              <a:gd name="connsiteY187" fmla="*/ 1959429 h 2253343"/>
              <a:gd name="connsiteX188" fmla="*/ 446315 w 2291443"/>
              <a:gd name="connsiteY188" fmla="*/ 2008415 h 2253343"/>
              <a:gd name="connsiteX189" fmla="*/ 419100 w 2291443"/>
              <a:gd name="connsiteY189" fmla="*/ 1981200 h 2253343"/>
              <a:gd name="connsiteX190" fmla="*/ 386443 w 2291443"/>
              <a:gd name="connsiteY190" fmla="*/ 1937657 h 2253343"/>
              <a:gd name="connsiteX191" fmla="*/ 348343 w 2291443"/>
              <a:gd name="connsiteY191" fmla="*/ 1872343 h 2253343"/>
              <a:gd name="connsiteX192" fmla="*/ 321129 w 2291443"/>
              <a:gd name="connsiteY192" fmla="*/ 1828800 h 2253343"/>
              <a:gd name="connsiteX193" fmla="*/ 315686 w 2291443"/>
              <a:gd name="connsiteY193" fmla="*/ 1801586 h 2253343"/>
              <a:gd name="connsiteX194" fmla="*/ 315686 w 2291443"/>
              <a:gd name="connsiteY194" fmla="*/ 1768929 h 2253343"/>
              <a:gd name="connsiteX195" fmla="*/ 315686 w 2291443"/>
              <a:gd name="connsiteY195" fmla="*/ 1725386 h 2253343"/>
              <a:gd name="connsiteX196" fmla="*/ 359229 w 2291443"/>
              <a:gd name="connsiteY196" fmla="*/ 1709057 h 2253343"/>
              <a:gd name="connsiteX197" fmla="*/ 386443 w 2291443"/>
              <a:gd name="connsiteY197" fmla="*/ 1681843 h 2253343"/>
              <a:gd name="connsiteX198" fmla="*/ 386443 w 2291443"/>
              <a:gd name="connsiteY198" fmla="*/ 1627415 h 2253343"/>
              <a:gd name="connsiteX199" fmla="*/ 342900 w 2291443"/>
              <a:gd name="connsiteY199" fmla="*/ 1562100 h 2253343"/>
              <a:gd name="connsiteX200" fmla="*/ 299358 w 2291443"/>
              <a:gd name="connsiteY200" fmla="*/ 1534886 h 2253343"/>
              <a:gd name="connsiteX201" fmla="*/ 299358 w 2291443"/>
              <a:gd name="connsiteY201" fmla="*/ 1496786 h 2253343"/>
              <a:gd name="connsiteX202" fmla="*/ 272143 w 2291443"/>
              <a:gd name="connsiteY202" fmla="*/ 1458686 h 2253343"/>
              <a:gd name="connsiteX203" fmla="*/ 250372 w 2291443"/>
              <a:gd name="connsiteY203" fmla="*/ 1447800 h 2253343"/>
              <a:gd name="connsiteX204" fmla="*/ 261258 w 2291443"/>
              <a:gd name="connsiteY204" fmla="*/ 1409700 h 2253343"/>
              <a:gd name="connsiteX205" fmla="*/ 299358 w 2291443"/>
              <a:gd name="connsiteY205" fmla="*/ 1398815 h 2253343"/>
              <a:gd name="connsiteX206" fmla="*/ 332015 w 2291443"/>
              <a:gd name="connsiteY206" fmla="*/ 1344386 h 2253343"/>
              <a:gd name="connsiteX207" fmla="*/ 332015 w 2291443"/>
              <a:gd name="connsiteY207" fmla="*/ 1322615 h 2253343"/>
              <a:gd name="connsiteX208" fmla="*/ 375558 w 2291443"/>
              <a:gd name="connsiteY208" fmla="*/ 1322615 h 2253343"/>
              <a:gd name="connsiteX209" fmla="*/ 397329 w 2291443"/>
              <a:gd name="connsiteY209" fmla="*/ 1322615 h 2253343"/>
              <a:gd name="connsiteX210" fmla="*/ 419100 w 2291443"/>
              <a:gd name="connsiteY210" fmla="*/ 1322615 h 2253343"/>
              <a:gd name="connsiteX211" fmla="*/ 451758 w 2291443"/>
              <a:gd name="connsiteY211" fmla="*/ 1317172 h 2253343"/>
              <a:gd name="connsiteX212" fmla="*/ 478972 w 2291443"/>
              <a:gd name="connsiteY212" fmla="*/ 1295400 h 2253343"/>
              <a:gd name="connsiteX213" fmla="*/ 533400 w 2291443"/>
              <a:gd name="connsiteY213" fmla="*/ 1295400 h 2253343"/>
              <a:gd name="connsiteX214" fmla="*/ 658586 w 2291443"/>
              <a:gd name="connsiteY214" fmla="*/ 1355272 h 2253343"/>
              <a:gd name="connsiteX215" fmla="*/ 772886 w 2291443"/>
              <a:gd name="connsiteY215" fmla="*/ 1415143 h 2253343"/>
              <a:gd name="connsiteX216" fmla="*/ 783772 w 2291443"/>
              <a:gd name="connsiteY216" fmla="*/ 1453243 h 2253343"/>
              <a:gd name="connsiteX217" fmla="*/ 838200 w 2291443"/>
              <a:gd name="connsiteY217" fmla="*/ 1436915 h 2253343"/>
              <a:gd name="connsiteX218" fmla="*/ 876300 w 2291443"/>
              <a:gd name="connsiteY218" fmla="*/ 1409700 h 2253343"/>
              <a:gd name="connsiteX219" fmla="*/ 887186 w 2291443"/>
              <a:gd name="connsiteY219" fmla="*/ 1393372 h 2253343"/>
              <a:gd name="connsiteX220" fmla="*/ 810986 w 2291443"/>
              <a:gd name="connsiteY220" fmla="*/ 1366157 h 2253343"/>
              <a:gd name="connsiteX221" fmla="*/ 778329 w 2291443"/>
              <a:gd name="connsiteY221" fmla="*/ 1344386 h 2253343"/>
              <a:gd name="connsiteX222" fmla="*/ 778329 w 2291443"/>
              <a:gd name="connsiteY222" fmla="*/ 1295400 h 2253343"/>
              <a:gd name="connsiteX223" fmla="*/ 734786 w 2291443"/>
              <a:gd name="connsiteY223" fmla="*/ 1311729 h 2253343"/>
              <a:gd name="connsiteX224" fmla="*/ 718458 w 2291443"/>
              <a:gd name="connsiteY224" fmla="*/ 1295400 h 2253343"/>
              <a:gd name="connsiteX225" fmla="*/ 664029 w 2291443"/>
              <a:gd name="connsiteY225" fmla="*/ 1300843 h 2253343"/>
              <a:gd name="connsiteX226" fmla="*/ 636815 w 2291443"/>
              <a:gd name="connsiteY226" fmla="*/ 1317172 h 2253343"/>
              <a:gd name="connsiteX227" fmla="*/ 587829 w 2291443"/>
              <a:gd name="connsiteY227" fmla="*/ 1311729 h 2253343"/>
              <a:gd name="connsiteX228" fmla="*/ 555172 w 2291443"/>
              <a:gd name="connsiteY228" fmla="*/ 1279072 h 2253343"/>
              <a:gd name="connsiteX229" fmla="*/ 517072 w 2291443"/>
              <a:gd name="connsiteY229" fmla="*/ 1279072 h 2253343"/>
              <a:gd name="connsiteX230" fmla="*/ 478972 w 2291443"/>
              <a:gd name="connsiteY230" fmla="*/ 1268186 h 2253343"/>
              <a:gd name="connsiteX231" fmla="*/ 446315 w 2291443"/>
              <a:gd name="connsiteY231" fmla="*/ 1284515 h 2253343"/>
              <a:gd name="connsiteX232" fmla="*/ 435429 w 2291443"/>
              <a:gd name="connsiteY232" fmla="*/ 1300843 h 2253343"/>
              <a:gd name="connsiteX233" fmla="*/ 391886 w 2291443"/>
              <a:gd name="connsiteY233" fmla="*/ 1300843 h 2253343"/>
              <a:gd name="connsiteX234" fmla="*/ 381000 w 2291443"/>
              <a:gd name="connsiteY234" fmla="*/ 1273629 h 2253343"/>
              <a:gd name="connsiteX235" fmla="*/ 342900 w 2291443"/>
              <a:gd name="connsiteY235" fmla="*/ 1273629 h 2253343"/>
              <a:gd name="connsiteX236" fmla="*/ 310243 w 2291443"/>
              <a:gd name="connsiteY236" fmla="*/ 1273629 h 2253343"/>
              <a:gd name="connsiteX237" fmla="*/ 283029 w 2291443"/>
              <a:gd name="connsiteY237" fmla="*/ 1284515 h 2253343"/>
              <a:gd name="connsiteX238" fmla="*/ 272143 w 2291443"/>
              <a:gd name="connsiteY238" fmla="*/ 1268186 h 2253343"/>
              <a:gd name="connsiteX239" fmla="*/ 272143 w 2291443"/>
              <a:gd name="connsiteY239" fmla="*/ 1230086 h 2253343"/>
              <a:gd name="connsiteX240" fmla="*/ 255815 w 2291443"/>
              <a:gd name="connsiteY240" fmla="*/ 1208315 h 2253343"/>
              <a:gd name="connsiteX241" fmla="*/ 255815 w 2291443"/>
              <a:gd name="connsiteY241" fmla="*/ 1186543 h 2253343"/>
              <a:gd name="connsiteX242" fmla="*/ 255815 w 2291443"/>
              <a:gd name="connsiteY242" fmla="*/ 1143000 h 2253343"/>
              <a:gd name="connsiteX243" fmla="*/ 228600 w 2291443"/>
              <a:gd name="connsiteY243" fmla="*/ 1132115 h 2253343"/>
              <a:gd name="connsiteX244" fmla="*/ 201386 w 2291443"/>
              <a:gd name="connsiteY244" fmla="*/ 1132115 h 2253343"/>
              <a:gd name="connsiteX245" fmla="*/ 163286 w 2291443"/>
              <a:gd name="connsiteY245" fmla="*/ 1175657 h 2253343"/>
              <a:gd name="connsiteX246" fmla="*/ 141515 w 2291443"/>
              <a:gd name="connsiteY246" fmla="*/ 1175657 h 2253343"/>
              <a:gd name="connsiteX247" fmla="*/ 141515 w 2291443"/>
              <a:gd name="connsiteY247" fmla="*/ 1126672 h 2253343"/>
              <a:gd name="connsiteX248" fmla="*/ 141515 w 2291443"/>
              <a:gd name="connsiteY248" fmla="*/ 1050472 h 2253343"/>
              <a:gd name="connsiteX249" fmla="*/ 146958 w 2291443"/>
              <a:gd name="connsiteY249" fmla="*/ 1012372 h 2253343"/>
              <a:gd name="connsiteX250" fmla="*/ 179615 w 2291443"/>
              <a:gd name="connsiteY250" fmla="*/ 974272 h 2253343"/>
              <a:gd name="connsiteX251" fmla="*/ 195943 w 2291443"/>
              <a:gd name="connsiteY251" fmla="*/ 936172 h 2253343"/>
              <a:gd name="connsiteX252" fmla="*/ 157843 w 2291443"/>
              <a:gd name="connsiteY252" fmla="*/ 876300 h 2253343"/>
              <a:gd name="connsiteX253" fmla="*/ 114300 w 2291443"/>
              <a:gd name="connsiteY253" fmla="*/ 827315 h 2253343"/>
              <a:gd name="connsiteX254" fmla="*/ 87086 w 2291443"/>
              <a:gd name="connsiteY254" fmla="*/ 800100 h 2253343"/>
              <a:gd name="connsiteX255" fmla="*/ 102127 w 2291443"/>
              <a:gd name="connsiteY255" fmla="*/ 727949 h 2253343"/>
              <a:gd name="connsiteX256" fmla="*/ 89059 w 2291443"/>
              <a:gd name="connsiteY256" fmla="*/ 686011 h 2253343"/>
              <a:gd name="connsiteX257" fmla="*/ 58320 w 2291443"/>
              <a:gd name="connsiteY257" fmla="*/ 656483 h 2253343"/>
              <a:gd name="connsiteX258" fmla="*/ 39047 w 2291443"/>
              <a:gd name="connsiteY258" fmla="*/ 619986 h 2253343"/>
              <a:gd name="connsiteX259" fmla="*/ 8126 w 2291443"/>
              <a:gd name="connsiteY259" fmla="*/ 668052 h 2253343"/>
              <a:gd name="connsiteX260" fmla="*/ 10492 w 2291443"/>
              <a:gd name="connsiteY260" fmla="*/ 725978 h 2253343"/>
              <a:gd name="connsiteX261" fmla="*/ 51484 w 2291443"/>
              <a:gd name="connsiteY261" fmla="*/ 749879 h 2253343"/>
              <a:gd name="connsiteX0" fmla="*/ 0 w 2291443"/>
              <a:gd name="connsiteY0" fmla="*/ 604157 h 2253343"/>
              <a:gd name="connsiteX1" fmla="*/ 43543 w 2291443"/>
              <a:gd name="connsiteY1" fmla="*/ 598715 h 2253343"/>
              <a:gd name="connsiteX2" fmla="*/ 54429 w 2291443"/>
              <a:gd name="connsiteY2" fmla="*/ 549729 h 2253343"/>
              <a:gd name="connsiteX3" fmla="*/ 136072 w 2291443"/>
              <a:gd name="connsiteY3" fmla="*/ 473529 h 2253343"/>
              <a:gd name="connsiteX4" fmla="*/ 201386 w 2291443"/>
              <a:gd name="connsiteY4" fmla="*/ 391886 h 2253343"/>
              <a:gd name="connsiteX5" fmla="*/ 370115 w 2291443"/>
              <a:gd name="connsiteY5" fmla="*/ 293915 h 2253343"/>
              <a:gd name="connsiteX6" fmla="*/ 555172 w 2291443"/>
              <a:gd name="connsiteY6" fmla="*/ 239486 h 2253343"/>
              <a:gd name="connsiteX7" fmla="*/ 680358 w 2291443"/>
              <a:gd name="connsiteY7" fmla="*/ 157843 h 2253343"/>
              <a:gd name="connsiteX8" fmla="*/ 827315 w 2291443"/>
              <a:gd name="connsiteY8" fmla="*/ 59872 h 2253343"/>
              <a:gd name="connsiteX9" fmla="*/ 957943 w 2291443"/>
              <a:gd name="connsiteY9" fmla="*/ 10886 h 2253343"/>
              <a:gd name="connsiteX10" fmla="*/ 1137558 w 2291443"/>
              <a:gd name="connsiteY10" fmla="*/ 21772 h 2253343"/>
              <a:gd name="connsiteX11" fmla="*/ 1246415 w 2291443"/>
              <a:gd name="connsiteY11" fmla="*/ 32657 h 2253343"/>
              <a:gd name="connsiteX12" fmla="*/ 1317172 w 2291443"/>
              <a:gd name="connsiteY12" fmla="*/ 32657 h 2253343"/>
              <a:gd name="connsiteX13" fmla="*/ 1534886 w 2291443"/>
              <a:gd name="connsiteY13" fmla="*/ 0 h 2253343"/>
              <a:gd name="connsiteX14" fmla="*/ 1551215 w 2291443"/>
              <a:gd name="connsiteY14" fmla="*/ 43543 h 2253343"/>
              <a:gd name="connsiteX15" fmla="*/ 1741715 w 2291443"/>
              <a:gd name="connsiteY15" fmla="*/ 16329 h 2253343"/>
              <a:gd name="connsiteX16" fmla="*/ 1834243 w 2291443"/>
              <a:gd name="connsiteY16" fmla="*/ 59872 h 2253343"/>
              <a:gd name="connsiteX17" fmla="*/ 1877786 w 2291443"/>
              <a:gd name="connsiteY17" fmla="*/ 70757 h 2253343"/>
              <a:gd name="connsiteX18" fmla="*/ 1997529 w 2291443"/>
              <a:gd name="connsiteY18" fmla="*/ 70757 h 2253343"/>
              <a:gd name="connsiteX19" fmla="*/ 2106386 w 2291443"/>
              <a:gd name="connsiteY19" fmla="*/ 81643 h 2253343"/>
              <a:gd name="connsiteX20" fmla="*/ 2269672 w 2291443"/>
              <a:gd name="connsiteY20" fmla="*/ 54429 h 2253343"/>
              <a:gd name="connsiteX21" fmla="*/ 2291443 w 2291443"/>
              <a:gd name="connsiteY21" fmla="*/ 136072 h 2253343"/>
              <a:gd name="connsiteX22" fmla="*/ 2204358 w 2291443"/>
              <a:gd name="connsiteY22" fmla="*/ 266700 h 2253343"/>
              <a:gd name="connsiteX23" fmla="*/ 2171700 w 2291443"/>
              <a:gd name="connsiteY23" fmla="*/ 381000 h 2253343"/>
              <a:gd name="connsiteX24" fmla="*/ 2111829 w 2291443"/>
              <a:gd name="connsiteY24" fmla="*/ 462643 h 2253343"/>
              <a:gd name="connsiteX25" fmla="*/ 2046515 w 2291443"/>
              <a:gd name="connsiteY25" fmla="*/ 457200 h 2253343"/>
              <a:gd name="connsiteX26" fmla="*/ 2002972 w 2291443"/>
              <a:gd name="connsiteY26" fmla="*/ 457200 h 2253343"/>
              <a:gd name="connsiteX27" fmla="*/ 1964872 w 2291443"/>
              <a:gd name="connsiteY27" fmla="*/ 364672 h 2253343"/>
              <a:gd name="connsiteX28" fmla="*/ 1807029 w 2291443"/>
              <a:gd name="connsiteY28" fmla="*/ 304800 h 2253343"/>
              <a:gd name="connsiteX29" fmla="*/ 1725386 w 2291443"/>
              <a:gd name="connsiteY29" fmla="*/ 277586 h 2253343"/>
              <a:gd name="connsiteX30" fmla="*/ 1681843 w 2291443"/>
              <a:gd name="connsiteY30" fmla="*/ 277586 h 2253343"/>
              <a:gd name="connsiteX31" fmla="*/ 1643743 w 2291443"/>
              <a:gd name="connsiteY31" fmla="*/ 283029 h 2253343"/>
              <a:gd name="connsiteX32" fmla="*/ 1616529 w 2291443"/>
              <a:gd name="connsiteY32" fmla="*/ 315686 h 2253343"/>
              <a:gd name="connsiteX33" fmla="*/ 1611086 w 2291443"/>
              <a:gd name="connsiteY33" fmla="*/ 381000 h 2253343"/>
              <a:gd name="connsiteX34" fmla="*/ 1572986 w 2291443"/>
              <a:gd name="connsiteY34" fmla="*/ 424543 h 2253343"/>
              <a:gd name="connsiteX35" fmla="*/ 1529443 w 2291443"/>
              <a:gd name="connsiteY35" fmla="*/ 429986 h 2253343"/>
              <a:gd name="connsiteX36" fmla="*/ 1496786 w 2291443"/>
              <a:gd name="connsiteY36" fmla="*/ 419100 h 2253343"/>
              <a:gd name="connsiteX37" fmla="*/ 1485900 w 2291443"/>
              <a:gd name="connsiteY37" fmla="*/ 370115 h 2253343"/>
              <a:gd name="connsiteX38" fmla="*/ 1496786 w 2291443"/>
              <a:gd name="connsiteY38" fmla="*/ 332015 h 2253343"/>
              <a:gd name="connsiteX39" fmla="*/ 1540329 w 2291443"/>
              <a:gd name="connsiteY39" fmla="*/ 315686 h 2253343"/>
              <a:gd name="connsiteX40" fmla="*/ 1540329 w 2291443"/>
              <a:gd name="connsiteY40" fmla="*/ 261257 h 2253343"/>
              <a:gd name="connsiteX41" fmla="*/ 1513115 w 2291443"/>
              <a:gd name="connsiteY41" fmla="*/ 261257 h 2253343"/>
              <a:gd name="connsiteX42" fmla="*/ 1464129 w 2291443"/>
              <a:gd name="connsiteY42" fmla="*/ 315686 h 2253343"/>
              <a:gd name="connsiteX43" fmla="*/ 1404258 w 2291443"/>
              <a:gd name="connsiteY43" fmla="*/ 348343 h 2253343"/>
              <a:gd name="connsiteX44" fmla="*/ 1349829 w 2291443"/>
              <a:gd name="connsiteY44" fmla="*/ 348343 h 2253343"/>
              <a:gd name="connsiteX45" fmla="*/ 1317172 w 2291443"/>
              <a:gd name="connsiteY45" fmla="*/ 337457 h 2253343"/>
              <a:gd name="connsiteX46" fmla="*/ 1279072 w 2291443"/>
              <a:gd name="connsiteY46" fmla="*/ 337457 h 2253343"/>
              <a:gd name="connsiteX47" fmla="*/ 1279072 w 2291443"/>
              <a:gd name="connsiteY47" fmla="*/ 381000 h 2253343"/>
              <a:gd name="connsiteX48" fmla="*/ 1317172 w 2291443"/>
              <a:gd name="connsiteY48" fmla="*/ 446315 h 2253343"/>
              <a:gd name="connsiteX49" fmla="*/ 1371600 w 2291443"/>
              <a:gd name="connsiteY49" fmla="*/ 489857 h 2253343"/>
              <a:gd name="connsiteX50" fmla="*/ 1415143 w 2291443"/>
              <a:gd name="connsiteY50" fmla="*/ 522515 h 2253343"/>
              <a:gd name="connsiteX51" fmla="*/ 1442358 w 2291443"/>
              <a:gd name="connsiteY51" fmla="*/ 549729 h 2253343"/>
              <a:gd name="connsiteX52" fmla="*/ 1464129 w 2291443"/>
              <a:gd name="connsiteY52" fmla="*/ 593272 h 2253343"/>
              <a:gd name="connsiteX53" fmla="*/ 1464129 w 2291443"/>
              <a:gd name="connsiteY53" fmla="*/ 625929 h 2253343"/>
              <a:gd name="connsiteX54" fmla="*/ 1436915 w 2291443"/>
              <a:gd name="connsiteY54" fmla="*/ 658586 h 2253343"/>
              <a:gd name="connsiteX55" fmla="*/ 1398815 w 2291443"/>
              <a:gd name="connsiteY55" fmla="*/ 625929 h 2253343"/>
              <a:gd name="connsiteX56" fmla="*/ 1382486 w 2291443"/>
              <a:gd name="connsiteY56" fmla="*/ 582386 h 2253343"/>
              <a:gd name="connsiteX57" fmla="*/ 1360715 w 2291443"/>
              <a:gd name="connsiteY57" fmla="*/ 555172 h 2253343"/>
              <a:gd name="connsiteX58" fmla="*/ 1328058 w 2291443"/>
              <a:gd name="connsiteY58" fmla="*/ 549729 h 2253343"/>
              <a:gd name="connsiteX59" fmla="*/ 1306286 w 2291443"/>
              <a:gd name="connsiteY59" fmla="*/ 522515 h 2253343"/>
              <a:gd name="connsiteX60" fmla="*/ 1284515 w 2291443"/>
              <a:gd name="connsiteY60" fmla="*/ 506186 h 2253343"/>
              <a:gd name="connsiteX61" fmla="*/ 1262743 w 2291443"/>
              <a:gd name="connsiteY61" fmla="*/ 506186 h 2253343"/>
              <a:gd name="connsiteX62" fmla="*/ 1251858 w 2291443"/>
              <a:gd name="connsiteY62" fmla="*/ 549729 h 2253343"/>
              <a:gd name="connsiteX63" fmla="*/ 1295400 w 2291443"/>
              <a:gd name="connsiteY63" fmla="*/ 598715 h 2253343"/>
              <a:gd name="connsiteX64" fmla="*/ 1311729 w 2291443"/>
              <a:gd name="connsiteY64" fmla="*/ 625929 h 2253343"/>
              <a:gd name="connsiteX65" fmla="*/ 1338943 w 2291443"/>
              <a:gd name="connsiteY65" fmla="*/ 642257 h 2253343"/>
              <a:gd name="connsiteX66" fmla="*/ 1338943 w 2291443"/>
              <a:gd name="connsiteY66" fmla="*/ 664029 h 2253343"/>
              <a:gd name="connsiteX67" fmla="*/ 1295400 w 2291443"/>
              <a:gd name="connsiteY67" fmla="*/ 669472 h 2253343"/>
              <a:gd name="connsiteX68" fmla="*/ 1257300 w 2291443"/>
              <a:gd name="connsiteY68" fmla="*/ 653143 h 2253343"/>
              <a:gd name="connsiteX69" fmla="*/ 1240972 w 2291443"/>
              <a:gd name="connsiteY69" fmla="*/ 609600 h 2253343"/>
              <a:gd name="connsiteX70" fmla="*/ 1224643 w 2291443"/>
              <a:gd name="connsiteY70" fmla="*/ 566057 h 2253343"/>
              <a:gd name="connsiteX71" fmla="*/ 1186543 w 2291443"/>
              <a:gd name="connsiteY71" fmla="*/ 549729 h 2253343"/>
              <a:gd name="connsiteX72" fmla="*/ 1143000 w 2291443"/>
              <a:gd name="connsiteY72" fmla="*/ 533400 h 2253343"/>
              <a:gd name="connsiteX73" fmla="*/ 1132115 w 2291443"/>
              <a:gd name="connsiteY73" fmla="*/ 566057 h 2253343"/>
              <a:gd name="connsiteX74" fmla="*/ 1132115 w 2291443"/>
              <a:gd name="connsiteY74" fmla="*/ 604157 h 2253343"/>
              <a:gd name="connsiteX75" fmla="*/ 1181100 w 2291443"/>
              <a:gd name="connsiteY75" fmla="*/ 625929 h 2253343"/>
              <a:gd name="connsiteX76" fmla="*/ 1208315 w 2291443"/>
              <a:gd name="connsiteY76" fmla="*/ 653143 h 2253343"/>
              <a:gd name="connsiteX77" fmla="*/ 1224643 w 2291443"/>
              <a:gd name="connsiteY77" fmla="*/ 696686 h 2253343"/>
              <a:gd name="connsiteX78" fmla="*/ 1213758 w 2291443"/>
              <a:gd name="connsiteY78" fmla="*/ 734786 h 2253343"/>
              <a:gd name="connsiteX79" fmla="*/ 1159329 w 2291443"/>
              <a:gd name="connsiteY79" fmla="*/ 702129 h 2253343"/>
              <a:gd name="connsiteX80" fmla="*/ 1094015 w 2291443"/>
              <a:gd name="connsiteY80" fmla="*/ 647700 h 2253343"/>
              <a:gd name="connsiteX81" fmla="*/ 1077686 w 2291443"/>
              <a:gd name="connsiteY81" fmla="*/ 620486 h 2253343"/>
              <a:gd name="connsiteX82" fmla="*/ 1072243 w 2291443"/>
              <a:gd name="connsiteY82" fmla="*/ 555172 h 2253343"/>
              <a:gd name="connsiteX83" fmla="*/ 1066800 w 2291443"/>
              <a:gd name="connsiteY83" fmla="*/ 527957 h 2253343"/>
              <a:gd name="connsiteX84" fmla="*/ 957943 w 2291443"/>
              <a:gd name="connsiteY84" fmla="*/ 468086 h 2253343"/>
              <a:gd name="connsiteX85" fmla="*/ 947058 w 2291443"/>
              <a:gd name="connsiteY85" fmla="*/ 446315 h 2253343"/>
              <a:gd name="connsiteX86" fmla="*/ 881743 w 2291443"/>
              <a:gd name="connsiteY86" fmla="*/ 511629 h 2253343"/>
              <a:gd name="connsiteX87" fmla="*/ 870858 w 2291443"/>
              <a:gd name="connsiteY87" fmla="*/ 560615 h 2253343"/>
              <a:gd name="connsiteX88" fmla="*/ 870858 w 2291443"/>
              <a:gd name="connsiteY88" fmla="*/ 615043 h 2253343"/>
              <a:gd name="connsiteX89" fmla="*/ 914400 w 2291443"/>
              <a:gd name="connsiteY89" fmla="*/ 647700 h 2253343"/>
              <a:gd name="connsiteX90" fmla="*/ 919843 w 2291443"/>
              <a:gd name="connsiteY90" fmla="*/ 718457 h 2253343"/>
              <a:gd name="connsiteX91" fmla="*/ 957943 w 2291443"/>
              <a:gd name="connsiteY91" fmla="*/ 778329 h 2253343"/>
              <a:gd name="connsiteX92" fmla="*/ 974272 w 2291443"/>
              <a:gd name="connsiteY92" fmla="*/ 794657 h 2253343"/>
              <a:gd name="connsiteX93" fmla="*/ 985158 w 2291443"/>
              <a:gd name="connsiteY93" fmla="*/ 832757 h 2253343"/>
              <a:gd name="connsiteX94" fmla="*/ 1012372 w 2291443"/>
              <a:gd name="connsiteY94" fmla="*/ 887186 h 2253343"/>
              <a:gd name="connsiteX95" fmla="*/ 1017815 w 2291443"/>
              <a:gd name="connsiteY95" fmla="*/ 930729 h 2253343"/>
              <a:gd name="connsiteX96" fmla="*/ 1050472 w 2291443"/>
              <a:gd name="connsiteY96" fmla="*/ 952500 h 2253343"/>
              <a:gd name="connsiteX97" fmla="*/ 1094015 w 2291443"/>
              <a:gd name="connsiteY97" fmla="*/ 952500 h 2253343"/>
              <a:gd name="connsiteX98" fmla="*/ 1132115 w 2291443"/>
              <a:gd name="connsiteY98" fmla="*/ 979715 h 2253343"/>
              <a:gd name="connsiteX99" fmla="*/ 1191986 w 2291443"/>
              <a:gd name="connsiteY99" fmla="*/ 957943 h 2253343"/>
              <a:gd name="connsiteX100" fmla="*/ 1230086 w 2291443"/>
              <a:gd name="connsiteY100" fmla="*/ 914400 h 2253343"/>
              <a:gd name="connsiteX101" fmla="*/ 1262743 w 2291443"/>
              <a:gd name="connsiteY101" fmla="*/ 892629 h 2253343"/>
              <a:gd name="connsiteX102" fmla="*/ 1355272 w 2291443"/>
              <a:gd name="connsiteY102" fmla="*/ 892629 h 2253343"/>
              <a:gd name="connsiteX103" fmla="*/ 1284515 w 2291443"/>
              <a:gd name="connsiteY103" fmla="*/ 930729 h 2253343"/>
              <a:gd name="connsiteX104" fmla="*/ 1224643 w 2291443"/>
              <a:gd name="connsiteY104" fmla="*/ 974272 h 2253343"/>
              <a:gd name="connsiteX105" fmla="*/ 1186543 w 2291443"/>
              <a:gd name="connsiteY105" fmla="*/ 1017815 h 2253343"/>
              <a:gd name="connsiteX106" fmla="*/ 1148443 w 2291443"/>
              <a:gd name="connsiteY106" fmla="*/ 1017815 h 2253343"/>
              <a:gd name="connsiteX107" fmla="*/ 1115786 w 2291443"/>
              <a:gd name="connsiteY107" fmla="*/ 1034143 h 2253343"/>
              <a:gd name="connsiteX108" fmla="*/ 1088572 w 2291443"/>
              <a:gd name="connsiteY108" fmla="*/ 1055915 h 2253343"/>
              <a:gd name="connsiteX109" fmla="*/ 1088572 w 2291443"/>
              <a:gd name="connsiteY109" fmla="*/ 1099457 h 2253343"/>
              <a:gd name="connsiteX110" fmla="*/ 1153886 w 2291443"/>
              <a:gd name="connsiteY110" fmla="*/ 1126672 h 2253343"/>
              <a:gd name="connsiteX111" fmla="*/ 1235529 w 2291443"/>
              <a:gd name="connsiteY111" fmla="*/ 1143000 h 2253343"/>
              <a:gd name="connsiteX112" fmla="*/ 1289958 w 2291443"/>
              <a:gd name="connsiteY112" fmla="*/ 1213757 h 2253343"/>
              <a:gd name="connsiteX113" fmla="*/ 1289958 w 2291443"/>
              <a:gd name="connsiteY113" fmla="*/ 1262743 h 2253343"/>
              <a:gd name="connsiteX114" fmla="*/ 1289958 w 2291443"/>
              <a:gd name="connsiteY114" fmla="*/ 1328057 h 2253343"/>
              <a:gd name="connsiteX115" fmla="*/ 1289958 w 2291443"/>
              <a:gd name="connsiteY115" fmla="*/ 1366157 h 2253343"/>
              <a:gd name="connsiteX116" fmla="*/ 1289958 w 2291443"/>
              <a:gd name="connsiteY116" fmla="*/ 1404257 h 2253343"/>
              <a:gd name="connsiteX117" fmla="*/ 1328058 w 2291443"/>
              <a:gd name="connsiteY117" fmla="*/ 1426029 h 2253343"/>
              <a:gd name="connsiteX118" fmla="*/ 1360715 w 2291443"/>
              <a:gd name="connsiteY118" fmla="*/ 1458686 h 2253343"/>
              <a:gd name="connsiteX119" fmla="*/ 1360715 w 2291443"/>
              <a:gd name="connsiteY119" fmla="*/ 1507672 h 2253343"/>
              <a:gd name="connsiteX120" fmla="*/ 1317172 w 2291443"/>
              <a:gd name="connsiteY120" fmla="*/ 1496786 h 2253343"/>
              <a:gd name="connsiteX121" fmla="*/ 1289958 w 2291443"/>
              <a:gd name="connsiteY121" fmla="*/ 1453243 h 2253343"/>
              <a:gd name="connsiteX122" fmla="*/ 1262743 w 2291443"/>
              <a:gd name="connsiteY122" fmla="*/ 1431472 h 2253343"/>
              <a:gd name="connsiteX123" fmla="*/ 1257300 w 2291443"/>
              <a:gd name="connsiteY123" fmla="*/ 1393372 h 2253343"/>
              <a:gd name="connsiteX124" fmla="*/ 1230086 w 2291443"/>
              <a:gd name="connsiteY124" fmla="*/ 1393372 h 2253343"/>
              <a:gd name="connsiteX125" fmla="*/ 1208315 w 2291443"/>
              <a:gd name="connsiteY125" fmla="*/ 1436915 h 2253343"/>
              <a:gd name="connsiteX126" fmla="*/ 1208315 w 2291443"/>
              <a:gd name="connsiteY126" fmla="*/ 1513115 h 2253343"/>
              <a:gd name="connsiteX127" fmla="*/ 1208315 w 2291443"/>
              <a:gd name="connsiteY127" fmla="*/ 1572986 h 2253343"/>
              <a:gd name="connsiteX128" fmla="*/ 1197429 w 2291443"/>
              <a:gd name="connsiteY128" fmla="*/ 1649186 h 2253343"/>
              <a:gd name="connsiteX129" fmla="*/ 1175658 w 2291443"/>
              <a:gd name="connsiteY129" fmla="*/ 1665515 h 2253343"/>
              <a:gd name="connsiteX130" fmla="*/ 1137558 w 2291443"/>
              <a:gd name="connsiteY130" fmla="*/ 1621972 h 2253343"/>
              <a:gd name="connsiteX131" fmla="*/ 1110343 w 2291443"/>
              <a:gd name="connsiteY131" fmla="*/ 1589315 h 2253343"/>
              <a:gd name="connsiteX132" fmla="*/ 1088572 w 2291443"/>
              <a:gd name="connsiteY132" fmla="*/ 1562100 h 2253343"/>
              <a:gd name="connsiteX133" fmla="*/ 1072243 w 2291443"/>
              <a:gd name="connsiteY133" fmla="*/ 1518557 h 2253343"/>
              <a:gd name="connsiteX134" fmla="*/ 1061358 w 2291443"/>
              <a:gd name="connsiteY134" fmla="*/ 1485900 h 2253343"/>
              <a:gd name="connsiteX135" fmla="*/ 1023258 w 2291443"/>
              <a:gd name="connsiteY135" fmla="*/ 1485900 h 2253343"/>
              <a:gd name="connsiteX136" fmla="*/ 990600 w 2291443"/>
              <a:gd name="connsiteY136" fmla="*/ 1513115 h 2253343"/>
              <a:gd name="connsiteX137" fmla="*/ 963386 w 2291443"/>
              <a:gd name="connsiteY137" fmla="*/ 1475015 h 2253343"/>
              <a:gd name="connsiteX138" fmla="*/ 941615 w 2291443"/>
              <a:gd name="connsiteY138" fmla="*/ 1480457 h 2253343"/>
              <a:gd name="connsiteX139" fmla="*/ 914400 w 2291443"/>
              <a:gd name="connsiteY139" fmla="*/ 1534886 h 2253343"/>
              <a:gd name="connsiteX140" fmla="*/ 914400 w 2291443"/>
              <a:gd name="connsiteY140" fmla="*/ 1572986 h 2253343"/>
              <a:gd name="connsiteX141" fmla="*/ 919843 w 2291443"/>
              <a:gd name="connsiteY141" fmla="*/ 1621972 h 2253343"/>
              <a:gd name="connsiteX142" fmla="*/ 957943 w 2291443"/>
              <a:gd name="connsiteY142" fmla="*/ 1627415 h 2253343"/>
              <a:gd name="connsiteX143" fmla="*/ 985158 w 2291443"/>
              <a:gd name="connsiteY143" fmla="*/ 1638300 h 2253343"/>
              <a:gd name="connsiteX144" fmla="*/ 1006929 w 2291443"/>
              <a:gd name="connsiteY144" fmla="*/ 1681843 h 2253343"/>
              <a:gd name="connsiteX145" fmla="*/ 985158 w 2291443"/>
              <a:gd name="connsiteY145" fmla="*/ 1719943 h 2253343"/>
              <a:gd name="connsiteX146" fmla="*/ 941615 w 2291443"/>
              <a:gd name="connsiteY146" fmla="*/ 1736272 h 2253343"/>
              <a:gd name="connsiteX147" fmla="*/ 919843 w 2291443"/>
              <a:gd name="connsiteY147" fmla="*/ 1736272 h 2253343"/>
              <a:gd name="connsiteX148" fmla="*/ 892629 w 2291443"/>
              <a:gd name="connsiteY148" fmla="*/ 1758043 h 2253343"/>
              <a:gd name="connsiteX149" fmla="*/ 876300 w 2291443"/>
              <a:gd name="connsiteY149" fmla="*/ 1801586 h 2253343"/>
              <a:gd name="connsiteX150" fmla="*/ 849086 w 2291443"/>
              <a:gd name="connsiteY150" fmla="*/ 1801586 h 2253343"/>
              <a:gd name="connsiteX151" fmla="*/ 843643 w 2291443"/>
              <a:gd name="connsiteY151" fmla="*/ 1763486 h 2253343"/>
              <a:gd name="connsiteX152" fmla="*/ 843643 w 2291443"/>
              <a:gd name="connsiteY152" fmla="*/ 1730829 h 2253343"/>
              <a:gd name="connsiteX153" fmla="*/ 783772 w 2291443"/>
              <a:gd name="connsiteY153" fmla="*/ 1692729 h 2253343"/>
              <a:gd name="connsiteX154" fmla="*/ 751115 w 2291443"/>
              <a:gd name="connsiteY154" fmla="*/ 1660072 h 2253343"/>
              <a:gd name="connsiteX155" fmla="*/ 740229 w 2291443"/>
              <a:gd name="connsiteY155" fmla="*/ 1681843 h 2253343"/>
              <a:gd name="connsiteX156" fmla="*/ 745672 w 2291443"/>
              <a:gd name="connsiteY156" fmla="*/ 1741715 h 2253343"/>
              <a:gd name="connsiteX157" fmla="*/ 783772 w 2291443"/>
              <a:gd name="connsiteY157" fmla="*/ 1828800 h 2253343"/>
              <a:gd name="connsiteX158" fmla="*/ 794658 w 2291443"/>
              <a:gd name="connsiteY158" fmla="*/ 1899557 h 2253343"/>
              <a:gd name="connsiteX159" fmla="*/ 800100 w 2291443"/>
              <a:gd name="connsiteY159" fmla="*/ 1953986 h 2253343"/>
              <a:gd name="connsiteX160" fmla="*/ 805543 w 2291443"/>
              <a:gd name="connsiteY160" fmla="*/ 1997529 h 2253343"/>
              <a:gd name="connsiteX161" fmla="*/ 843643 w 2291443"/>
              <a:gd name="connsiteY161" fmla="*/ 2046515 h 2253343"/>
              <a:gd name="connsiteX162" fmla="*/ 843643 w 2291443"/>
              <a:gd name="connsiteY162" fmla="*/ 2117272 h 2253343"/>
              <a:gd name="connsiteX163" fmla="*/ 838200 w 2291443"/>
              <a:gd name="connsiteY163" fmla="*/ 2171700 h 2253343"/>
              <a:gd name="connsiteX164" fmla="*/ 800100 w 2291443"/>
              <a:gd name="connsiteY164" fmla="*/ 2231572 h 2253343"/>
              <a:gd name="connsiteX165" fmla="*/ 745672 w 2291443"/>
              <a:gd name="connsiteY165" fmla="*/ 2253343 h 2253343"/>
              <a:gd name="connsiteX166" fmla="*/ 723900 w 2291443"/>
              <a:gd name="connsiteY166" fmla="*/ 2253343 h 2253343"/>
              <a:gd name="connsiteX167" fmla="*/ 723900 w 2291443"/>
              <a:gd name="connsiteY167" fmla="*/ 2171700 h 2253343"/>
              <a:gd name="connsiteX168" fmla="*/ 734786 w 2291443"/>
              <a:gd name="connsiteY168" fmla="*/ 2111829 h 2253343"/>
              <a:gd name="connsiteX169" fmla="*/ 734786 w 2291443"/>
              <a:gd name="connsiteY169" fmla="*/ 2057400 h 2253343"/>
              <a:gd name="connsiteX170" fmla="*/ 702129 w 2291443"/>
              <a:gd name="connsiteY170" fmla="*/ 2013857 h 2253343"/>
              <a:gd name="connsiteX171" fmla="*/ 702129 w 2291443"/>
              <a:gd name="connsiteY171" fmla="*/ 1970315 h 2253343"/>
              <a:gd name="connsiteX172" fmla="*/ 658586 w 2291443"/>
              <a:gd name="connsiteY172" fmla="*/ 1970315 h 2253343"/>
              <a:gd name="connsiteX173" fmla="*/ 642258 w 2291443"/>
              <a:gd name="connsiteY173" fmla="*/ 1970315 h 2253343"/>
              <a:gd name="connsiteX174" fmla="*/ 625929 w 2291443"/>
              <a:gd name="connsiteY174" fmla="*/ 2024743 h 2253343"/>
              <a:gd name="connsiteX175" fmla="*/ 625929 w 2291443"/>
              <a:gd name="connsiteY175" fmla="*/ 2062843 h 2253343"/>
              <a:gd name="connsiteX176" fmla="*/ 593272 w 2291443"/>
              <a:gd name="connsiteY176" fmla="*/ 2117272 h 2253343"/>
              <a:gd name="connsiteX177" fmla="*/ 593272 w 2291443"/>
              <a:gd name="connsiteY177" fmla="*/ 2133600 h 2253343"/>
              <a:gd name="connsiteX178" fmla="*/ 555172 w 2291443"/>
              <a:gd name="connsiteY178" fmla="*/ 2111829 h 2253343"/>
              <a:gd name="connsiteX179" fmla="*/ 555172 w 2291443"/>
              <a:gd name="connsiteY179" fmla="*/ 2062843 h 2253343"/>
              <a:gd name="connsiteX180" fmla="*/ 555172 w 2291443"/>
              <a:gd name="connsiteY180" fmla="*/ 2013857 h 2253343"/>
              <a:gd name="connsiteX181" fmla="*/ 555172 w 2291443"/>
              <a:gd name="connsiteY181" fmla="*/ 1975757 h 2253343"/>
              <a:gd name="connsiteX182" fmla="*/ 549729 w 2291443"/>
              <a:gd name="connsiteY182" fmla="*/ 1921329 h 2253343"/>
              <a:gd name="connsiteX183" fmla="*/ 544286 w 2291443"/>
              <a:gd name="connsiteY183" fmla="*/ 1877786 h 2253343"/>
              <a:gd name="connsiteX184" fmla="*/ 522515 w 2291443"/>
              <a:gd name="connsiteY184" fmla="*/ 1856015 h 2253343"/>
              <a:gd name="connsiteX185" fmla="*/ 468086 w 2291443"/>
              <a:gd name="connsiteY185" fmla="*/ 1856015 h 2253343"/>
              <a:gd name="connsiteX186" fmla="*/ 457200 w 2291443"/>
              <a:gd name="connsiteY186" fmla="*/ 1921329 h 2253343"/>
              <a:gd name="connsiteX187" fmla="*/ 451758 w 2291443"/>
              <a:gd name="connsiteY187" fmla="*/ 1959429 h 2253343"/>
              <a:gd name="connsiteX188" fmla="*/ 446315 w 2291443"/>
              <a:gd name="connsiteY188" fmla="*/ 2008415 h 2253343"/>
              <a:gd name="connsiteX189" fmla="*/ 419100 w 2291443"/>
              <a:gd name="connsiteY189" fmla="*/ 1981200 h 2253343"/>
              <a:gd name="connsiteX190" fmla="*/ 386443 w 2291443"/>
              <a:gd name="connsiteY190" fmla="*/ 1937657 h 2253343"/>
              <a:gd name="connsiteX191" fmla="*/ 348343 w 2291443"/>
              <a:gd name="connsiteY191" fmla="*/ 1872343 h 2253343"/>
              <a:gd name="connsiteX192" fmla="*/ 321129 w 2291443"/>
              <a:gd name="connsiteY192" fmla="*/ 1828800 h 2253343"/>
              <a:gd name="connsiteX193" fmla="*/ 315686 w 2291443"/>
              <a:gd name="connsiteY193" fmla="*/ 1801586 h 2253343"/>
              <a:gd name="connsiteX194" fmla="*/ 315686 w 2291443"/>
              <a:gd name="connsiteY194" fmla="*/ 1768929 h 2253343"/>
              <a:gd name="connsiteX195" fmla="*/ 315686 w 2291443"/>
              <a:gd name="connsiteY195" fmla="*/ 1725386 h 2253343"/>
              <a:gd name="connsiteX196" fmla="*/ 359229 w 2291443"/>
              <a:gd name="connsiteY196" fmla="*/ 1709057 h 2253343"/>
              <a:gd name="connsiteX197" fmla="*/ 386443 w 2291443"/>
              <a:gd name="connsiteY197" fmla="*/ 1681843 h 2253343"/>
              <a:gd name="connsiteX198" fmla="*/ 386443 w 2291443"/>
              <a:gd name="connsiteY198" fmla="*/ 1627415 h 2253343"/>
              <a:gd name="connsiteX199" fmla="*/ 342900 w 2291443"/>
              <a:gd name="connsiteY199" fmla="*/ 1562100 h 2253343"/>
              <a:gd name="connsiteX200" fmla="*/ 299358 w 2291443"/>
              <a:gd name="connsiteY200" fmla="*/ 1534886 h 2253343"/>
              <a:gd name="connsiteX201" fmla="*/ 299358 w 2291443"/>
              <a:gd name="connsiteY201" fmla="*/ 1496786 h 2253343"/>
              <a:gd name="connsiteX202" fmla="*/ 272143 w 2291443"/>
              <a:gd name="connsiteY202" fmla="*/ 1458686 h 2253343"/>
              <a:gd name="connsiteX203" fmla="*/ 250372 w 2291443"/>
              <a:gd name="connsiteY203" fmla="*/ 1447800 h 2253343"/>
              <a:gd name="connsiteX204" fmla="*/ 261258 w 2291443"/>
              <a:gd name="connsiteY204" fmla="*/ 1409700 h 2253343"/>
              <a:gd name="connsiteX205" fmla="*/ 299358 w 2291443"/>
              <a:gd name="connsiteY205" fmla="*/ 1398815 h 2253343"/>
              <a:gd name="connsiteX206" fmla="*/ 332015 w 2291443"/>
              <a:gd name="connsiteY206" fmla="*/ 1344386 h 2253343"/>
              <a:gd name="connsiteX207" fmla="*/ 332015 w 2291443"/>
              <a:gd name="connsiteY207" fmla="*/ 1322615 h 2253343"/>
              <a:gd name="connsiteX208" fmla="*/ 375558 w 2291443"/>
              <a:gd name="connsiteY208" fmla="*/ 1322615 h 2253343"/>
              <a:gd name="connsiteX209" fmla="*/ 397329 w 2291443"/>
              <a:gd name="connsiteY209" fmla="*/ 1322615 h 2253343"/>
              <a:gd name="connsiteX210" fmla="*/ 419100 w 2291443"/>
              <a:gd name="connsiteY210" fmla="*/ 1322615 h 2253343"/>
              <a:gd name="connsiteX211" fmla="*/ 451758 w 2291443"/>
              <a:gd name="connsiteY211" fmla="*/ 1317172 h 2253343"/>
              <a:gd name="connsiteX212" fmla="*/ 478972 w 2291443"/>
              <a:gd name="connsiteY212" fmla="*/ 1295400 h 2253343"/>
              <a:gd name="connsiteX213" fmla="*/ 533400 w 2291443"/>
              <a:gd name="connsiteY213" fmla="*/ 1295400 h 2253343"/>
              <a:gd name="connsiteX214" fmla="*/ 658586 w 2291443"/>
              <a:gd name="connsiteY214" fmla="*/ 1355272 h 2253343"/>
              <a:gd name="connsiteX215" fmla="*/ 772886 w 2291443"/>
              <a:gd name="connsiteY215" fmla="*/ 1415143 h 2253343"/>
              <a:gd name="connsiteX216" fmla="*/ 783772 w 2291443"/>
              <a:gd name="connsiteY216" fmla="*/ 1453243 h 2253343"/>
              <a:gd name="connsiteX217" fmla="*/ 838200 w 2291443"/>
              <a:gd name="connsiteY217" fmla="*/ 1436915 h 2253343"/>
              <a:gd name="connsiteX218" fmla="*/ 876300 w 2291443"/>
              <a:gd name="connsiteY218" fmla="*/ 1409700 h 2253343"/>
              <a:gd name="connsiteX219" fmla="*/ 887186 w 2291443"/>
              <a:gd name="connsiteY219" fmla="*/ 1393372 h 2253343"/>
              <a:gd name="connsiteX220" fmla="*/ 810986 w 2291443"/>
              <a:gd name="connsiteY220" fmla="*/ 1366157 h 2253343"/>
              <a:gd name="connsiteX221" fmla="*/ 778329 w 2291443"/>
              <a:gd name="connsiteY221" fmla="*/ 1344386 h 2253343"/>
              <a:gd name="connsiteX222" fmla="*/ 778329 w 2291443"/>
              <a:gd name="connsiteY222" fmla="*/ 1295400 h 2253343"/>
              <a:gd name="connsiteX223" fmla="*/ 734786 w 2291443"/>
              <a:gd name="connsiteY223" fmla="*/ 1311729 h 2253343"/>
              <a:gd name="connsiteX224" fmla="*/ 718458 w 2291443"/>
              <a:gd name="connsiteY224" fmla="*/ 1295400 h 2253343"/>
              <a:gd name="connsiteX225" fmla="*/ 664029 w 2291443"/>
              <a:gd name="connsiteY225" fmla="*/ 1300843 h 2253343"/>
              <a:gd name="connsiteX226" fmla="*/ 636815 w 2291443"/>
              <a:gd name="connsiteY226" fmla="*/ 1317172 h 2253343"/>
              <a:gd name="connsiteX227" fmla="*/ 587829 w 2291443"/>
              <a:gd name="connsiteY227" fmla="*/ 1311729 h 2253343"/>
              <a:gd name="connsiteX228" fmla="*/ 555172 w 2291443"/>
              <a:gd name="connsiteY228" fmla="*/ 1279072 h 2253343"/>
              <a:gd name="connsiteX229" fmla="*/ 517072 w 2291443"/>
              <a:gd name="connsiteY229" fmla="*/ 1279072 h 2253343"/>
              <a:gd name="connsiteX230" fmla="*/ 478972 w 2291443"/>
              <a:gd name="connsiteY230" fmla="*/ 1268186 h 2253343"/>
              <a:gd name="connsiteX231" fmla="*/ 446315 w 2291443"/>
              <a:gd name="connsiteY231" fmla="*/ 1284515 h 2253343"/>
              <a:gd name="connsiteX232" fmla="*/ 435429 w 2291443"/>
              <a:gd name="connsiteY232" fmla="*/ 1300843 h 2253343"/>
              <a:gd name="connsiteX233" fmla="*/ 391886 w 2291443"/>
              <a:gd name="connsiteY233" fmla="*/ 1300843 h 2253343"/>
              <a:gd name="connsiteX234" fmla="*/ 381000 w 2291443"/>
              <a:gd name="connsiteY234" fmla="*/ 1273629 h 2253343"/>
              <a:gd name="connsiteX235" fmla="*/ 342900 w 2291443"/>
              <a:gd name="connsiteY235" fmla="*/ 1273629 h 2253343"/>
              <a:gd name="connsiteX236" fmla="*/ 310243 w 2291443"/>
              <a:gd name="connsiteY236" fmla="*/ 1273629 h 2253343"/>
              <a:gd name="connsiteX237" fmla="*/ 283029 w 2291443"/>
              <a:gd name="connsiteY237" fmla="*/ 1284515 h 2253343"/>
              <a:gd name="connsiteX238" fmla="*/ 272143 w 2291443"/>
              <a:gd name="connsiteY238" fmla="*/ 1268186 h 2253343"/>
              <a:gd name="connsiteX239" fmla="*/ 272143 w 2291443"/>
              <a:gd name="connsiteY239" fmla="*/ 1230086 h 2253343"/>
              <a:gd name="connsiteX240" fmla="*/ 255815 w 2291443"/>
              <a:gd name="connsiteY240" fmla="*/ 1208315 h 2253343"/>
              <a:gd name="connsiteX241" fmla="*/ 255815 w 2291443"/>
              <a:gd name="connsiteY241" fmla="*/ 1186543 h 2253343"/>
              <a:gd name="connsiteX242" fmla="*/ 255815 w 2291443"/>
              <a:gd name="connsiteY242" fmla="*/ 1143000 h 2253343"/>
              <a:gd name="connsiteX243" fmla="*/ 228600 w 2291443"/>
              <a:gd name="connsiteY243" fmla="*/ 1132115 h 2253343"/>
              <a:gd name="connsiteX244" fmla="*/ 201386 w 2291443"/>
              <a:gd name="connsiteY244" fmla="*/ 1132115 h 2253343"/>
              <a:gd name="connsiteX245" fmla="*/ 163286 w 2291443"/>
              <a:gd name="connsiteY245" fmla="*/ 1175657 h 2253343"/>
              <a:gd name="connsiteX246" fmla="*/ 141515 w 2291443"/>
              <a:gd name="connsiteY246" fmla="*/ 1175657 h 2253343"/>
              <a:gd name="connsiteX247" fmla="*/ 141515 w 2291443"/>
              <a:gd name="connsiteY247" fmla="*/ 1126672 h 2253343"/>
              <a:gd name="connsiteX248" fmla="*/ 141515 w 2291443"/>
              <a:gd name="connsiteY248" fmla="*/ 1050472 h 2253343"/>
              <a:gd name="connsiteX249" fmla="*/ 146958 w 2291443"/>
              <a:gd name="connsiteY249" fmla="*/ 1012372 h 2253343"/>
              <a:gd name="connsiteX250" fmla="*/ 179615 w 2291443"/>
              <a:gd name="connsiteY250" fmla="*/ 974272 h 2253343"/>
              <a:gd name="connsiteX251" fmla="*/ 195943 w 2291443"/>
              <a:gd name="connsiteY251" fmla="*/ 936172 h 2253343"/>
              <a:gd name="connsiteX252" fmla="*/ 157843 w 2291443"/>
              <a:gd name="connsiteY252" fmla="*/ 876300 h 2253343"/>
              <a:gd name="connsiteX253" fmla="*/ 114300 w 2291443"/>
              <a:gd name="connsiteY253" fmla="*/ 827315 h 2253343"/>
              <a:gd name="connsiteX254" fmla="*/ 87086 w 2291443"/>
              <a:gd name="connsiteY254" fmla="*/ 800100 h 2253343"/>
              <a:gd name="connsiteX255" fmla="*/ 102127 w 2291443"/>
              <a:gd name="connsiteY255" fmla="*/ 727949 h 2253343"/>
              <a:gd name="connsiteX256" fmla="*/ 89059 w 2291443"/>
              <a:gd name="connsiteY256" fmla="*/ 686011 h 2253343"/>
              <a:gd name="connsiteX257" fmla="*/ 58320 w 2291443"/>
              <a:gd name="connsiteY257" fmla="*/ 656483 h 2253343"/>
              <a:gd name="connsiteX258" fmla="*/ 39047 w 2291443"/>
              <a:gd name="connsiteY258" fmla="*/ 619986 h 2253343"/>
              <a:gd name="connsiteX259" fmla="*/ 8126 w 2291443"/>
              <a:gd name="connsiteY259" fmla="*/ 668052 h 2253343"/>
              <a:gd name="connsiteX260" fmla="*/ 10492 w 2291443"/>
              <a:gd name="connsiteY260" fmla="*/ 725978 h 2253343"/>
              <a:gd name="connsiteX261" fmla="*/ 51484 w 2291443"/>
              <a:gd name="connsiteY261" fmla="*/ 749879 h 2253343"/>
              <a:gd name="connsiteX262" fmla="*/ 48539 w 2291443"/>
              <a:gd name="connsiteY262" fmla="*/ 749879 h 2253343"/>
              <a:gd name="connsiteX0" fmla="*/ 0 w 2291443"/>
              <a:gd name="connsiteY0" fmla="*/ 604157 h 2253343"/>
              <a:gd name="connsiteX1" fmla="*/ 43543 w 2291443"/>
              <a:gd name="connsiteY1" fmla="*/ 598715 h 2253343"/>
              <a:gd name="connsiteX2" fmla="*/ 54429 w 2291443"/>
              <a:gd name="connsiteY2" fmla="*/ 549729 h 2253343"/>
              <a:gd name="connsiteX3" fmla="*/ 136072 w 2291443"/>
              <a:gd name="connsiteY3" fmla="*/ 473529 h 2253343"/>
              <a:gd name="connsiteX4" fmla="*/ 201386 w 2291443"/>
              <a:gd name="connsiteY4" fmla="*/ 391886 h 2253343"/>
              <a:gd name="connsiteX5" fmla="*/ 370115 w 2291443"/>
              <a:gd name="connsiteY5" fmla="*/ 293915 h 2253343"/>
              <a:gd name="connsiteX6" fmla="*/ 555172 w 2291443"/>
              <a:gd name="connsiteY6" fmla="*/ 239486 h 2253343"/>
              <a:gd name="connsiteX7" fmla="*/ 680358 w 2291443"/>
              <a:gd name="connsiteY7" fmla="*/ 157843 h 2253343"/>
              <a:gd name="connsiteX8" fmla="*/ 827315 w 2291443"/>
              <a:gd name="connsiteY8" fmla="*/ 59872 h 2253343"/>
              <a:gd name="connsiteX9" fmla="*/ 957943 w 2291443"/>
              <a:gd name="connsiteY9" fmla="*/ 10886 h 2253343"/>
              <a:gd name="connsiteX10" fmla="*/ 1137558 w 2291443"/>
              <a:gd name="connsiteY10" fmla="*/ 21772 h 2253343"/>
              <a:gd name="connsiteX11" fmla="*/ 1246415 w 2291443"/>
              <a:gd name="connsiteY11" fmla="*/ 32657 h 2253343"/>
              <a:gd name="connsiteX12" fmla="*/ 1317172 w 2291443"/>
              <a:gd name="connsiteY12" fmla="*/ 32657 h 2253343"/>
              <a:gd name="connsiteX13" fmla="*/ 1534886 w 2291443"/>
              <a:gd name="connsiteY13" fmla="*/ 0 h 2253343"/>
              <a:gd name="connsiteX14" fmla="*/ 1551215 w 2291443"/>
              <a:gd name="connsiteY14" fmla="*/ 43543 h 2253343"/>
              <a:gd name="connsiteX15" fmla="*/ 1741715 w 2291443"/>
              <a:gd name="connsiteY15" fmla="*/ 16329 h 2253343"/>
              <a:gd name="connsiteX16" fmla="*/ 1834243 w 2291443"/>
              <a:gd name="connsiteY16" fmla="*/ 59872 h 2253343"/>
              <a:gd name="connsiteX17" fmla="*/ 1877786 w 2291443"/>
              <a:gd name="connsiteY17" fmla="*/ 70757 h 2253343"/>
              <a:gd name="connsiteX18" fmla="*/ 1997529 w 2291443"/>
              <a:gd name="connsiteY18" fmla="*/ 70757 h 2253343"/>
              <a:gd name="connsiteX19" fmla="*/ 2106386 w 2291443"/>
              <a:gd name="connsiteY19" fmla="*/ 81643 h 2253343"/>
              <a:gd name="connsiteX20" fmla="*/ 2269672 w 2291443"/>
              <a:gd name="connsiteY20" fmla="*/ 54429 h 2253343"/>
              <a:gd name="connsiteX21" fmla="*/ 2291443 w 2291443"/>
              <a:gd name="connsiteY21" fmla="*/ 136072 h 2253343"/>
              <a:gd name="connsiteX22" fmla="*/ 2204358 w 2291443"/>
              <a:gd name="connsiteY22" fmla="*/ 266700 h 2253343"/>
              <a:gd name="connsiteX23" fmla="*/ 2171700 w 2291443"/>
              <a:gd name="connsiteY23" fmla="*/ 381000 h 2253343"/>
              <a:gd name="connsiteX24" fmla="*/ 2111829 w 2291443"/>
              <a:gd name="connsiteY24" fmla="*/ 462643 h 2253343"/>
              <a:gd name="connsiteX25" fmla="*/ 2046515 w 2291443"/>
              <a:gd name="connsiteY25" fmla="*/ 457200 h 2253343"/>
              <a:gd name="connsiteX26" fmla="*/ 2002972 w 2291443"/>
              <a:gd name="connsiteY26" fmla="*/ 457200 h 2253343"/>
              <a:gd name="connsiteX27" fmla="*/ 1964872 w 2291443"/>
              <a:gd name="connsiteY27" fmla="*/ 364672 h 2253343"/>
              <a:gd name="connsiteX28" fmla="*/ 1807029 w 2291443"/>
              <a:gd name="connsiteY28" fmla="*/ 304800 h 2253343"/>
              <a:gd name="connsiteX29" fmla="*/ 1725386 w 2291443"/>
              <a:gd name="connsiteY29" fmla="*/ 277586 h 2253343"/>
              <a:gd name="connsiteX30" fmla="*/ 1681843 w 2291443"/>
              <a:gd name="connsiteY30" fmla="*/ 277586 h 2253343"/>
              <a:gd name="connsiteX31" fmla="*/ 1643743 w 2291443"/>
              <a:gd name="connsiteY31" fmla="*/ 283029 h 2253343"/>
              <a:gd name="connsiteX32" fmla="*/ 1616529 w 2291443"/>
              <a:gd name="connsiteY32" fmla="*/ 315686 h 2253343"/>
              <a:gd name="connsiteX33" fmla="*/ 1611086 w 2291443"/>
              <a:gd name="connsiteY33" fmla="*/ 381000 h 2253343"/>
              <a:gd name="connsiteX34" fmla="*/ 1572986 w 2291443"/>
              <a:gd name="connsiteY34" fmla="*/ 424543 h 2253343"/>
              <a:gd name="connsiteX35" fmla="*/ 1529443 w 2291443"/>
              <a:gd name="connsiteY35" fmla="*/ 429986 h 2253343"/>
              <a:gd name="connsiteX36" fmla="*/ 1496786 w 2291443"/>
              <a:gd name="connsiteY36" fmla="*/ 419100 h 2253343"/>
              <a:gd name="connsiteX37" fmla="*/ 1485900 w 2291443"/>
              <a:gd name="connsiteY37" fmla="*/ 370115 h 2253343"/>
              <a:gd name="connsiteX38" fmla="*/ 1496786 w 2291443"/>
              <a:gd name="connsiteY38" fmla="*/ 332015 h 2253343"/>
              <a:gd name="connsiteX39" fmla="*/ 1540329 w 2291443"/>
              <a:gd name="connsiteY39" fmla="*/ 315686 h 2253343"/>
              <a:gd name="connsiteX40" fmla="*/ 1540329 w 2291443"/>
              <a:gd name="connsiteY40" fmla="*/ 261257 h 2253343"/>
              <a:gd name="connsiteX41" fmla="*/ 1513115 w 2291443"/>
              <a:gd name="connsiteY41" fmla="*/ 261257 h 2253343"/>
              <a:gd name="connsiteX42" fmla="*/ 1464129 w 2291443"/>
              <a:gd name="connsiteY42" fmla="*/ 315686 h 2253343"/>
              <a:gd name="connsiteX43" fmla="*/ 1404258 w 2291443"/>
              <a:gd name="connsiteY43" fmla="*/ 348343 h 2253343"/>
              <a:gd name="connsiteX44" fmla="*/ 1349829 w 2291443"/>
              <a:gd name="connsiteY44" fmla="*/ 348343 h 2253343"/>
              <a:gd name="connsiteX45" fmla="*/ 1317172 w 2291443"/>
              <a:gd name="connsiteY45" fmla="*/ 337457 h 2253343"/>
              <a:gd name="connsiteX46" fmla="*/ 1279072 w 2291443"/>
              <a:gd name="connsiteY46" fmla="*/ 337457 h 2253343"/>
              <a:gd name="connsiteX47" fmla="*/ 1279072 w 2291443"/>
              <a:gd name="connsiteY47" fmla="*/ 381000 h 2253343"/>
              <a:gd name="connsiteX48" fmla="*/ 1317172 w 2291443"/>
              <a:gd name="connsiteY48" fmla="*/ 446315 h 2253343"/>
              <a:gd name="connsiteX49" fmla="*/ 1371600 w 2291443"/>
              <a:gd name="connsiteY49" fmla="*/ 489857 h 2253343"/>
              <a:gd name="connsiteX50" fmla="*/ 1415143 w 2291443"/>
              <a:gd name="connsiteY50" fmla="*/ 522515 h 2253343"/>
              <a:gd name="connsiteX51" fmla="*/ 1442358 w 2291443"/>
              <a:gd name="connsiteY51" fmla="*/ 549729 h 2253343"/>
              <a:gd name="connsiteX52" fmla="*/ 1464129 w 2291443"/>
              <a:gd name="connsiteY52" fmla="*/ 593272 h 2253343"/>
              <a:gd name="connsiteX53" fmla="*/ 1464129 w 2291443"/>
              <a:gd name="connsiteY53" fmla="*/ 625929 h 2253343"/>
              <a:gd name="connsiteX54" fmla="*/ 1436915 w 2291443"/>
              <a:gd name="connsiteY54" fmla="*/ 658586 h 2253343"/>
              <a:gd name="connsiteX55" fmla="*/ 1398815 w 2291443"/>
              <a:gd name="connsiteY55" fmla="*/ 625929 h 2253343"/>
              <a:gd name="connsiteX56" fmla="*/ 1382486 w 2291443"/>
              <a:gd name="connsiteY56" fmla="*/ 582386 h 2253343"/>
              <a:gd name="connsiteX57" fmla="*/ 1360715 w 2291443"/>
              <a:gd name="connsiteY57" fmla="*/ 555172 h 2253343"/>
              <a:gd name="connsiteX58" fmla="*/ 1328058 w 2291443"/>
              <a:gd name="connsiteY58" fmla="*/ 549729 h 2253343"/>
              <a:gd name="connsiteX59" fmla="*/ 1306286 w 2291443"/>
              <a:gd name="connsiteY59" fmla="*/ 522515 h 2253343"/>
              <a:gd name="connsiteX60" fmla="*/ 1284515 w 2291443"/>
              <a:gd name="connsiteY60" fmla="*/ 506186 h 2253343"/>
              <a:gd name="connsiteX61" fmla="*/ 1262743 w 2291443"/>
              <a:gd name="connsiteY61" fmla="*/ 506186 h 2253343"/>
              <a:gd name="connsiteX62" fmla="*/ 1251858 w 2291443"/>
              <a:gd name="connsiteY62" fmla="*/ 549729 h 2253343"/>
              <a:gd name="connsiteX63" fmla="*/ 1295400 w 2291443"/>
              <a:gd name="connsiteY63" fmla="*/ 598715 h 2253343"/>
              <a:gd name="connsiteX64" fmla="*/ 1311729 w 2291443"/>
              <a:gd name="connsiteY64" fmla="*/ 625929 h 2253343"/>
              <a:gd name="connsiteX65" fmla="*/ 1338943 w 2291443"/>
              <a:gd name="connsiteY65" fmla="*/ 642257 h 2253343"/>
              <a:gd name="connsiteX66" fmla="*/ 1338943 w 2291443"/>
              <a:gd name="connsiteY66" fmla="*/ 664029 h 2253343"/>
              <a:gd name="connsiteX67" fmla="*/ 1295400 w 2291443"/>
              <a:gd name="connsiteY67" fmla="*/ 669472 h 2253343"/>
              <a:gd name="connsiteX68" fmla="*/ 1257300 w 2291443"/>
              <a:gd name="connsiteY68" fmla="*/ 653143 h 2253343"/>
              <a:gd name="connsiteX69" fmla="*/ 1240972 w 2291443"/>
              <a:gd name="connsiteY69" fmla="*/ 609600 h 2253343"/>
              <a:gd name="connsiteX70" fmla="*/ 1224643 w 2291443"/>
              <a:gd name="connsiteY70" fmla="*/ 566057 h 2253343"/>
              <a:gd name="connsiteX71" fmla="*/ 1186543 w 2291443"/>
              <a:gd name="connsiteY71" fmla="*/ 549729 h 2253343"/>
              <a:gd name="connsiteX72" fmla="*/ 1143000 w 2291443"/>
              <a:gd name="connsiteY72" fmla="*/ 533400 h 2253343"/>
              <a:gd name="connsiteX73" fmla="*/ 1132115 w 2291443"/>
              <a:gd name="connsiteY73" fmla="*/ 566057 h 2253343"/>
              <a:gd name="connsiteX74" fmla="*/ 1132115 w 2291443"/>
              <a:gd name="connsiteY74" fmla="*/ 604157 h 2253343"/>
              <a:gd name="connsiteX75" fmla="*/ 1181100 w 2291443"/>
              <a:gd name="connsiteY75" fmla="*/ 625929 h 2253343"/>
              <a:gd name="connsiteX76" fmla="*/ 1208315 w 2291443"/>
              <a:gd name="connsiteY76" fmla="*/ 653143 h 2253343"/>
              <a:gd name="connsiteX77" fmla="*/ 1224643 w 2291443"/>
              <a:gd name="connsiteY77" fmla="*/ 696686 h 2253343"/>
              <a:gd name="connsiteX78" fmla="*/ 1213758 w 2291443"/>
              <a:gd name="connsiteY78" fmla="*/ 734786 h 2253343"/>
              <a:gd name="connsiteX79" fmla="*/ 1159329 w 2291443"/>
              <a:gd name="connsiteY79" fmla="*/ 702129 h 2253343"/>
              <a:gd name="connsiteX80" fmla="*/ 1094015 w 2291443"/>
              <a:gd name="connsiteY80" fmla="*/ 647700 h 2253343"/>
              <a:gd name="connsiteX81" fmla="*/ 1077686 w 2291443"/>
              <a:gd name="connsiteY81" fmla="*/ 620486 h 2253343"/>
              <a:gd name="connsiteX82" fmla="*/ 1072243 w 2291443"/>
              <a:gd name="connsiteY82" fmla="*/ 555172 h 2253343"/>
              <a:gd name="connsiteX83" fmla="*/ 1066800 w 2291443"/>
              <a:gd name="connsiteY83" fmla="*/ 527957 h 2253343"/>
              <a:gd name="connsiteX84" fmla="*/ 957943 w 2291443"/>
              <a:gd name="connsiteY84" fmla="*/ 468086 h 2253343"/>
              <a:gd name="connsiteX85" fmla="*/ 947058 w 2291443"/>
              <a:gd name="connsiteY85" fmla="*/ 446315 h 2253343"/>
              <a:gd name="connsiteX86" fmla="*/ 881743 w 2291443"/>
              <a:gd name="connsiteY86" fmla="*/ 511629 h 2253343"/>
              <a:gd name="connsiteX87" fmla="*/ 870858 w 2291443"/>
              <a:gd name="connsiteY87" fmla="*/ 560615 h 2253343"/>
              <a:gd name="connsiteX88" fmla="*/ 870858 w 2291443"/>
              <a:gd name="connsiteY88" fmla="*/ 615043 h 2253343"/>
              <a:gd name="connsiteX89" fmla="*/ 914400 w 2291443"/>
              <a:gd name="connsiteY89" fmla="*/ 647700 h 2253343"/>
              <a:gd name="connsiteX90" fmla="*/ 919843 w 2291443"/>
              <a:gd name="connsiteY90" fmla="*/ 718457 h 2253343"/>
              <a:gd name="connsiteX91" fmla="*/ 957943 w 2291443"/>
              <a:gd name="connsiteY91" fmla="*/ 778329 h 2253343"/>
              <a:gd name="connsiteX92" fmla="*/ 974272 w 2291443"/>
              <a:gd name="connsiteY92" fmla="*/ 794657 h 2253343"/>
              <a:gd name="connsiteX93" fmla="*/ 985158 w 2291443"/>
              <a:gd name="connsiteY93" fmla="*/ 832757 h 2253343"/>
              <a:gd name="connsiteX94" fmla="*/ 1012372 w 2291443"/>
              <a:gd name="connsiteY94" fmla="*/ 887186 h 2253343"/>
              <a:gd name="connsiteX95" fmla="*/ 1017815 w 2291443"/>
              <a:gd name="connsiteY95" fmla="*/ 930729 h 2253343"/>
              <a:gd name="connsiteX96" fmla="*/ 1050472 w 2291443"/>
              <a:gd name="connsiteY96" fmla="*/ 952500 h 2253343"/>
              <a:gd name="connsiteX97" fmla="*/ 1094015 w 2291443"/>
              <a:gd name="connsiteY97" fmla="*/ 952500 h 2253343"/>
              <a:gd name="connsiteX98" fmla="*/ 1132115 w 2291443"/>
              <a:gd name="connsiteY98" fmla="*/ 979715 h 2253343"/>
              <a:gd name="connsiteX99" fmla="*/ 1191986 w 2291443"/>
              <a:gd name="connsiteY99" fmla="*/ 957943 h 2253343"/>
              <a:gd name="connsiteX100" fmla="*/ 1230086 w 2291443"/>
              <a:gd name="connsiteY100" fmla="*/ 914400 h 2253343"/>
              <a:gd name="connsiteX101" fmla="*/ 1262743 w 2291443"/>
              <a:gd name="connsiteY101" fmla="*/ 892629 h 2253343"/>
              <a:gd name="connsiteX102" fmla="*/ 1355272 w 2291443"/>
              <a:gd name="connsiteY102" fmla="*/ 892629 h 2253343"/>
              <a:gd name="connsiteX103" fmla="*/ 1284515 w 2291443"/>
              <a:gd name="connsiteY103" fmla="*/ 930729 h 2253343"/>
              <a:gd name="connsiteX104" fmla="*/ 1224643 w 2291443"/>
              <a:gd name="connsiteY104" fmla="*/ 974272 h 2253343"/>
              <a:gd name="connsiteX105" fmla="*/ 1186543 w 2291443"/>
              <a:gd name="connsiteY105" fmla="*/ 1017815 h 2253343"/>
              <a:gd name="connsiteX106" fmla="*/ 1148443 w 2291443"/>
              <a:gd name="connsiteY106" fmla="*/ 1017815 h 2253343"/>
              <a:gd name="connsiteX107" fmla="*/ 1115786 w 2291443"/>
              <a:gd name="connsiteY107" fmla="*/ 1034143 h 2253343"/>
              <a:gd name="connsiteX108" fmla="*/ 1088572 w 2291443"/>
              <a:gd name="connsiteY108" fmla="*/ 1055915 h 2253343"/>
              <a:gd name="connsiteX109" fmla="*/ 1088572 w 2291443"/>
              <a:gd name="connsiteY109" fmla="*/ 1099457 h 2253343"/>
              <a:gd name="connsiteX110" fmla="*/ 1153886 w 2291443"/>
              <a:gd name="connsiteY110" fmla="*/ 1126672 h 2253343"/>
              <a:gd name="connsiteX111" fmla="*/ 1235529 w 2291443"/>
              <a:gd name="connsiteY111" fmla="*/ 1143000 h 2253343"/>
              <a:gd name="connsiteX112" fmla="*/ 1289958 w 2291443"/>
              <a:gd name="connsiteY112" fmla="*/ 1213757 h 2253343"/>
              <a:gd name="connsiteX113" fmla="*/ 1289958 w 2291443"/>
              <a:gd name="connsiteY113" fmla="*/ 1262743 h 2253343"/>
              <a:gd name="connsiteX114" fmla="*/ 1289958 w 2291443"/>
              <a:gd name="connsiteY114" fmla="*/ 1328057 h 2253343"/>
              <a:gd name="connsiteX115" fmla="*/ 1289958 w 2291443"/>
              <a:gd name="connsiteY115" fmla="*/ 1366157 h 2253343"/>
              <a:gd name="connsiteX116" fmla="*/ 1289958 w 2291443"/>
              <a:gd name="connsiteY116" fmla="*/ 1404257 h 2253343"/>
              <a:gd name="connsiteX117" fmla="*/ 1328058 w 2291443"/>
              <a:gd name="connsiteY117" fmla="*/ 1426029 h 2253343"/>
              <a:gd name="connsiteX118" fmla="*/ 1360715 w 2291443"/>
              <a:gd name="connsiteY118" fmla="*/ 1458686 h 2253343"/>
              <a:gd name="connsiteX119" fmla="*/ 1360715 w 2291443"/>
              <a:gd name="connsiteY119" fmla="*/ 1507672 h 2253343"/>
              <a:gd name="connsiteX120" fmla="*/ 1317172 w 2291443"/>
              <a:gd name="connsiteY120" fmla="*/ 1496786 h 2253343"/>
              <a:gd name="connsiteX121" fmla="*/ 1289958 w 2291443"/>
              <a:gd name="connsiteY121" fmla="*/ 1453243 h 2253343"/>
              <a:gd name="connsiteX122" fmla="*/ 1262743 w 2291443"/>
              <a:gd name="connsiteY122" fmla="*/ 1431472 h 2253343"/>
              <a:gd name="connsiteX123" fmla="*/ 1257300 w 2291443"/>
              <a:gd name="connsiteY123" fmla="*/ 1393372 h 2253343"/>
              <a:gd name="connsiteX124" fmla="*/ 1230086 w 2291443"/>
              <a:gd name="connsiteY124" fmla="*/ 1393372 h 2253343"/>
              <a:gd name="connsiteX125" fmla="*/ 1208315 w 2291443"/>
              <a:gd name="connsiteY125" fmla="*/ 1436915 h 2253343"/>
              <a:gd name="connsiteX126" fmla="*/ 1208315 w 2291443"/>
              <a:gd name="connsiteY126" fmla="*/ 1513115 h 2253343"/>
              <a:gd name="connsiteX127" fmla="*/ 1208315 w 2291443"/>
              <a:gd name="connsiteY127" fmla="*/ 1572986 h 2253343"/>
              <a:gd name="connsiteX128" fmla="*/ 1197429 w 2291443"/>
              <a:gd name="connsiteY128" fmla="*/ 1649186 h 2253343"/>
              <a:gd name="connsiteX129" fmla="*/ 1175658 w 2291443"/>
              <a:gd name="connsiteY129" fmla="*/ 1665515 h 2253343"/>
              <a:gd name="connsiteX130" fmla="*/ 1137558 w 2291443"/>
              <a:gd name="connsiteY130" fmla="*/ 1621972 h 2253343"/>
              <a:gd name="connsiteX131" fmla="*/ 1110343 w 2291443"/>
              <a:gd name="connsiteY131" fmla="*/ 1589315 h 2253343"/>
              <a:gd name="connsiteX132" fmla="*/ 1088572 w 2291443"/>
              <a:gd name="connsiteY132" fmla="*/ 1562100 h 2253343"/>
              <a:gd name="connsiteX133" fmla="*/ 1072243 w 2291443"/>
              <a:gd name="connsiteY133" fmla="*/ 1518557 h 2253343"/>
              <a:gd name="connsiteX134" fmla="*/ 1061358 w 2291443"/>
              <a:gd name="connsiteY134" fmla="*/ 1485900 h 2253343"/>
              <a:gd name="connsiteX135" fmla="*/ 1023258 w 2291443"/>
              <a:gd name="connsiteY135" fmla="*/ 1485900 h 2253343"/>
              <a:gd name="connsiteX136" fmla="*/ 990600 w 2291443"/>
              <a:gd name="connsiteY136" fmla="*/ 1513115 h 2253343"/>
              <a:gd name="connsiteX137" fmla="*/ 963386 w 2291443"/>
              <a:gd name="connsiteY137" fmla="*/ 1475015 h 2253343"/>
              <a:gd name="connsiteX138" fmla="*/ 941615 w 2291443"/>
              <a:gd name="connsiteY138" fmla="*/ 1480457 h 2253343"/>
              <a:gd name="connsiteX139" fmla="*/ 914400 w 2291443"/>
              <a:gd name="connsiteY139" fmla="*/ 1534886 h 2253343"/>
              <a:gd name="connsiteX140" fmla="*/ 914400 w 2291443"/>
              <a:gd name="connsiteY140" fmla="*/ 1572986 h 2253343"/>
              <a:gd name="connsiteX141" fmla="*/ 919843 w 2291443"/>
              <a:gd name="connsiteY141" fmla="*/ 1621972 h 2253343"/>
              <a:gd name="connsiteX142" fmla="*/ 957943 w 2291443"/>
              <a:gd name="connsiteY142" fmla="*/ 1627415 h 2253343"/>
              <a:gd name="connsiteX143" fmla="*/ 985158 w 2291443"/>
              <a:gd name="connsiteY143" fmla="*/ 1638300 h 2253343"/>
              <a:gd name="connsiteX144" fmla="*/ 1006929 w 2291443"/>
              <a:gd name="connsiteY144" fmla="*/ 1681843 h 2253343"/>
              <a:gd name="connsiteX145" fmla="*/ 985158 w 2291443"/>
              <a:gd name="connsiteY145" fmla="*/ 1719943 h 2253343"/>
              <a:gd name="connsiteX146" fmla="*/ 941615 w 2291443"/>
              <a:gd name="connsiteY146" fmla="*/ 1736272 h 2253343"/>
              <a:gd name="connsiteX147" fmla="*/ 919843 w 2291443"/>
              <a:gd name="connsiteY147" fmla="*/ 1736272 h 2253343"/>
              <a:gd name="connsiteX148" fmla="*/ 892629 w 2291443"/>
              <a:gd name="connsiteY148" fmla="*/ 1758043 h 2253343"/>
              <a:gd name="connsiteX149" fmla="*/ 876300 w 2291443"/>
              <a:gd name="connsiteY149" fmla="*/ 1801586 h 2253343"/>
              <a:gd name="connsiteX150" fmla="*/ 849086 w 2291443"/>
              <a:gd name="connsiteY150" fmla="*/ 1801586 h 2253343"/>
              <a:gd name="connsiteX151" fmla="*/ 843643 w 2291443"/>
              <a:gd name="connsiteY151" fmla="*/ 1763486 h 2253343"/>
              <a:gd name="connsiteX152" fmla="*/ 843643 w 2291443"/>
              <a:gd name="connsiteY152" fmla="*/ 1730829 h 2253343"/>
              <a:gd name="connsiteX153" fmla="*/ 783772 w 2291443"/>
              <a:gd name="connsiteY153" fmla="*/ 1692729 h 2253343"/>
              <a:gd name="connsiteX154" fmla="*/ 751115 w 2291443"/>
              <a:gd name="connsiteY154" fmla="*/ 1660072 h 2253343"/>
              <a:gd name="connsiteX155" fmla="*/ 740229 w 2291443"/>
              <a:gd name="connsiteY155" fmla="*/ 1681843 h 2253343"/>
              <a:gd name="connsiteX156" fmla="*/ 745672 w 2291443"/>
              <a:gd name="connsiteY156" fmla="*/ 1741715 h 2253343"/>
              <a:gd name="connsiteX157" fmla="*/ 783772 w 2291443"/>
              <a:gd name="connsiteY157" fmla="*/ 1828800 h 2253343"/>
              <a:gd name="connsiteX158" fmla="*/ 794658 w 2291443"/>
              <a:gd name="connsiteY158" fmla="*/ 1899557 h 2253343"/>
              <a:gd name="connsiteX159" fmla="*/ 800100 w 2291443"/>
              <a:gd name="connsiteY159" fmla="*/ 1953986 h 2253343"/>
              <a:gd name="connsiteX160" fmla="*/ 805543 w 2291443"/>
              <a:gd name="connsiteY160" fmla="*/ 1997529 h 2253343"/>
              <a:gd name="connsiteX161" fmla="*/ 843643 w 2291443"/>
              <a:gd name="connsiteY161" fmla="*/ 2046515 h 2253343"/>
              <a:gd name="connsiteX162" fmla="*/ 843643 w 2291443"/>
              <a:gd name="connsiteY162" fmla="*/ 2117272 h 2253343"/>
              <a:gd name="connsiteX163" fmla="*/ 838200 w 2291443"/>
              <a:gd name="connsiteY163" fmla="*/ 2171700 h 2253343"/>
              <a:gd name="connsiteX164" fmla="*/ 800100 w 2291443"/>
              <a:gd name="connsiteY164" fmla="*/ 2231572 h 2253343"/>
              <a:gd name="connsiteX165" fmla="*/ 745672 w 2291443"/>
              <a:gd name="connsiteY165" fmla="*/ 2253343 h 2253343"/>
              <a:gd name="connsiteX166" fmla="*/ 723900 w 2291443"/>
              <a:gd name="connsiteY166" fmla="*/ 2253343 h 2253343"/>
              <a:gd name="connsiteX167" fmla="*/ 723900 w 2291443"/>
              <a:gd name="connsiteY167" fmla="*/ 2171700 h 2253343"/>
              <a:gd name="connsiteX168" fmla="*/ 734786 w 2291443"/>
              <a:gd name="connsiteY168" fmla="*/ 2111829 h 2253343"/>
              <a:gd name="connsiteX169" fmla="*/ 734786 w 2291443"/>
              <a:gd name="connsiteY169" fmla="*/ 2057400 h 2253343"/>
              <a:gd name="connsiteX170" fmla="*/ 702129 w 2291443"/>
              <a:gd name="connsiteY170" fmla="*/ 2013857 h 2253343"/>
              <a:gd name="connsiteX171" fmla="*/ 702129 w 2291443"/>
              <a:gd name="connsiteY171" fmla="*/ 1970315 h 2253343"/>
              <a:gd name="connsiteX172" fmla="*/ 658586 w 2291443"/>
              <a:gd name="connsiteY172" fmla="*/ 1970315 h 2253343"/>
              <a:gd name="connsiteX173" fmla="*/ 642258 w 2291443"/>
              <a:gd name="connsiteY173" fmla="*/ 1970315 h 2253343"/>
              <a:gd name="connsiteX174" fmla="*/ 625929 w 2291443"/>
              <a:gd name="connsiteY174" fmla="*/ 2024743 h 2253343"/>
              <a:gd name="connsiteX175" fmla="*/ 625929 w 2291443"/>
              <a:gd name="connsiteY175" fmla="*/ 2062843 h 2253343"/>
              <a:gd name="connsiteX176" fmla="*/ 593272 w 2291443"/>
              <a:gd name="connsiteY176" fmla="*/ 2117272 h 2253343"/>
              <a:gd name="connsiteX177" fmla="*/ 593272 w 2291443"/>
              <a:gd name="connsiteY177" fmla="*/ 2133600 h 2253343"/>
              <a:gd name="connsiteX178" fmla="*/ 555172 w 2291443"/>
              <a:gd name="connsiteY178" fmla="*/ 2111829 h 2253343"/>
              <a:gd name="connsiteX179" fmla="*/ 555172 w 2291443"/>
              <a:gd name="connsiteY179" fmla="*/ 2062843 h 2253343"/>
              <a:gd name="connsiteX180" fmla="*/ 555172 w 2291443"/>
              <a:gd name="connsiteY180" fmla="*/ 2013857 h 2253343"/>
              <a:gd name="connsiteX181" fmla="*/ 555172 w 2291443"/>
              <a:gd name="connsiteY181" fmla="*/ 1975757 h 2253343"/>
              <a:gd name="connsiteX182" fmla="*/ 549729 w 2291443"/>
              <a:gd name="connsiteY182" fmla="*/ 1921329 h 2253343"/>
              <a:gd name="connsiteX183" fmla="*/ 544286 w 2291443"/>
              <a:gd name="connsiteY183" fmla="*/ 1877786 h 2253343"/>
              <a:gd name="connsiteX184" fmla="*/ 522515 w 2291443"/>
              <a:gd name="connsiteY184" fmla="*/ 1856015 h 2253343"/>
              <a:gd name="connsiteX185" fmla="*/ 468086 w 2291443"/>
              <a:gd name="connsiteY185" fmla="*/ 1856015 h 2253343"/>
              <a:gd name="connsiteX186" fmla="*/ 457200 w 2291443"/>
              <a:gd name="connsiteY186" fmla="*/ 1921329 h 2253343"/>
              <a:gd name="connsiteX187" fmla="*/ 451758 w 2291443"/>
              <a:gd name="connsiteY187" fmla="*/ 1959429 h 2253343"/>
              <a:gd name="connsiteX188" fmla="*/ 446315 w 2291443"/>
              <a:gd name="connsiteY188" fmla="*/ 2008415 h 2253343"/>
              <a:gd name="connsiteX189" fmla="*/ 419100 w 2291443"/>
              <a:gd name="connsiteY189" fmla="*/ 1981200 h 2253343"/>
              <a:gd name="connsiteX190" fmla="*/ 386443 w 2291443"/>
              <a:gd name="connsiteY190" fmla="*/ 1937657 h 2253343"/>
              <a:gd name="connsiteX191" fmla="*/ 348343 w 2291443"/>
              <a:gd name="connsiteY191" fmla="*/ 1872343 h 2253343"/>
              <a:gd name="connsiteX192" fmla="*/ 321129 w 2291443"/>
              <a:gd name="connsiteY192" fmla="*/ 1828800 h 2253343"/>
              <a:gd name="connsiteX193" fmla="*/ 315686 w 2291443"/>
              <a:gd name="connsiteY193" fmla="*/ 1801586 h 2253343"/>
              <a:gd name="connsiteX194" fmla="*/ 315686 w 2291443"/>
              <a:gd name="connsiteY194" fmla="*/ 1768929 h 2253343"/>
              <a:gd name="connsiteX195" fmla="*/ 315686 w 2291443"/>
              <a:gd name="connsiteY195" fmla="*/ 1725386 h 2253343"/>
              <a:gd name="connsiteX196" fmla="*/ 359229 w 2291443"/>
              <a:gd name="connsiteY196" fmla="*/ 1709057 h 2253343"/>
              <a:gd name="connsiteX197" fmla="*/ 386443 w 2291443"/>
              <a:gd name="connsiteY197" fmla="*/ 1681843 h 2253343"/>
              <a:gd name="connsiteX198" fmla="*/ 386443 w 2291443"/>
              <a:gd name="connsiteY198" fmla="*/ 1627415 h 2253343"/>
              <a:gd name="connsiteX199" fmla="*/ 342900 w 2291443"/>
              <a:gd name="connsiteY199" fmla="*/ 1562100 h 2253343"/>
              <a:gd name="connsiteX200" fmla="*/ 299358 w 2291443"/>
              <a:gd name="connsiteY200" fmla="*/ 1534886 h 2253343"/>
              <a:gd name="connsiteX201" fmla="*/ 299358 w 2291443"/>
              <a:gd name="connsiteY201" fmla="*/ 1496786 h 2253343"/>
              <a:gd name="connsiteX202" fmla="*/ 272143 w 2291443"/>
              <a:gd name="connsiteY202" fmla="*/ 1458686 h 2253343"/>
              <a:gd name="connsiteX203" fmla="*/ 250372 w 2291443"/>
              <a:gd name="connsiteY203" fmla="*/ 1447800 h 2253343"/>
              <a:gd name="connsiteX204" fmla="*/ 261258 w 2291443"/>
              <a:gd name="connsiteY204" fmla="*/ 1409700 h 2253343"/>
              <a:gd name="connsiteX205" fmla="*/ 299358 w 2291443"/>
              <a:gd name="connsiteY205" fmla="*/ 1398815 h 2253343"/>
              <a:gd name="connsiteX206" fmla="*/ 332015 w 2291443"/>
              <a:gd name="connsiteY206" fmla="*/ 1344386 h 2253343"/>
              <a:gd name="connsiteX207" fmla="*/ 332015 w 2291443"/>
              <a:gd name="connsiteY207" fmla="*/ 1322615 h 2253343"/>
              <a:gd name="connsiteX208" fmla="*/ 375558 w 2291443"/>
              <a:gd name="connsiteY208" fmla="*/ 1322615 h 2253343"/>
              <a:gd name="connsiteX209" fmla="*/ 397329 w 2291443"/>
              <a:gd name="connsiteY209" fmla="*/ 1322615 h 2253343"/>
              <a:gd name="connsiteX210" fmla="*/ 419100 w 2291443"/>
              <a:gd name="connsiteY210" fmla="*/ 1322615 h 2253343"/>
              <a:gd name="connsiteX211" fmla="*/ 451758 w 2291443"/>
              <a:gd name="connsiteY211" fmla="*/ 1317172 h 2253343"/>
              <a:gd name="connsiteX212" fmla="*/ 478972 w 2291443"/>
              <a:gd name="connsiteY212" fmla="*/ 1295400 h 2253343"/>
              <a:gd name="connsiteX213" fmla="*/ 533400 w 2291443"/>
              <a:gd name="connsiteY213" fmla="*/ 1295400 h 2253343"/>
              <a:gd name="connsiteX214" fmla="*/ 658586 w 2291443"/>
              <a:gd name="connsiteY214" fmla="*/ 1355272 h 2253343"/>
              <a:gd name="connsiteX215" fmla="*/ 772886 w 2291443"/>
              <a:gd name="connsiteY215" fmla="*/ 1415143 h 2253343"/>
              <a:gd name="connsiteX216" fmla="*/ 783772 w 2291443"/>
              <a:gd name="connsiteY216" fmla="*/ 1453243 h 2253343"/>
              <a:gd name="connsiteX217" fmla="*/ 838200 w 2291443"/>
              <a:gd name="connsiteY217" fmla="*/ 1436915 h 2253343"/>
              <a:gd name="connsiteX218" fmla="*/ 876300 w 2291443"/>
              <a:gd name="connsiteY218" fmla="*/ 1409700 h 2253343"/>
              <a:gd name="connsiteX219" fmla="*/ 887186 w 2291443"/>
              <a:gd name="connsiteY219" fmla="*/ 1393372 h 2253343"/>
              <a:gd name="connsiteX220" fmla="*/ 810986 w 2291443"/>
              <a:gd name="connsiteY220" fmla="*/ 1366157 h 2253343"/>
              <a:gd name="connsiteX221" fmla="*/ 778329 w 2291443"/>
              <a:gd name="connsiteY221" fmla="*/ 1344386 h 2253343"/>
              <a:gd name="connsiteX222" fmla="*/ 778329 w 2291443"/>
              <a:gd name="connsiteY222" fmla="*/ 1295400 h 2253343"/>
              <a:gd name="connsiteX223" fmla="*/ 734786 w 2291443"/>
              <a:gd name="connsiteY223" fmla="*/ 1311729 h 2253343"/>
              <a:gd name="connsiteX224" fmla="*/ 718458 w 2291443"/>
              <a:gd name="connsiteY224" fmla="*/ 1295400 h 2253343"/>
              <a:gd name="connsiteX225" fmla="*/ 664029 w 2291443"/>
              <a:gd name="connsiteY225" fmla="*/ 1300843 h 2253343"/>
              <a:gd name="connsiteX226" fmla="*/ 636815 w 2291443"/>
              <a:gd name="connsiteY226" fmla="*/ 1317172 h 2253343"/>
              <a:gd name="connsiteX227" fmla="*/ 587829 w 2291443"/>
              <a:gd name="connsiteY227" fmla="*/ 1311729 h 2253343"/>
              <a:gd name="connsiteX228" fmla="*/ 555172 w 2291443"/>
              <a:gd name="connsiteY228" fmla="*/ 1279072 h 2253343"/>
              <a:gd name="connsiteX229" fmla="*/ 517072 w 2291443"/>
              <a:gd name="connsiteY229" fmla="*/ 1279072 h 2253343"/>
              <a:gd name="connsiteX230" fmla="*/ 478972 w 2291443"/>
              <a:gd name="connsiteY230" fmla="*/ 1268186 h 2253343"/>
              <a:gd name="connsiteX231" fmla="*/ 446315 w 2291443"/>
              <a:gd name="connsiteY231" fmla="*/ 1284515 h 2253343"/>
              <a:gd name="connsiteX232" fmla="*/ 435429 w 2291443"/>
              <a:gd name="connsiteY232" fmla="*/ 1300843 h 2253343"/>
              <a:gd name="connsiteX233" fmla="*/ 391886 w 2291443"/>
              <a:gd name="connsiteY233" fmla="*/ 1300843 h 2253343"/>
              <a:gd name="connsiteX234" fmla="*/ 381000 w 2291443"/>
              <a:gd name="connsiteY234" fmla="*/ 1273629 h 2253343"/>
              <a:gd name="connsiteX235" fmla="*/ 342900 w 2291443"/>
              <a:gd name="connsiteY235" fmla="*/ 1273629 h 2253343"/>
              <a:gd name="connsiteX236" fmla="*/ 310243 w 2291443"/>
              <a:gd name="connsiteY236" fmla="*/ 1273629 h 2253343"/>
              <a:gd name="connsiteX237" fmla="*/ 283029 w 2291443"/>
              <a:gd name="connsiteY237" fmla="*/ 1284515 h 2253343"/>
              <a:gd name="connsiteX238" fmla="*/ 272143 w 2291443"/>
              <a:gd name="connsiteY238" fmla="*/ 1268186 h 2253343"/>
              <a:gd name="connsiteX239" fmla="*/ 272143 w 2291443"/>
              <a:gd name="connsiteY239" fmla="*/ 1230086 h 2253343"/>
              <a:gd name="connsiteX240" fmla="*/ 255815 w 2291443"/>
              <a:gd name="connsiteY240" fmla="*/ 1208315 h 2253343"/>
              <a:gd name="connsiteX241" fmla="*/ 255815 w 2291443"/>
              <a:gd name="connsiteY241" fmla="*/ 1186543 h 2253343"/>
              <a:gd name="connsiteX242" fmla="*/ 255815 w 2291443"/>
              <a:gd name="connsiteY242" fmla="*/ 1143000 h 2253343"/>
              <a:gd name="connsiteX243" fmla="*/ 228600 w 2291443"/>
              <a:gd name="connsiteY243" fmla="*/ 1132115 h 2253343"/>
              <a:gd name="connsiteX244" fmla="*/ 201386 w 2291443"/>
              <a:gd name="connsiteY244" fmla="*/ 1132115 h 2253343"/>
              <a:gd name="connsiteX245" fmla="*/ 163286 w 2291443"/>
              <a:gd name="connsiteY245" fmla="*/ 1175657 h 2253343"/>
              <a:gd name="connsiteX246" fmla="*/ 141515 w 2291443"/>
              <a:gd name="connsiteY246" fmla="*/ 1175657 h 2253343"/>
              <a:gd name="connsiteX247" fmla="*/ 141515 w 2291443"/>
              <a:gd name="connsiteY247" fmla="*/ 1126672 h 2253343"/>
              <a:gd name="connsiteX248" fmla="*/ 141515 w 2291443"/>
              <a:gd name="connsiteY248" fmla="*/ 1050472 h 2253343"/>
              <a:gd name="connsiteX249" fmla="*/ 146958 w 2291443"/>
              <a:gd name="connsiteY249" fmla="*/ 1012372 h 2253343"/>
              <a:gd name="connsiteX250" fmla="*/ 179615 w 2291443"/>
              <a:gd name="connsiteY250" fmla="*/ 974272 h 2253343"/>
              <a:gd name="connsiteX251" fmla="*/ 195943 w 2291443"/>
              <a:gd name="connsiteY251" fmla="*/ 936172 h 2253343"/>
              <a:gd name="connsiteX252" fmla="*/ 157843 w 2291443"/>
              <a:gd name="connsiteY252" fmla="*/ 876300 h 2253343"/>
              <a:gd name="connsiteX253" fmla="*/ 114300 w 2291443"/>
              <a:gd name="connsiteY253" fmla="*/ 827315 h 2253343"/>
              <a:gd name="connsiteX254" fmla="*/ 87086 w 2291443"/>
              <a:gd name="connsiteY254" fmla="*/ 800100 h 2253343"/>
              <a:gd name="connsiteX255" fmla="*/ 102127 w 2291443"/>
              <a:gd name="connsiteY255" fmla="*/ 727949 h 2253343"/>
              <a:gd name="connsiteX256" fmla="*/ 89059 w 2291443"/>
              <a:gd name="connsiteY256" fmla="*/ 686011 h 2253343"/>
              <a:gd name="connsiteX257" fmla="*/ 58320 w 2291443"/>
              <a:gd name="connsiteY257" fmla="*/ 656483 h 2253343"/>
              <a:gd name="connsiteX258" fmla="*/ 39047 w 2291443"/>
              <a:gd name="connsiteY258" fmla="*/ 619986 h 2253343"/>
              <a:gd name="connsiteX259" fmla="*/ 8126 w 2291443"/>
              <a:gd name="connsiteY259" fmla="*/ 668052 h 2253343"/>
              <a:gd name="connsiteX260" fmla="*/ 10492 w 2291443"/>
              <a:gd name="connsiteY260" fmla="*/ 725978 h 2253343"/>
              <a:gd name="connsiteX261" fmla="*/ 51484 w 2291443"/>
              <a:gd name="connsiteY261" fmla="*/ 749879 h 2253343"/>
              <a:gd name="connsiteX262" fmla="*/ 48539 w 2291443"/>
              <a:gd name="connsiteY262" fmla="*/ 791108 h 2253343"/>
              <a:gd name="connsiteX0" fmla="*/ 0 w 2291443"/>
              <a:gd name="connsiteY0" fmla="*/ 604157 h 2253343"/>
              <a:gd name="connsiteX1" fmla="*/ 43543 w 2291443"/>
              <a:gd name="connsiteY1" fmla="*/ 598715 h 2253343"/>
              <a:gd name="connsiteX2" fmla="*/ 54429 w 2291443"/>
              <a:gd name="connsiteY2" fmla="*/ 549729 h 2253343"/>
              <a:gd name="connsiteX3" fmla="*/ 136072 w 2291443"/>
              <a:gd name="connsiteY3" fmla="*/ 473529 h 2253343"/>
              <a:gd name="connsiteX4" fmla="*/ 201386 w 2291443"/>
              <a:gd name="connsiteY4" fmla="*/ 391886 h 2253343"/>
              <a:gd name="connsiteX5" fmla="*/ 370115 w 2291443"/>
              <a:gd name="connsiteY5" fmla="*/ 293915 h 2253343"/>
              <a:gd name="connsiteX6" fmla="*/ 555172 w 2291443"/>
              <a:gd name="connsiteY6" fmla="*/ 239486 h 2253343"/>
              <a:gd name="connsiteX7" fmla="*/ 680358 w 2291443"/>
              <a:gd name="connsiteY7" fmla="*/ 157843 h 2253343"/>
              <a:gd name="connsiteX8" fmla="*/ 827315 w 2291443"/>
              <a:gd name="connsiteY8" fmla="*/ 59872 h 2253343"/>
              <a:gd name="connsiteX9" fmla="*/ 957943 w 2291443"/>
              <a:gd name="connsiteY9" fmla="*/ 10886 h 2253343"/>
              <a:gd name="connsiteX10" fmla="*/ 1137558 w 2291443"/>
              <a:gd name="connsiteY10" fmla="*/ 21772 h 2253343"/>
              <a:gd name="connsiteX11" fmla="*/ 1246415 w 2291443"/>
              <a:gd name="connsiteY11" fmla="*/ 32657 h 2253343"/>
              <a:gd name="connsiteX12" fmla="*/ 1317172 w 2291443"/>
              <a:gd name="connsiteY12" fmla="*/ 32657 h 2253343"/>
              <a:gd name="connsiteX13" fmla="*/ 1534886 w 2291443"/>
              <a:gd name="connsiteY13" fmla="*/ 0 h 2253343"/>
              <a:gd name="connsiteX14" fmla="*/ 1551215 w 2291443"/>
              <a:gd name="connsiteY14" fmla="*/ 43543 h 2253343"/>
              <a:gd name="connsiteX15" fmla="*/ 1741715 w 2291443"/>
              <a:gd name="connsiteY15" fmla="*/ 16329 h 2253343"/>
              <a:gd name="connsiteX16" fmla="*/ 1834243 w 2291443"/>
              <a:gd name="connsiteY16" fmla="*/ 59872 h 2253343"/>
              <a:gd name="connsiteX17" fmla="*/ 1877786 w 2291443"/>
              <a:gd name="connsiteY17" fmla="*/ 70757 h 2253343"/>
              <a:gd name="connsiteX18" fmla="*/ 1997529 w 2291443"/>
              <a:gd name="connsiteY18" fmla="*/ 70757 h 2253343"/>
              <a:gd name="connsiteX19" fmla="*/ 2106386 w 2291443"/>
              <a:gd name="connsiteY19" fmla="*/ 81643 h 2253343"/>
              <a:gd name="connsiteX20" fmla="*/ 2269672 w 2291443"/>
              <a:gd name="connsiteY20" fmla="*/ 54429 h 2253343"/>
              <a:gd name="connsiteX21" fmla="*/ 2291443 w 2291443"/>
              <a:gd name="connsiteY21" fmla="*/ 136072 h 2253343"/>
              <a:gd name="connsiteX22" fmla="*/ 2204358 w 2291443"/>
              <a:gd name="connsiteY22" fmla="*/ 266700 h 2253343"/>
              <a:gd name="connsiteX23" fmla="*/ 2171700 w 2291443"/>
              <a:gd name="connsiteY23" fmla="*/ 381000 h 2253343"/>
              <a:gd name="connsiteX24" fmla="*/ 2111829 w 2291443"/>
              <a:gd name="connsiteY24" fmla="*/ 462643 h 2253343"/>
              <a:gd name="connsiteX25" fmla="*/ 2046515 w 2291443"/>
              <a:gd name="connsiteY25" fmla="*/ 457200 h 2253343"/>
              <a:gd name="connsiteX26" fmla="*/ 2002972 w 2291443"/>
              <a:gd name="connsiteY26" fmla="*/ 457200 h 2253343"/>
              <a:gd name="connsiteX27" fmla="*/ 1964872 w 2291443"/>
              <a:gd name="connsiteY27" fmla="*/ 364672 h 2253343"/>
              <a:gd name="connsiteX28" fmla="*/ 1807029 w 2291443"/>
              <a:gd name="connsiteY28" fmla="*/ 304800 h 2253343"/>
              <a:gd name="connsiteX29" fmla="*/ 1725386 w 2291443"/>
              <a:gd name="connsiteY29" fmla="*/ 277586 h 2253343"/>
              <a:gd name="connsiteX30" fmla="*/ 1681843 w 2291443"/>
              <a:gd name="connsiteY30" fmla="*/ 277586 h 2253343"/>
              <a:gd name="connsiteX31" fmla="*/ 1643743 w 2291443"/>
              <a:gd name="connsiteY31" fmla="*/ 283029 h 2253343"/>
              <a:gd name="connsiteX32" fmla="*/ 1616529 w 2291443"/>
              <a:gd name="connsiteY32" fmla="*/ 315686 h 2253343"/>
              <a:gd name="connsiteX33" fmla="*/ 1611086 w 2291443"/>
              <a:gd name="connsiteY33" fmla="*/ 381000 h 2253343"/>
              <a:gd name="connsiteX34" fmla="*/ 1572986 w 2291443"/>
              <a:gd name="connsiteY34" fmla="*/ 424543 h 2253343"/>
              <a:gd name="connsiteX35" fmla="*/ 1529443 w 2291443"/>
              <a:gd name="connsiteY35" fmla="*/ 429986 h 2253343"/>
              <a:gd name="connsiteX36" fmla="*/ 1496786 w 2291443"/>
              <a:gd name="connsiteY36" fmla="*/ 419100 h 2253343"/>
              <a:gd name="connsiteX37" fmla="*/ 1485900 w 2291443"/>
              <a:gd name="connsiteY37" fmla="*/ 370115 h 2253343"/>
              <a:gd name="connsiteX38" fmla="*/ 1496786 w 2291443"/>
              <a:gd name="connsiteY38" fmla="*/ 332015 h 2253343"/>
              <a:gd name="connsiteX39" fmla="*/ 1540329 w 2291443"/>
              <a:gd name="connsiteY39" fmla="*/ 315686 h 2253343"/>
              <a:gd name="connsiteX40" fmla="*/ 1540329 w 2291443"/>
              <a:gd name="connsiteY40" fmla="*/ 261257 h 2253343"/>
              <a:gd name="connsiteX41" fmla="*/ 1513115 w 2291443"/>
              <a:gd name="connsiteY41" fmla="*/ 261257 h 2253343"/>
              <a:gd name="connsiteX42" fmla="*/ 1464129 w 2291443"/>
              <a:gd name="connsiteY42" fmla="*/ 315686 h 2253343"/>
              <a:gd name="connsiteX43" fmla="*/ 1404258 w 2291443"/>
              <a:gd name="connsiteY43" fmla="*/ 348343 h 2253343"/>
              <a:gd name="connsiteX44" fmla="*/ 1349829 w 2291443"/>
              <a:gd name="connsiteY44" fmla="*/ 348343 h 2253343"/>
              <a:gd name="connsiteX45" fmla="*/ 1317172 w 2291443"/>
              <a:gd name="connsiteY45" fmla="*/ 337457 h 2253343"/>
              <a:gd name="connsiteX46" fmla="*/ 1279072 w 2291443"/>
              <a:gd name="connsiteY46" fmla="*/ 337457 h 2253343"/>
              <a:gd name="connsiteX47" fmla="*/ 1279072 w 2291443"/>
              <a:gd name="connsiteY47" fmla="*/ 381000 h 2253343"/>
              <a:gd name="connsiteX48" fmla="*/ 1317172 w 2291443"/>
              <a:gd name="connsiteY48" fmla="*/ 446315 h 2253343"/>
              <a:gd name="connsiteX49" fmla="*/ 1371600 w 2291443"/>
              <a:gd name="connsiteY49" fmla="*/ 489857 h 2253343"/>
              <a:gd name="connsiteX50" fmla="*/ 1415143 w 2291443"/>
              <a:gd name="connsiteY50" fmla="*/ 522515 h 2253343"/>
              <a:gd name="connsiteX51" fmla="*/ 1442358 w 2291443"/>
              <a:gd name="connsiteY51" fmla="*/ 549729 h 2253343"/>
              <a:gd name="connsiteX52" fmla="*/ 1464129 w 2291443"/>
              <a:gd name="connsiteY52" fmla="*/ 593272 h 2253343"/>
              <a:gd name="connsiteX53" fmla="*/ 1464129 w 2291443"/>
              <a:gd name="connsiteY53" fmla="*/ 625929 h 2253343"/>
              <a:gd name="connsiteX54" fmla="*/ 1436915 w 2291443"/>
              <a:gd name="connsiteY54" fmla="*/ 658586 h 2253343"/>
              <a:gd name="connsiteX55" fmla="*/ 1398815 w 2291443"/>
              <a:gd name="connsiteY55" fmla="*/ 625929 h 2253343"/>
              <a:gd name="connsiteX56" fmla="*/ 1382486 w 2291443"/>
              <a:gd name="connsiteY56" fmla="*/ 582386 h 2253343"/>
              <a:gd name="connsiteX57" fmla="*/ 1360715 w 2291443"/>
              <a:gd name="connsiteY57" fmla="*/ 555172 h 2253343"/>
              <a:gd name="connsiteX58" fmla="*/ 1328058 w 2291443"/>
              <a:gd name="connsiteY58" fmla="*/ 549729 h 2253343"/>
              <a:gd name="connsiteX59" fmla="*/ 1306286 w 2291443"/>
              <a:gd name="connsiteY59" fmla="*/ 522515 h 2253343"/>
              <a:gd name="connsiteX60" fmla="*/ 1284515 w 2291443"/>
              <a:gd name="connsiteY60" fmla="*/ 506186 h 2253343"/>
              <a:gd name="connsiteX61" fmla="*/ 1262743 w 2291443"/>
              <a:gd name="connsiteY61" fmla="*/ 506186 h 2253343"/>
              <a:gd name="connsiteX62" fmla="*/ 1251858 w 2291443"/>
              <a:gd name="connsiteY62" fmla="*/ 549729 h 2253343"/>
              <a:gd name="connsiteX63" fmla="*/ 1295400 w 2291443"/>
              <a:gd name="connsiteY63" fmla="*/ 598715 h 2253343"/>
              <a:gd name="connsiteX64" fmla="*/ 1311729 w 2291443"/>
              <a:gd name="connsiteY64" fmla="*/ 625929 h 2253343"/>
              <a:gd name="connsiteX65" fmla="*/ 1338943 w 2291443"/>
              <a:gd name="connsiteY65" fmla="*/ 642257 h 2253343"/>
              <a:gd name="connsiteX66" fmla="*/ 1338943 w 2291443"/>
              <a:gd name="connsiteY66" fmla="*/ 664029 h 2253343"/>
              <a:gd name="connsiteX67" fmla="*/ 1295400 w 2291443"/>
              <a:gd name="connsiteY67" fmla="*/ 669472 h 2253343"/>
              <a:gd name="connsiteX68" fmla="*/ 1257300 w 2291443"/>
              <a:gd name="connsiteY68" fmla="*/ 653143 h 2253343"/>
              <a:gd name="connsiteX69" fmla="*/ 1240972 w 2291443"/>
              <a:gd name="connsiteY69" fmla="*/ 609600 h 2253343"/>
              <a:gd name="connsiteX70" fmla="*/ 1224643 w 2291443"/>
              <a:gd name="connsiteY70" fmla="*/ 566057 h 2253343"/>
              <a:gd name="connsiteX71" fmla="*/ 1186543 w 2291443"/>
              <a:gd name="connsiteY71" fmla="*/ 549729 h 2253343"/>
              <a:gd name="connsiteX72" fmla="*/ 1143000 w 2291443"/>
              <a:gd name="connsiteY72" fmla="*/ 533400 h 2253343"/>
              <a:gd name="connsiteX73" fmla="*/ 1132115 w 2291443"/>
              <a:gd name="connsiteY73" fmla="*/ 566057 h 2253343"/>
              <a:gd name="connsiteX74" fmla="*/ 1132115 w 2291443"/>
              <a:gd name="connsiteY74" fmla="*/ 604157 h 2253343"/>
              <a:gd name="connsiteX75" fmla="*/ 1181100 w 2291443"/>
              <a:gd name="connsiteY75" fmla="*/ 625929 h 2253343"/>
              <a:gd name="connsiteX76" fmla="*/ 1208315 w 2291443"/>
              <a:gd name="connsiteY76" fmla="*/ 653143 h 2253343"/>
              <a:gd name="connsiteX77" fmla="*/ 1224643 w 2291443"/>
              <a:gd name="connsiteY77" fmla="*/ 696686 h 2253343"/>
              <a:gd name="connsiteX78" fmla="*/ 1213758 w 2291443"/>
              <a:gd name="connsiteY78" fmla="*/ 734786 h 2253343"/>
              <a:gd name="connsiteX79" fmla="*/ 1159329 w 2291443"/>
              <a:gd name="connsiteY79" fmla="*/ 702129 h 2253343"/>
              <a:gd name="connsiteX80" fmla="*/ 1094015 w 2291443"/>
              <a:gd name="connsiteY80" fmla="*/ 647700 h 2253343"/>
              <a:gd name="connsiteX81" fmla="*/ 1077686 w 2291443"/>
              <a:gd name="connsiteY81" fmla="*/ 620486 h 2253343"/>
              <a:gd name="connsiteX82" fmla="*/ 1072243 w 2291443"/>
              <a:gd name="connsiteY82" fmla="*/ 555172 h 2253343"/>
              <a:gd name="connsiteX83" fmla="*/ 1066800 w 2291443"/>
              <a:gd name="connsiteY83" fmla="*/ 527957 h 2253343"/>
              <a:gd name="connsiteX84" fmla="*/ 957943 w 2291443"/>
              <a:gd name="connsiteY84" fmla="*/ 468086 h 2253343"/>
              <a:gd name="connsiteX85" fmla="*/ 947058 w 2291443"/>
              <a:gd name="connsiteY85" fmla="*/ 446315 h 2253343"/>
              <a:gd name="connsiteX86" fmla="*/ 881743 w 2291443"/>
              <a:gd name="connsiteY86" fmla="*/ 511629 h 2253343"/>
              <a:gd name="connsiteX87" fmla="*/ 870858 w 2291443"/>
              <a:gd name="connsiteY87" fmla="*/ 560615 h 2253343"/>
              <a:gd name="connsiteX88" fmla="*/ 870858 w 2291443"/>
              <a:gd name="connsiteY88" fmla="*/ 615043 h 2253343"/>
              <a:gd name="connsiteX89" fmla="*/ 914400 w 2291443"/>
              <a:gd name="connsiteY89" fmla="*/ 647700 h 2253343"/>
              <a:gd name="connsiteX90" fmla="*/ 919843 w 2291443"/>
              <a:gd name="connsiteY90" fmla="*/ 718457 h 2253343"/>
              <a:gd name="connsiteX91" fmla="*/ 957943 w 2291443"/>
              <a:gd name="connsiteY91" fmla="*/ 778329 h 2253343"/>
              <a:gd name="connsiteX92" fmla="*/ 974272 w 2291443"/>
              <a:gd name="connsiteY92" fmla="*/ 794657 h 2253343"/>
              <a:gd name="connsiteX93" fmla="*/ 985158 w 2291443"/>
              <a:gd name="connsiteY93" fmla="*/ 832757 h 2253343"/>
              <a:gd name="connsiteX94" fmla="*/ 1012372 w 2291443"/>
              <a:gd name="connsiteY94" fmla="*/ 887186 h 2253343"/>
              <a:gd name="connsiteX95" fmla="*/ 1017815 w 2291443"/>
              <a:gd name="connsiteY95" fmla="*/ 930729 h 2253343"/>
              <a:gd name="connsiteX96" fmla="*/ 1050472 w 2291443"/>
              <a:gd name="connsiteY96" fmla="*/ 952500 h 2253343"/>
              <a:gd name="connsiteX97" fmla="*/ 1094015 w 2291443"/>
              <a:gd name="connsiteY97" fmla="*/ 952500 h 2253343"/>
              <a:gd name="connsiteX98" fmla="*/ 1132115 w 2291443"/>
              <a:gd name="connsiteY98" fmla="*/ 979715 h 2253343"/>
              <a:gd name="connsiteX99" fmla="*/ 1191986 w 2291443"/>
              <a:gd name="connsiteY99" fmla="*/ 957943 h 2253343"/>
              <a:gd name="connsiteX100" fmla="*/ 1230086 w 2291443"/>
              <a:gd name="connsiteY100" fmla="*/ 914400 h 2253343"/>
              <a:gd name="connsiteX101" fmla="*/ 1262743 w 2291443"/>
              <a:gd name="connsiteY101" fmla="*/ 892629 h 2253343"/>
              <a:gd name="connsiteX102" fmla="*/ 1355272 w 2291443"/>
              <a:gd name="connsiteY102" fmla="*/ 892629 h 2253343"/>
              <a:gd name="connsiteX103" fmla="*/ 1284515 w 2291443"/>
              <a:gd name="connsiteY103" fmla="*/ 930729 h 2253343"/>
              <a:gd name="connsiteX104" fmla="*/ 1224643 w 2291443"/>
              <a:gd name="connsiteY104" fmla="*/ 974272 h 2253343"/>
              <a:gd name="connsiteX105" fmla="*/ 1186543 w 2291443"/>
              <a:gd name="connsiteY105" fmla="*/ 1017815 h 2253343"/>
              <a:gd name="connsiteX106" fmla="*/ 1148443 w 2291443"/>
              <a:gd name="connsiteY106" fmla="*/ 1017815 h 2253343"/>
              <a:gd name="connsiteX107" fmla="*/ 1115786 w 2291443"/>
              <a:gd name="connsiteY107" fmla="*/ 1034143 h 2253343"/>
              <a:gd name="connsiteX108" fmla="*/ 1088572 w 2291443"/>
              <a:gd name="connsiteY108" fmla="*/ 1055915 h 2253343"/>
              <a:gd name="connsiteX109" fmla="*/ 1088572 w 2291443"/>
              <a:gd name="connsiteY109" fmla="*/ 1099457 h 2253343"/>
              <a:gd name="connsiteX110" fmla="*/ 1153886 w 2291443"/>
              <a:gd name="connsiteY110" fmla="*/ 1126672 h 2253343"/>
              <a:gd name="connsiteX111" fmla="*/ 1235529 w 2291443"/>
              <a:gd name="connsiteY111" fmla="*/ 1143000 h 2253343"/>
              <a:gd name="connsiteX112" fmla="*/ 1289958 w 2291443"/>
              <a:gd name="connsiteY112" fmla="*/ 1213757 h 2253343"/>
              <a:gd name="connsiteX113" fmla="*/ 1289958 w 2291443"/>
              <a:gd name="connsiteY113" fmla="*/ 1262743 h 2253343"/>
              <a:gd name="connsiteX114" fmla="*/ 1289958 w 2291443"/>
              <a:gd name="connsiteY114" fmla="*/ 1328057 h 2253343"/>
              <a:gd name="connsiteX115" fmla="*/ 1289958 w 2291443"/>
              <a:gd name="connsiteY115" fmla="*/ 1366157 h 2253343"/>
              <a:gd name="connsiteX116" fmla="*/ 1289958 w 2291443"/>
              <a:gd name="connsiteY116" fmla="*/ 1404257 h 2253343"/>
              <a:gd name="connsiteX117" fmla="*/ 1328058 w 2291443"/>
              <a:gd name="connsiteY117" fmla="*/ 1426029 h 2253343"/>
              <a:gd name="connsiteX118" fmla="*/ 1360715 w 2291443"/>
              <a:gd name="connsiteY118" fmla="*/ 1458686 h 2253343"/>
              <a:gd name="connsiteX119" fmla="*/ 1360715 w 2291443"/>
              <a:gd name="connsiteY119" fmla="*/ 1507672 h 2253343"/>
              <a:gd name="connsiteX120" fmla="*/ 1317172 w 2291443"/>
              <a:gd name="connsiteY120" fmla="*/ 1496786 h 2253343"/>
              <a:gd name="connsiteX121" fmla="*/ 1289958 w 2291443"/>
              <a:gd name="connsiteY121" fmla="*/ 1453243 h 2253343"/>
              <a:gd name="connsiteX122" fmla="*/ 1262743 w 2291443"/>
              <a:gd name="connsiteY122" fmla="*/ 1431472 h 2253343"/>
              <a:gd name="connsiteX123" fmla="*/ 1257300 w 2291443"/>
              <a:gd name="connsiteY123" fmla="*/ 1393372 h 2253343"/>
              <a:gd name="connsiteX124" fmla="*/ 1230086 w 2291443"/>
              <a:gd name="connsiteY124" fmla="*/ 1393372 h 2253343"/>
              <a:gd name="connsiteX125" fmla="*/ 1208315 w 2291443"/>
              <a:gd name="connsiteY125" fmla="*/ 1436915 h 2253343"/>
              <a:gd name="connsiteX126" fmla="*/ 1208315 w 2291443"/>
              <a:gd name="connsiteY126" fmla="*/ 1513115 h 2253343"/>
              <a:gd name="connsiteX127" fmla="*/ 1208315 w 2291443"/>
              <a:gd name="connsiteY127" fmla="*/ 1572986 h 2253343"/>
              <a:gd name="connsiteX128" fmla="*/ 1197429 w 2291443"/>
              <a:gd name="connsiteY128" fmla="*/ 1649186 h 2253343"/>
              <a:gd name="connsiteX129" fmla="*/ 1175658 w 2291443"/>
              <a:gd name="connsiteY129" fmla="*/ 1665515 h 2253343"/>
              <a:gd name="connsiteX130" fmla="*/ 1137558 w 2291443"/>
              <a:gd name="connsiteY130" fmla="*/ 1621972 h 2253343"/>
              <a:gd name="connsiteX131" fmla="*/ 1110343 w 2291443"/>
              <a:gd name="connsiteY131" fmla="*/ 1589315 h 2253343"/>
              <a:gd name="connsiteX132" fmla="*/ 1088572 w 2291443"/>
              <a:gd name="connsiteY132" fmla="*/ 1562100 h 2253343"/>
              <a:gd name="connsiteX133" fmla="*/ 1072243 w 2291443"/>
              <a:gd name="connsiteY133" fmla="*/ 1518557 h 2253343"/>
              <a:gd name="connsiteX134" fmla="*/ 1061358 w 2291443"/>
              <a:gd name="connsiteY134" fmla="*/ 1485900 h 2253343"/>
              <a:gd name="connsiteX135" fmla="*/ 1023258 w 2291443"/>
              <a:gd name="connsiteY135" fmla="*/ 1485900 h 2253343"/>
              <a:gd name="connsiteX136" fmla="*/ 990600 w 2291443"/>
              <a:gd name="connsiteY136" fmla="*/ 1513115 h 2253343"/>
              <a:gd name="connsiteX137" fmla="*/ 963386 w 2291443"/>
              <a:gd name="connsiteY137" fmla="*/ 1475015 h 2253343"/>
              <a:gd name="connsiteX138" fmla="*/ 941615 w 2291443"/>
              <a:gd name="connsiteY138" fmla="*/ 1480457 h 2253343"/>
              <a:gd name="connsiteX139" fmla="*/ 914400 w 2291443"/>
              <a:gd name="connsiteY139" fmla="*/ 1534886 h 2253343"/>
              <a:gd name="connsiteX140" fmla="*/ 914400 w 2291443"/>
              <a:gd name="connsiteY140" fmla="*/ 1572986 h 2253343"/>
              <a:gd name="connsiteX141" fmla="*/ 919843 w 2291443"/>
              <a:gd name="connsiteY141" fmla="*/ 1621972 h 2253343"/>
              <a:gd name="connsiteX142" fmla="*/ 957943 w 2291443"/>
              <a:gd name="connsiteY142" fmla="*/ 1627415 h 2253343"/>
              <a:gd name="connsiteX143" fmla="*/ 985158 w 2291443"/>
              <a:gd name="connsiteY143" fmla="*/ 1638300 h 2253343"/>
              <a:gd name="connsiteX144" fmla="*/ 1006929 w 2291443"/>
              <a:gd name="connsiteY144" fmla="*/ 1681843 h 2253343"/>
              <a:gd name="connsiteX145" fmla="*/ 985158 w 2291443"/>
              <a:gd name="connsiteY145" fmla="*/ 1719943 h 2253343"/>
              <a:gd name="connsiteX146" fmla="*/ 941615 w 2291443"/>
              <a:gd name="connsiteY146" fmla="*/ 1736272 h 2253343"/>
              <a:gd name="connsiteX147" fmla="*/ 919843 w 2291443"/>
              <a:gd name="connsiteY147" fmla="*/ 1736272 h 2253343"/>
              <a:gd name="connsiteX148" fmla="*/ 892629 w 2291443"/>
              <a:gd name="connsiteY148" fmla="*/ 1758043 h 2253343"/>
              <a:gd name="connsiteX149" fmla="*/ 876300 w 2291443"/>
              <a:gd name="connsiteY149" fmla="*/ 1801586 h 2253343"/>
              <a:gd name="connsiteX150" fmla="*/ 849086 w 2291443"/>
              <a:gd name="connsiteY150" fmla="*/ 1801586 h 2253343"/>
              <a:gd name="connsiteX151" fmla="*/ 843643 w 2291443"/>
              <a:gd name="connsiteY151" fmla="*/ 1763486 h 2253343"/>
              <a:gd name="connsiteX152" fmla="*/ 843643 w 2291443"/>
              <a:gd name="connsiteY152" fmla="*/ 1730829 h 2253343"/>
              <a:gd name="connsiteX153" fmla="*/ 783772 w 2291443"/>
              <a:gd name="connsiteY153" fmla="*/ 1692729 h 2253343"/>
              <a:gd name="connsiteX154" fmla="*/ 751115 w 2291443"/>
              <a:gd name="connsiteY154" fmla="*/ 1660072 h 2253343"/>
              <a:gd name="connsiteX155" fmla="*/ 740229 w 2291443"/>
              <a:gd name="connsiteY155" fmla="*/ 1681843 h 2253343"/>
              <a:gd name="connsiteX156" fmla="*/ 745672 w 2291443"/>
              <a:gd name="connsiteY156" fmla="*/ 1741715 h 2253343"/>
              <a:gd name="connsiteX157" fmla="*/ 783772 w 2291443"/>
              <a:gd name="connsiteY157" fmla="*/ 1828800 h 2253343"/>
              <a:gd name="connsiteX158" fmla="*/ 794658 w 2291443"/>
              <a:gd name="connsiteY158" fmla="*/ 1899557 h 2253343"/>
              <a:gd name="connsiteX159" fmla="*/ 800100 w 2291443"/>
              <a:gd name="connsiteY159" fmla="*/ 1953986 h 2253343"/>
              <a:gd name="connsiteX160" fmla="*/ 805543 w 2291443"/>
              <a:gd name="connsiteY160" fmla="*/ 1997529 h 2253343"/>
              <a:gd name="connsiteX161" fmla="*/ 843643 w 2291443"/>
              <a:gd name="connsiteY161" fmla="*/ 2046515 h 2253343"/>
              <a:gd name="connsiteX162" fmla="*/ 843643 w 2291443"/>
              <a:gd name="connsiteY162" fmla="*/ 2117272 h 2253343"/>
              <a:gd name="connsiteX163" fmla="*/ 838200 w 2291443"/>
              <a:gd name="connsiteY163" fmla="*/ 2171700 h 2253343"/>
              <a:gd name="connsiteX164" fmla="*/ 800100 w 2291443"/>
              <a:gd name="connsiteY164" fmla="*/ 2231572 h 2253343"/>
              <a:gd name="connsiteX165" fmla="*/ 745672 w 2291443"/>
              <a:gd name="connsiteY165" fmla="*/ 2253343 h 2253343"/>
              <a:gd name="connsiteX166" fmla="*/ 723900 w 2291443"/>
              <a:gd name="connsiteY166" fmla="*/ 2253343 h 2253343"/>
              <a:gd name="connsiteX167" fmla="*/ 723900 w 2291443"/>
              <a:gd name="connsiteY167" fmla="*/ 2171700 h 2253343"/>
              <a:gd name="connsiteX168" fmla="*/ 734786 w 2291443"/>
              <a:gd name="connsiteY168" fmla="*/ 2111829 h 2253343"/>
              <a:gd name="connsiteX169" fmla="*/ 734786 w 2291443"/>
              <a:gd name="connsiteY169" fmla="*/ 2057400 h 2253343"/>
              <a:gd name="connsiteX170" fmla="*/ 702129 w 2291443"/>
              <a:gd name="connsiteY170" fmla="*/ 2013857 h 2253343"/>
              <a:gd name="connsiteX171" fmla="*/ 702129 w 2291443"/>
              <a:gd name="connsiteY171" fmla="*/ 1970315 h 2253343"/>
              <a:gd name="connsiteX172" fmla="*/ 658586 w 2291443"/>
              <a:gd name="connsiteY172" fmla="*/ 1970315 h 2253343"/>
              <a:gd name="connsiteX173" fmla="*/ 642258 w 2291443"/>
              <a:gd name="connsiteY173" fmla="*/ 1970315 h 2253343"/>
              <a:gd name="connsiteX174" fmla="*/ 625929 w 2291443"/>
              <a:gd name="connsiteY174" fmla="*/ 2024743 h 2253343"/>
              <a:gd name="connsiteX175" fmla="*/ 625929 w 2291443"/>
              <a:gd name="connsiteY175" fmla="*/ 2062843 h 2253343"/>
              <a:gd name="connsiteX176" fmla="*/ 593272 w 2291443"/>
              <a:gd name="connsiteY176" fmla="*/ 2117272 h 2253343"/>
              <a:gd name="connsiteX177" fmla="*/ 593272 w 2291443"/>
              <a:gd name="connsiteY177" fmla="*/ 2133600 h 2253343"/>
              <a:gd name="connsiteX178" fmla="*/ 555172 w 2291443"/>
              <a:gd name="connsiteY178" fmla="*/ 2111829 h 2253343"/>
              <a:gd name="connsiteX179" fmla="*/ 555172 w 2291443"/>
              <a:gd name="connsiteY179" fmla="*/ 2062843 h 2253343"/>
              <a:gd name="connsiteX180" fmla="*/ 555172 w 2291443"/>
              <a:gd name="connsiteY180" fmla="*/ 2013857 h 2253343"/>
              <a:gd name="connsiteX181" fmla="*/ 555172 w 2291443"/>
              <a:gd name="connsiteY181" fmla="*/ 1975757 h 2253343"/>
              <a:gd name="connsiteX182" fmla="*/ 549729 w 2291443"/>
              <a:gd name="connsiteY182" fmla="*/ 1921329 h 2253343"/>
              <a:gd name="connsiteX183" fmla="*/ 544286 w 2291443"/>
              <a:gd name="connsiteY183" fmla="*/ 1877786 h 2253343"/>
              <a:gd name="connsiteX184" fmla="*/ 522515 w 2291443"/>
              <a:gd name="connsiteY184" fmla="*/ 1856015 h 2253343"/>
              <a:gd name="connsiteX185" fmla="*/ 468086 w 2291443"/>
              <a:gd name="connsiteY185" fmla="*/ 1856015 h 2253343"/>
              <a:gd name="connsiteX186" fmla="*/ 457200 w 2291443"/>
              <a:gd name="connsiteY186" fmla="*/ 1921329 h 2253343"/>
              <a:gd name="connsiteX187" fmla="*/ 451758 w 2291443"/>
              <a:gd name="connsiteY187" fmla="*/ 1959429 h 2253343"/>
              <a:gd name="connsiteX188" fmla="*/ 446315 w 2291443"/>
              <a:gd name="connsiteY188" fmla="*/ 2008415 h 2253343"/>
              <a:gd name="connsiteX189" fmla="*/ 419100 w 2291443"/>
              <a:gd name="connsiteY189" fmla="*/ 1981200 h 2253343"/>
              <a:gd name="connsiteX190" fmla="*/ 386443 w 2291443"/>
              <a:gd name="connsiteY190" fmla="*/ 1937657 h 2253343"/>
              <a:gd name="connsiteX191" fmla="*/ 348343 w 2291443"/>
              <a:gd name="connsiteY191" fmla="*/ 1872343 h 2253343"/>
              <a:gd name="connsiteX192" fmla="*/ 321129 w 2291443"/>
              <a:gd name="connsiteY192" fmla="*/ 1828800 h 2253343"/>
              <a:gd name="connsiteX193" fmla="*/ 315686 w 2291443"/>
              <a:gd name="connsiteY193" fmla="*/ 1801586 h 2253343"/>
              <a:gd name="connsiteX194" fmla="*/ 315686 w 2291443"/>
              <a:gd name="connsiteY194" fmla="*/ 1768929 h 2253343"/>
              <a:gd name="connsiteX195" fmla="*/ 315686 w 2291443"/>
              <a:gd name="connsiteY195" fmla="*/ 1725386 h 2253343"/>
              <a:gd name="connsiteX196" fmla="*/ 359229 w 2291443"/>
              <a:gd name="connsiteY196" fmla="*/ 1709057 h 2253343"/>
              <a:gd name="connsiteX197" fmla="*/ 386443 w 2291443"/>
              <a:gd name="connsiteY197" fmla="*/ 1681843 h 2253343"/>
              <a:gd name="connsiteX198" fmla="*/ 386443 w 2291443"/>
              <a:gd name="connsiteY198" fmla="*/ 1627415 h 2253343"/>
              <a:gd name="connsiteX199" fmla="*/ 342900 w 2291443"/>
              <a:gd name="connsiteY199" fmla="*/ 1562100 h 2253343"/>
              <a:gd name="connsiteX200" fmla="*/ 299358 w 2291443"/>
              <a:gd name="connsiteY200" fmla="*/ 1534886 h 2253343"/>
              <a:gd name="connsiteX201" fmla="*/ 299358 w 2291443"/>
              <a:gd name="connsiteY201" fmla="*/ 1496786 h 2253343"/>
              <a:gd name="connsiteX202" fmla="*/ 272143 w 2291443"/>
              <a:gd name="connsiteY202" fmla="*/ 1458686 h 2253343"/>
              <a:gd name="connsiteX203" fmla="*/ 250372 w 2291443"/>
              <a:gd name="connsiteY203" fmla="*/ 1447800 h 2253343"/>
              <a:gd name="connsiteX204" fmla="*/ 261258 w 2291443"/>
              <a:gd name="connsiteY204" fmla="*/ 1409700 h 2253343"/>
              <a:gd name="connsiteX205" fmla="*/ 299358 w 2291443"/>
              <a:gd name="connsiteY205" fmla="*/ 1398815 h 2253343"/>
              <a:gd name="connsiteX206" fmla="*/ 332015 w 2291443"/>
              <a:gd name="connsiteY206" fmla="*/ 1344386 h 2253343"/>
              <a:gd name="connsiteX207" fmla="*/ 332015 w 2291443"/>
              <a:gd name="connsiteY207" fmla="*/ 1322615 h 2253343"/>
              <a:gd name="connsiteX208" fmla="*/ 375558 w 2291443"/>
              <a:gd name="connsiteY208" fmla="*/ 1322615 h 2253343"/>
              <a:gd name="connsiteX209" fmla="*/ 397329 w 2291443"/>
              <a:gd name="connsiteY209" fmla="*/ 1322615 h 2253343"/>
              <a:gd name="connsiteX210" fmla="*/ 419100 w 2291443"/>
              <a:gd name="connsiteY210" fmla="*/ 1322615 h 2253343"/>
              <a:gd name="connsiteX211" fmla="*/ 451758 w 2291443"/>
              <a:gd name="connsiteY211" fmla="*/ 1317172 h 2253343"/>
              <a:gd name="connsiteX212" fmla="*/ 478972 w 2291443"/>
              <a:gd name="connsiteY212" fmla="*/ 1295400 h 2253343"/>
              <a:gd name="connsiteX213" fmla="*/ 533400 w 2291443"/>
              <a:gd name="connsiteY213" fmla="*/ 1295400 h 2253343"/>
              <a:gd name="connsiteX214" fmla="*/ 658586 w 2291443"/>
              <a:gd name="connsiteY214" fmla="*/ 1355272 h 2253343"/>
              <a:gd name="connsiteX215" fmla="*/ 772886 w 2291443"/>
              <a:gd name="connsiteY215" fmla="*/ 1415143 h 2253343"/>
              <a:gd name="connsiteX216" fmla="*/ 783772 w 2291443"/>
              <a:gd name="connsiteY216" fmla="*/ 1453243 h 2253343"/>
              <a:gd name="connsiteX217" fmla="*/ 838200 w 2291443"/>
              <a:gd name="connsiteY217" fmla="*/ 1436915 h 2253343"/>
              <a:gd name="connsiteX218" fmla="*/ 876300 w 2291443"/>
              <a:gd name="connsiteY218" fmla="*/ 1409700 h 2253343"/>
              <a:gd name="connsiteX219" fmla="*/ 887186 w 2291443"/>
              <a:gd name="connsiteY219" fmla="*/ 1393372 h 2253343"/>
              <a:gd name="connsiteX220" fmla="*/ 810986 w 2291443"/>
              <a:gd name="connsiteY220" fmla="*/ 1366157 h 2253343"/>
              <a:gd name="connsiteX221" fmla="*/ 778329 w 2291443"/>
              <a:gd name="connsiteY221" fmla="*/ 1344386 h 2253343"/>
              <a:gd name="connsiteX222" fmla="*/ 778329 w 2291443"/>
              <a:gd name="connsiteY222" fmla="*/ 1295400 h 2253343"/>
              <a:gd name="connsiteX223" fmla="*/ 734786 w 2291443"/>
              <a:gd name="connsiteY223" fmla="*/ 1311729 h 2253343"/>
              <a:gd name="connsiteX224" fmla="*/ 718458 w 2291443"/>
              <a:gd name="connsiteY224" fmla="*/ 1295400 h 2253343"/>
              <a:gd name="connsiteX225" fmla="*/ 664029 w 2291443"/>
              <a:gd name="connsiteY225" fmla="*/ 1300843 h 2253343"/>
              <a:gd name="connsiteX226" fmla="*/ 636815 w 2291443"/>
              <a:gd name="connsiteY226" fmla="*/ 1317172 h 2253343"/>
              <a:gd name="connsiteX227" fmla="*/ 587829 w 2291443"/>
              <a:gd name="connsiteY227" fmla="*/ 1311729 h 2253343"/>
              <a:gd name="connsiteX228" fmla="*/ 555172 w 2291443"/>
              <a:gd name="connsiteY228" fmla="*/ 1279072 h 2253343"/>
              <a:gd name="connsiteX229" fmla="*/ 517072 w 2291443"/>
              <a:gd name="connsiteY229" fmla="*/ 1279072 h 2253343"/>
              <a:gd name="connsiteX230" fmla="*/ 478972 w 2291443"/>
              <a:gd name="connsiteY230" fmla="*/ 1268186 h 2253343"/>
              <a:gd name="connsiteX231" fmla="*/ 446315 w 2291443"/>
              <a:gd name="connsiteY231" fmla="*/ 1284515 h 2253343"/>
              <a:gd name="connsiteX232" fmla="*/ 435429 w 2291443"/>
              <a:gd name="connsiteY232" fmla="*/ 1300843 h 2253343"/>
              <a:gd name="connsiteX233" fmla="*/ 391886 w 2291443"/>
              <a:gd name="connsiteY233" fmla="*/ 1300843 h 2253343"/>
              <a:gd name="connsiteX234" fmla="*/ 381000 w 2291443"/>
              <a:gd name="connsiteY234" fmla="*/ 1273629 h 2253343"/>
              <a:gd name="connsiteX235" fmla="*/ 342900 w 2291443"/>
              <a:gd name="connsiteY235" fmla="*/ 1273629 h 2253343"/>
              <a:gd name="connsiteX236" fmla="*/ 310243 w 2291443"/>
              <a:gd name="connsiteY236" fmla="*/ 1273629 h 2253343"/>
              <a:gd name="connsiteX237" fmla="*/ 283029 w 2291443"/>
              <a:gd name="connsiteY237" fmla="*/ 1284515 h 2253343"/>
              <a:gd name="connsiteX238" fmla="*/ 272143 w 2291443"/>
              <a:gd name="connsiteY238" fmla="*/ 1268186 h 2253343"/>
              <a:gd name="connsiteX239" fmla="*/ 272143 w 2291443"/>
              <a:gd name="connsiteY239" fmla="*/ 1230086 h 2253343"/>
              <a:gd name="connsiteX240" fmla="*/ 255815 w 2291443"/>
              <a:gd name="connsiteY240" fmla="*/ 1208315 h 2253343"/>
              <a:gd name="connsiteX241" fmla="*/ 255815 w 2291443"/>
              <a:gd name="connsiteY241" fmla="*/ 1186543 h 2253343"/>
              <a:gd name="connsiteX242" fmla="*/ 255815 w 2291443"/>
              <a:gd name="connsiteY242" fmla="*/ 1143000 h 2253343"/>
              <a:gd name="connsiteX243" fmla="*/ 228600 w 2291443"/>
              <a:gd name="connsiteY243" fmla="*/ 1132115 h 2253343"/>
              <a:gd name="connsiteX244" fmla="*/ 201386 w 2291443"/>
              <a:gd name="connsiteY244" fmla="*/ 1132115 h 2253343"/>
              <a:gd name="connsiteX245" fmla="*/ 163286 w 2291443"/>
              <a:gd name="connsiteY245" fmla="*/ 1175657 h 2253343"/>
              <a:gd name="connsiteX246" fmla="*/ 141515 w 2291443"/>
              <a:gd name="connsiteY246" fmla="*/ 1175657 h 2253343"/>
              <a:gd name="connsiteX247" fmla="*/ 141515 w 2291443"/>
              <a:gd name="connsiteY247" fmla="*/ 1126672 h 2253343"/>
              <a:gd name="connsiteX248" fmla="*/ 141515 w 2291443"/>
              <a:gd name="connsiteY248" fmla="*/ 1050472 h 2253343"/>
              <a:gd name="connsiteX249" fmla="*/ 146958 w 2291443"/>
              <a:gd name="connsiteY249" fmla="*/ 1012372 h 2253343"/>
              <a:gd name="connsiteX250" fmla="*/ 179615 w 2291443"/>
              <a:gd name="connsiteY250" fmla="*/ 974272 h 2253343"/>
              <a:gd name="connsiteX251" fmla="*/ 195943 w 2291443"/>
              <a:gd name="connsiteY251" fmla="*/ 936172 h 2253343"/>
              <a:gd name="connsiteX252" fmla="*/ 157843 w 2291443"/>
              <a:gd name="connsiteY252" fmla="*/ 876300 h 2253343"/>
              <a:gd name="connsiteX253" fmla="*/ 114300 w 2291443"/>
              <a:gd name="connsiteY253" fmla="*/ 827315 h 2253343"/>
              <a:gd name="connsiteX254" fmla="*/ 87086 w 2291443"/>
              <a:gd name="connsiteY254" fmla="*/ 800100 h 2253343"/>
              <a:gd name="connsiteX255" fmla="*/ 102127 w 2291443"/>
              <a:gd name="connsiteY255" fmla="*/ 727949 h 2253343"/>
              <a:gd name="connsiteX256" fmla="*/ 89059 w 2291443"/>
              <a:gd name="connsiteY256" fmla="*/ 686011 h 2253343"/>
              <a:gd name="connsiteX257" fmla="*/ 58320 w 2291443"/>
              <a:gd name="connsiteY257" fmla="*/ 656483 h 2253343"/>
              <a:gd name="connsiteX258" fmla="*/ 39047 w 2291443"/>
              <a:gd name="connsiteY258" fmla="*/ 619986 h 2253343"/>
              <a:gd name="connsiteX259" fmla="*/ 8126 w 2291443"/>
              <a:gd name="connsiteY259" fmla="*/ 668052 h 2253343"/>
              <a:gd name="connsiteX260" fmla="*/ 10492 w 2291443"/>
              <a:gd name="connsiteY260" fmla="*/ 725978 h 2253343"/>
              <a:gd name="connsiteX261" fmla="*/ 51484 w 2291443"/>
              <a:gd name="connsiteY261" fmla="*/ 749879 h 2253343"/>
              <a:gd name="connsiteX262" fmla="*/ 48539 w 2291443"/>
              <a:gd name="connsiteY262" fmla="*/ 791108 h 2253343"/>
              <a:gd name="connsiteX263" fmla="*/ 50012 w 2291443"/>
              <a:gd name="connsiteY263" fmla="*/ 791108 h 2253343"/>
              <a:gd name="connsiteX0" fmla="*/ 11832 w 2303275"/>
              <a:gd name="connsiteY0" fmla="*/ 604157 h 2253343"/>
              <a:gd name="connsiteX1" fmla="*/ 55375 w 2303275"/>
              <a:gd name="connsiteY1" fmla="*/ 598715 h 2253343"/>
              <a:gd name="connsiteX2" fmla="*/ 66261 w 2303275"/>
              <a:gd name="connsiteY2" fmla="*/ 549729 h 2253343"/>
              <a:gd name="connsiteX3" fmla="*/ 147904 w 2303275"/>
              <a:gd name="connsiteY3" fmla="*/ 473529 h 2253343"/>
              <a:gd name="connsiteX4" fmla="*/ 213218 w 2303275"/>
              <a:gd name="connsiteY4" fmla="*/ 391886 h 2253343"/>
              <a:gd name="connsiteX5" fmla="*/ 381947 w 2303275"/>
              <a:gd name="connsiteY5" fmla="*/ 293915 h 2253343"/>
              <a:gd name="connsiteX6" fmla="*/ 567004 w 2303275"/>
              <a:gd name="connsiteY6" fmla="*/ 239486 h 2253343"/>
              <a:gd name="connsiteX7" fmla="*/ 692190 w 2303275"/>
              <a:gd name="connsiteY7" fmla="*/ 157843 h 2253343"/>
              <a:gd name="connsiteX8" fmla="*/ 839147 w 2303275"/>
              <a:gd name="connsiteY8" fmla="*/ 59872 h 2253343"/>
              <a:gd name="connsiteX9" fmla="*/ 969775 w 2303275"/>
              <a:gd name="connsiteY9" fmla="*/ 10886 h 2253343"/>
              <a:gd name="connsiteX10" fmla="*/ 1149390 w 2303275"/>
              <a:gd name="connsiteY10" fmla="*/ 21772 h 2253343"/>
              <a:gd name="connsiteX11" fmla="*/ 1258247 w 2303275"/>
              <a:gd name="connsiteY11" fmla="*/ 32657 h 2253343"/>
              <a:gd name="connsiteX12" fmla="*/ 1329004 w 2303275"/>
              <a:gd name="connsiteY12" fmla="*/ 32657 h 2253343"/>
              <a:gd name="connsiteX13" fmla="*/ 1546718 w 2303275"/>
              <a:gd name="connsiteY13" fmla="*/ 0 h 2253343"/>
              <a:gd name="connsiteX14" fmla="*/ 1563047 w 2303275"/>
              <a:gd name="connsiteY14" fmla="*/ 43543 h 2253343"/>
              <a:gd name="connsiteX15" fmla="*/ 1753547 w 2303275"/>
              <a:gd name="connsiteY15" fmla="*/ 16329 h 2253343"/>
              <a:gd name="connsiteX16" fmla="*/ 1846075 w 2303275"/>
              <a:gd name="connsiteY16" fmla="*/ 59872 h 2253343"/>
              <a:gd name="connsiteX17" fmla="*/ 1889618 w 2303275"/>
              <a:gd name="connsiteY17" fmla="*/ 70757 h 2253343"/>
              <a:gd name="connsiteX18" fmla="*/ 2009361 w 2303275"/>
              <a:gd name="connsiteY18" fmla="*/ 70757 h 2253343"/>
              <a:gd name="connsiteX19" fmla="*/ 2118218 w 2303275"/>
              <a:gd name="connsiteY19" fmla="*/ 81643 h 2253343"/>
              <a:gd name="connsiteX20" fmla="*/ 2281504 w 2303275"/>
              <a:gd name="connsiteY20" fmla="*/ 54429 h 2253343"/>
              <a:gd name="connsiteX21" fmla="*/ 2303275 w 2303275"/>
              <a:gd name="connsiteY21" fmla="*/ 136072 h 2253343"/>
              <a:gd name="connsiteX22" fmla="*/ 2216190 w 2303275"/>
              <a:gd name="connsiteY22" fmla="*/ 266700 h 2253343"/>
              <a:gd name="connsiteX23" fmla="*/ 2183532 w 2303275"/>
              <a:gd name="connsiteY23" fmla="*/ 381000 h 2253343"/>
              <a:gd name="connsiteX24" fmla="*/ 2123661 w 2303275"/>
              <a:gd name="connsiteY24" fmla="*/ 462643 h 2253343"/>
              <a:gd name="connsiteX25" fmla="*/ 2058347 w 2303275"/>
              <a:gd name="connsiteY25" fmla="*/ 457200 h 2253343"/>
              <a:gd name="connsiteX26" fmla="*/ 2014804 w 2303275"/>
              <a:gd name="connsiteY26" fmla="*/ 457200 h 2253343"/>
              <a:gd name="connsiteX27" fmla="*/ 1976704 w 2303275"/>
              <a:gd name="connsiteY27" fmla="*/ 364672 h 2253343"/>
              <a:gd name="connsiteX28" fmla="*/ 1818861 w 2303275"/>
              <a:gd name="connsiteY28" fmla="*/ 304800 h 2253343"/>
              <a:gd name="connsiteX29" fmla="*/ 1737218 w 2303275"/>
              <a:gd name="connsiteY29" fmla="*/ 277586 h 2253343"/>
              <a:gd name="connsiteX30" fmla="*/ 1693675 w 2303275"/>
              <a:gd name="connsiteY30" fmla="*/ 277586 h 2253343"/>
              <a:gd name="connsiteX31" fmla="*/ 1655575 w 2303275"/>
              <a:gd name="connsiteY31" fmla="*/ 283029 h 2253343"/>
              <a:gd name="connsiteX32" fmla="*/ 1628361 w 2303275"/>
              <a:gd name="connsiteY32" fmla="*/ 315686 h 2253343"/>
              <a:gd name="connsiteX33" fmla="*/ 1622918 w 2303275"/>
              <a:gd name="connsiteY33" fmla="*/ 381000 h 2253343"/>
              <a:gd name="connsiteX34" fmla="*/ 1584818 w 2303275"/>
              <a:gd name="connsiteY34" fmla="*/ 424543 h 2253343"/>
              <a:gd name="connsiteX35" fmla="*/ 1541275 w 2303275"/>
              <a:gd name="connsiteY35" fmla="*/ 429986 h 2253343"/>
              <a:gd name="connsiteX36" fmla="*/ 1508618 w 2303275"/>
              <a:gd name="connsiteY36" fmla="*/ 419100 h 2253343"/>
              <a:gd name="connsiteX37" fmla="*/ 1497732 w 2303275"/>
              <a:gd name="connsiteY37" fmla="*/ 370115 h 2253343"/>
              <a:gd name="connsiteX38" fmla="*/ 1508618 w 2303275"/>
              <a:gd name="connsiteY38" fmla="*/ 332015 h 2253343"/>
              <a:gd name="connsiteX39" fmla="*/ 1552161 w 2303275"/>
              <a:gd name="connsiteY39" fmla="*/ 315686 h 2253343"/>
              <a:gd name="connsiteX40" fmla="*/ 1552161 w 2303275"/>
              <a:gd name="connsiteY40" fmla="*/ 261257 h 2253343"/>
              <a:gd name="connsiteX41" fmla="*/ 1524947 w 2303275"/>
              <a:gd name="connsiteY41" fmla="*/ 261257 h 2253343"/>
              <a:gd name="connsiteX42" fmla="*/ 1475961 w 2303275"/>
              <a:gd name="connsiteY42" fmla="*/ 315686 h 2253343"/>
              <a:gd name="connsiteX43" fmla="*/ 1416090 w 2303275"/>
              <a:gd name="connsiteY43" fmla="*/ 348343 h 2253343"/>
              <a:gd name="connsiteX44" fmla="*/ 1361661 w 2303275"/>
              <a:gd name="connsiteY44" fmla="*/ 348343 h 2253343"/>
              <a:gd name="connsiteX45" fmla="*/ 1329004 w 2303275"/>
              <a:gd name="connsiteY45" fmla="*/ 337457 h 2253343"/>
              <a:gd name="connsiteX46" fmla="*/ 1290904 w 2303275"/>
              <a:gd name="connsiteY46" fmla="*/ 337457 h 2253343"/>
              <a:gd name="connsiteX47" fmla="*/ 1290904 w 2303275"/>
              <a:gd name="connsiteY47" fmla="*/ 381000 h 2253343"/>
              <a:gd name="connsiteX48" fmla="*/ 1329004 w 2303275"/>
              <a:gd name="connsiteY48" fmla="*/ 446315 h 2253343"/>
              <a:gd name="connsiteX49" fmla="*/ 1383432 w 2303275"/>
              <a:gd name="connsiteY49" fmla="*/ 489857 h 2253343"/>
              <a:gd name="connsiteX50" fmla="*/ 1426975 w 2303275"/>
              <a:gd name="connsiteY50" fmla="*/ 522515 h 2253343"/>
              <a:gd name="connsiteX51" fmla="*/ 1454190 w 2303275"/>
              <a:gd name="connsiteY51" fmla="*/ 549729 h 2253343"/>
              <a:gd name="connsiteX52" fmla="*/ 1475961 w 2303275"/>
              <a:gd name="connsiteY52" fmla="*/ 593272 h 2253343"/>
              <a:gd name="connsiteX53" fmla="*/ 1475961 w 2303275"/>
              <a:gd name="connsiteY53" fmla="*/ 625929 h 2253343"/>
              <a:gd name="connsiteX54" fmla="*/ 1448747 w 2303275"/>
              <a:gd name="connsiteY54" fmla="*/ 658586 h 2253343"/>
              <a:gd name="connsiteX55" fmla="*/ 1410647 w 2303275"/>
              <a:gd name="connsiteY55" fmla="*/ 625929 h 2253343"/>
              <a:gd name="connsiteX56" fmla="*/ 1394318 w 2303275"/>
              <a:gd name="connsiteY56" fmla="*/ 582386 h 2253343"/>
              <a:gd name="connsiteX57" fmla="*/ 1372547 w 2303275"/>
              <a:gd name="connsiteY57" fmla="*/ 555172 h 2253343"/>
              <a:gd name="connsiteX58" fmla="*/ 1339890 w 2303275"/>
              <a:gd name="connsiteY58" fmla="*/ 549729 h 2253343"/>
              <a:gd name="connsiteX59" fmla="*/ 1318118 w 2303275"/>
              <a:gd name="connsiteY59" fmla="*/ 522515 h 2253343"/>
              <a:gd name="connsiteX60" fmla="*/ 1296347 w 2303275"/>
              <a:gd name="connsiteY60" fmla="*/ 506186 h 2253343"/>
              <a:gd name="connsiteX61" fmla="*/ 1274575 w 2303275"/>
              <a:gd name="connsiteY61" fmla="*/ 506186 h 2253343"/>
              <a:gd name="connsiteX62" fmla="*/ 1263690 w 2303275"/>
              <a:gd name="connsiteY62" fmla="*/ 549729 h 2253343"/>
              <a:gd name="connsiteX63" fmla="*/ 1307232 w 2303275"/>
              <a:gd name="connsiteY63" fmla="*/ 598715 h 2253343"/>
              <a:gd name="connsiteX64" fmla="*/ 1323561 w 2303275"/>
              <a:gd name="connsiteY64" fmla="*/ 625929 h 2253343"/>
              <a:gd name="connsiteX65" fmla="*/ 1350775 w 2303275"/>
              <a:gd name="connsiteY65" fmla="*/ 642257 h 2253343"/>
              <a:gd name="connsiteX66" fmla="*/ 1350775 w 2303275"/>
              <a:gd name="connsiteY66" fmla="*/ 664029 h 2253343"/>
              <a:gd name="connsiteX67" fmla="*/ 1307232 w 2303275"/>
              <a:gd name="connsiteY67" fmla="*/ 669472 h 2253343"/>
              <a:gd name="connsiteX68" fmla="*/ 1269132 w 2303275"/>
              <a:gd name="connsiteY68" fmla="*/ 653143 h 2253343"/>
              <a:gd name="connsiteX69" fmla="*/ 1252804 w 2303275"/>
              <a:gd name="connsiteY69" fmla="*/ 609600 h 2253343"/>
              <a:gd name="connsiteX70" fmla="*/ 1236475 w 2303275"/>
              <a:gd name="connsiteY70" fmla="*/ 566057 h 2253343"/>
              <a:gd name="connsiteX71" fmla="*/ 1198375 w 2303275"/>
              <a:gd name="connsiteY71" fmla="*/ 549729 h 2253343"/>
              <a:gd name="connsiteX72" fmla="*/ 1154832 w 2303275"/>
              <a:gd name="connsiteY72" fmla="*/ 533400 h 2253343"/>
              <a:gd name="connsiteX73" fmla="*/ 1143947 w 2303275"/>
              <a:gd name="connsiteY73" fmla="*/ 566057 h 2253343"/>
              <a:gd name="connsiteX74" fmla="*/ 1143947 w 2303275"/>
              <a:gd name="connsiteY74" fmla="*/ 604157 h 2253343"/>
              <a:gd name="connsiteX75" fmla="*/ 1192932 w 2303275"/>
              <a:gd name="connsiteY75" fmla="*/ 625929 h 2253343"/>
              <a:gd name="connsiteX76" fmla="*/ 1220147 w 2303275"/>
              <a:gd name="connsiteY76" fmla="*/ 653143 h 2253343"/>
              <a:gd name="connsiteX77" fmla="*/ 1236475 w 2303275"/>
              <a:gd name="connsiteY77" fmla="*/ 696686 h 2253343"/>
              <a:gd name="connsiteX78" fmla="*/ 1225590 w 2303275"/>
              <a:gd name="connsiteY78" fmla="*/ 734786 h 2253343"/>
              <a:gd name="connsiteX79" fmla="*/ 1171161 w 2303275"/>
              <a:gd name="connsiteY79" fmla="*/ 702129 h 2253343"/>
              <a:gd name="connsiteX80" fmla="*/ 1105847 w 2303275"/>
              <a:gd name="connsiteY80" fmla="*/ 647700 h 2253343"/>
              <a:gd name="connsiteX81" fmla="*/ 1089518 w 2303275"/>
              <a:gd name="connsiteY81" fmla="*/ 620486 h 2253343"/>
              <a:gd name="connsiteX82" fmla="*/ 1084075 w 2303275"/>
              <a:gd name="connsiteY82" fmla="*/ 555172 h 2253343"/>
              <a:gd name="connsiteX83" fmla="*/ 1078632 w 2303275"/>
              <a:gd name="connsiteY83" fmla="*/ 527957 h 2253343"/>
              <a:gd name="connsiteX84" fmla="*/ 969775 w 2303275"/>
              <a:gd name="connsiteY84" fmla="*/ 468086 h 2253343"/>
              <a:gd name="connsiteX85" fmla="*/ 958890 w 2303275"/>
              <a:gd name="connsiteY85" fmla="*/ 446315 h 2253343"/>
              <a:gd name="connsiteX86" fmla="*/ 893575 w 2303275"/>
              <a:gd name="connsiteY86" fmla="*/ 511629 h 2253343"/>
              <a:gd name="connsiteX87" fmla="*/ 882690 w 2303275"/>
              <a:gd name="connsiteY87" fmla="*/ 560615 h 2253343"/>
              <a:gd name="connsiteX88" fmla="*/ 882690 w 2303275"/>
              <a:gd name="connsiteY88" fmla="*/ 615043 h 2253343"/>
              <a:gd name="connsiteX89" fmla="*/ 926232 w 2303275"/>
              <a:gd name="connsiteY89" fmla="*/ 647700 h 2253343"/>
              <a:gd name="connsiteX90" fmla="*/ 931675 w 2303275"/>
              <a:gd name="connsiteY90" fmla="*/ 718457 h 2253343"/>
              <a:gd name="connsiteX91" fmla="*/ 969775 w 2303275"/>
              <a:gd name="connsiteY91" fmla="*/ 778329 h 2253343"/>
              <a:gd name="connsiteX92" fmla="*/ 986104 w 2303275"/>
              <a:gd name="connsiteY92" fmla="*/ 794657 h 2253343"/>
              <a:gd name="connsiteX93" fmla="*/ 996990 w 2303275"/>
              <a:gd name="connsiteY93" fmla="*/ 832757 h 2253343"/>
              <a:gd name="connsiteX94" fmla="*/ 1024204 w 2303275"/>
              <a:gd name="connsiteY94" fmla="*/ 887186 h 2253343"/>
              <a:gd name="connsiteX95" fmla="*/ 1029647 w 2303275"/>
              <a:gd name="connsiteY95" fmla="*/ 930729 h 2253343"/>
              <a:gd name="connsiteX96" fmla="*/ 1062304 w 2303275"/>
              <a:gd name="connsiteY96" fmla="*/ 952500 h 2253343"/>
              <a:gd name="connsiteX97" fmla="*/ 1105847 w 2303275"/>
              <a:gd name="connsiteY97" fmla="*/ 952500 h 2253343"/>
              <a:gd name="connsiteX98" fmla="*/ 1143947 w 2303275"/>
              <a:gd name="connsiteY98" fmla="*/ 979715 h 2253343"/>
              <a:gd name="connsiteX99" fmla="*/ 1203818 w 2303275"/>
              <a:gd name="connsiteY99" fmla="*/ 957943 h 2253343"/>
              <a:gd name="connsiteX100" fmla="*/ 1241918 w 2303275"/>
              <a:gd name="connsiteY100" fmla="*/ 914400 h 2253343"/>
              <a:gd name="connsiteX101" fmla="*/ 1274575 w 2303275"/>
              <a:gd name="connsiteY101" fmla="*/ 892629 h 2253343"/>
              <a:gd name="connsiteX102" fmla="*/ 1367104 w 2303275"/>
              <a:gd name="connsiteY102" fmla="*/ 892629 h 2253343"/>
              <a:gd name="connsiteX103" fmla="*/ 1296347 w 2303275"/>
              <a:gd name="connsiteY103" fmla="*/ 930729 h 2253343"/>
              <a:gd name="connsiteX104" fmla="*/ 1236475 w 2303275"/>
              <a:gd name="connsiteY104" fmla="*/ 974272 h 2253343"/>
              <a:gd name="connsiteX105" fmla="*/ 1198375 w 2303275"/>
              <a:gd name="connsiteY105" fmla="*/ 1017815 h 2253343"/>
              <a:gd name="connsiteX106" fmla="*/ 1160275 w 2303275"/>
              <a:gd name="connsiteY106" fmla="*/ 1017815 h 2253343"/>
              <a:gd name="connsiteX107" fmla="*/ 1127618 w 2303275"/>
              <a:gd name="connsiteY107" fmla="*/ 1034143 h 2253343"/>
              <a:gd name="connsiteX108" fmla="*/ 1100404 w 2303275"/>
              <a:gd name="connsiteY108" fmla="*/ 1055915 h 2253343"/>
              <a:gd name="connsiteX109" fmla="*/ 1100404 w 2303275"/>
              <a:gd name="connsiteY109" fmla="*/ 1099457 h 2253343"/>
              <a:gd name="connsiteX110" fmla="*/ 1165718 w 2303275"/>
              <a:gd name="connsiteY110" fmla="*/ 1126672 h 2253343"/>
              <a:gd name="connsiteX111" fmla="*/ 1247361 w 2303275"/>
              <a:gd name="connsiteY111" fmla="*/ 1143000 h 2253343"/>
              <a:gd name="connsiteX112" fmla="*/ 1301790 w 2303275"/>
              <a:gd name="connsiteY112" fmla="*/ 1213757 h 2253343"/>
              <a:gd name="connsiteX113" fmla="*/ 1301790 w 2303275"/>
              <a:gd name="connsiteY113" fmla="*/ 1262743 h 2253343"/>
              <a:gd name="connsiteX114" fmla="*/ 1301790 w 2303275"/>
              <a:gd name="connsiteY114" fmla="*/ 1328057 h 2253343"/>
              <a:gd name="connsiteX115" fmla="*/ 1301790 w 2303275"/>
              <a:gd name="connsiteY115" fmla="*/ 1366157 h 2253343"/>
              <a:gd name="connsiteX116" fmla="*/ 1301790 w 2303275"/>
              <a:gd name="connsiteY116" fmla="*/ 1404257 h 2253343"/>
              <a:gd name="connsiteX117" fmla="*/ 1339890 w 2303275"/>
              <a:gd name="connsiteY117" fmla="*/ 1426029 h 2253343"/>
              <a:gd name="connsiteX118" fmla="*/ 1372547 w 2303275"/>
              <a:gd name="connsiteY118" fmla="*/ 1458686 h 2253343"/>
              <a:gd name="connsiteX119" fmla="*/ 1372547 w 2303275"/>
              <a:gd name="connsiteY119" fmla="*/ 1507672 h 2253343"/>
              <a:gd name="connsiteX120" fmla="*/ 1329004 w 2303275"/>
              <a:gd name="connsiteY120" fmla="*/ 1496786 h 2253343"/>
              <a:gd name="connsiteX121" fmla="*/ 1301790 w 2303275"/>
              <a:gd name="connsiteY121" fmla="*/ 1453243 h 2253343"/>
              <a:gd name="connsiteX122" fmla="*/ 1274575 w 2303275"/>
              <a:gd name="connsiteY122" fmla="*/ 1431472 h 2253343"/>
              <a:gd name="connsiteX123" fmla="*/ 1269132 w 2303275"/>
              <a:gd name="connsiteY123" fmla="*/ 1393372 h 2253343"/>
              <a:gd name="connsiteX124" fmla="*/ 1241918 w 2303275"/>
              <a:gd name="connsiteY124" fmla="*/ 1393372 h 2253343"/>
              <a:gd name="connsiteX125" fmla="*/ 1220147 w 2303275"/>
              <a:gd name="connsiteY125" fmla="*/ 1436915 h 2253343"/>
              <a:gd name="connsiteX126" fmla="*/ 1220147 w 2303275"/>
              <a:gd name="connsiteY126" fmla="*/ 1513115 h 2253343"/>
              <a:gd name="connsiteX127" fmla="*/ 1220147 w 2303275"/>
              <a:gd name="connsiteY127" fmla="*/ 1572986 h 2253343"/>
              <a:gd name="connsiteX128" fmla="*/ 1209261 w 2303275"/>
              <a:gd name="connsiteY128" fmla="*/ 1649186 h 2253343"/>
              <a:gd name="connsiteX129" fmla="*/ 1187490 w 2303275"/>
              <a:gd name="connsiteY129" fmla="*/ 1665515 h 2253343"/>
              <a:gd name="connsiteX130" fmla="*/ 1149390 w 2303275"/>
              <a:gd name="connsiteY130" fmla="*/ 1621972 h 2253343"/>
              <a:gd name="connsiteX131" fmla="*/ 1122175 w 2303275"/>
              <a:gd name="connsiteY131" fmla="*/ 1589315 h 2253343"/>
              <a:gd name="connsiteX132" fmla="*/ 1100404 w 2303275"/>
              <a:gd name="connsiteY132" fmla="*/ 1562100 h 2253343"/>
              <a:gd name="connsiteX133" fmla="*/ 1084075 w 2303275"/>
              <a:gd name="connsiteY133" fmla="*/ 1518557 h 2253343"/>
              <a:gd name="connsiteX134" fmla="*/ 1073190 w 2303275"/>
              <a:gd name="connsiteY134" fmla="*/ 1485900 h 2253343"/>
              <a:gd name="connsiteX135" fmla="*/ 1035090 w 2303275"/>
              <a:gd name="connsiteY135" fmla="*/ 1485900 h 2253343"/>
              <a:gd name="connsiteX136" fmla="*/ 1002432 w 2303275"/>
              <a:gd name="connsiteY136" fmla="*/ 1513115 h 2253343"/>
              <a:gd name="connsiteX137" fmla="*/ 975218 w 2303275"/>
              <a:gd name="connsiteY137" fmla="*/ 1475015 h 2253343"/>
              <a:gd name="connsiteX138" fmla="*/ 953447 w 2303275"/>
              <a:gd name="connsiteY138" fmla="*/ 1480457 h 2253343"/>
              <a:gd name="connsiteX139" fmla="*/ 926232 w 2303275"/>
              <a:gd name="connsiteY139" fmla="*/ 1534886 h 2253343"/>
              <a:gd name="connsiteX140" fmla="*/ 926232 w 2303275"/>
              <a:gd name="connsiteY140" fmla="*/ 1572986 h 2253343"/>
              <a:gd name="connsiteX141" fmla="*/ 931675 w 2303275"/>
              <a:gd name="connsiteY141" fmla="*/ 1621972 h 2253343"/>
              <a:gd name="connsiteX142" fmla="*/ 969775 w 2303275"/>
              <a:gd name="connsiteY142" fmla="*/ 1627415 h 2253343"/>
              <a:gd name="connsiteX143" fmla="*/ 996990 w 2303275"/>
              <a:gd name="connsiteY143" fmla="*/ 1638300 h 2253343"/>
              <a:gd name="connsiteX144" fmla="*/ 1018761 w 2303275"/>
              <a:gd name="connsiteY144" fmla="*/ 1681843 h 2253343"/>
              <a:gd name="connsiteX145" fmla="*/ 996990 w 2303275"/>
              <a:gd name="connsiteY145" fmla="*/ 1719943 h 2253343"/>
              <a:gd name="connsiteX146" fmla="*/ 953447 w 2303275"/>
              <a:gd name="connsiteY146" fmla="*/ 1736272 h 2253343"/>
              <a:gd name="connsiteX147" fmla="*/ 931675 w 2303275"/>
              <a:gd name="connsiteY147" fmla="*/ 1736272 h 2253343"/>
              <a:gd name="connsiteX148" fmla="*/ 904461 w 2303275"/>
              <a:gd name="connsiteY148" fmla="*/ 1758043 h 2253343"/>
              <a:gd name="connsiteX149" fmla="*/ 888132 w 2303275"/>
              <a:gd name="connsiteY149" fmla="*/ 1801586 h 2253343"/>
              <a:gd name="connsiteX150" fmla="*/ 860918 w 2303275"/>
              <a:gd name="connsiteY150" fmla="*/ 1801586 h 2253343"/>
              <a:gd name="connsiteX151" fmla="*/ 855475 w 2303275"/>
              <a:gd name="connsiteY151" fmla="*/ 1763486 h 2253343"/>
              <a:gd name="connsiteX152" fmla="*/ 855475 w 2303275"/>
              <a:gd name="connsiteY152" fmla="*/ 1730829 h 2253343"/>
              <a:gd name="connsiteX153" fmla="*/ 795604 w 2303275"/>
              <a:gd name="connsiteY153" fmla="*/ 1692729 h 2253343"/>
              <a:gd name="connsiteX154" fmla="*/ 762947 w 2303275"/>
              <a:gd name="connsiteY154" fmla="*/ 1660072 h 2253343"/>
              <a:gd name="connsiteX155" fmla="*/ 752061 w 2303275"/>
              <a:gd name="connsiteY155" fmla="*/ 1681843 h 2253343"/>
              <a:gd name="connsiteX156" fmla="*/ 757504 w 2303275"/>
              <a:gd name="connsiteY156" fmla="*/ 1741715 h 2253343"/>
              <a:gd name="connsiteX157" fmla="*/ 795604 w 2303275"/>
              <a:gd name="connsiteY157" fmla="*/ 1828800 h 2253343"/>
              <a:gd name="connsiteX158" fmla="*/ 806490 w 2303275"/>
              <a:gd name="connsiteY158" fmla="*/ 1899557 h 2253343"/>
              <a:gd name="connsiteX159" fmla="*/ 811932 w 2303275"/>
              <a:gd name="connsiteY159" fmla="*/ 1953986 h 2253343"/>
              <a:gd name="connsiteX160" fmla="*/ 817375 w 2303275"/>
              <a:gd name="connsiteY160" fmla="*/ 1997529 h 2253343"/>
              <a:gd name="connsiteX161" fmla="*/ 855475 w 2303275"/>
              <a:gd name="connsiteY161" fmla="*/ 2046515 h 2253343"/>
              <a:gd name="connsiteX162" fmla="*/ 855475 w 2303275"/>
              <a:gd name="connsiteY162" fmla="*/ 2117272 h 2253343"/>
              <a:gd name="connsiteX163" fmla="*/ 850032 w 2303275"/>
              <a:gd name="connsiteY163" fmla="*/ 2171700 h 2253343"/>
              <a:gd name="connsiteX164" fmla="*/ 811932 w 2303275"/>
              <a:gd name="connsiteY164" fmla="*/ 2231572 h 2253343"/>
              <a:gd name="connsiteX165" fmla="*/ 757504 w 2303275"/>
              <a:gd name="connsiteY165" fmla="*/ 2253343 h 2253343"/>
              <a:gd name="connsiteX166" fmla="*/ 735732 w 2303275"/>
              <a:gd name="connsiteY166" fmla="*/ 2253343 h 2253343"/>
              <a:gd name="connsiteX167" fmla="*/ 735732 w 2303275"/>
              <a:gd name="connsiteY167" fmla="*/ 2171700 h 2253343"/>
              <a:gd name="connsiteX168" fmla="*/ 746618 w 2303275"/>
              <a:gd name="connsiteY168" fmla="*/ 2111829 h 2253343"/>
              <a:gd name="connsiteX169" fmla="*/ 746618 w 2303275"/>
              <a:gd name="connsiteY169" fmla="*/ 2057400 h 2253343"/>
              <a:gd name="connsiteX170" fmla="*/ 713961 w 2303275"/>
              <a:gd name="connsiteY170" fmla="*/ 2013857 h 2253343"/>
              <a:gd name="connsiteX171" fmla="*/ 713961 w 2303275"/>
              <a:gd name="connsiteY171" fmla="*/ 1970315 h 2253343"/>
              <a:gd name="connsiteX172" fmla="*/ 670418 w 2303275"/>
              <a:gd name="connsiteY172" fmla="*/ 1970315 h 2253343"/>
              <a:gd name="connsiteX173" fmla="*/ 654090 w 2303275"/>
              <a:gd name="connsiteY173" fmla="*/ 1970315 h 2253343"/>
              <a:gd name="connsiteX174" fmla="*/ 637761 w 2303275"/>
              <a:gd name="connsiteY174" fmla="*/ 2024743 h 2253343"/>
              <a:gd name="connsiteX175" fmla="*/ 637761 w 2303275"/>
              <a:gd name="connsiteY175" fmla="*/ 2062843 h 2253343"/>
              <a:gd name="connsiteX176" fmla="*/ 605104 w 2303275"/>
              <a:gd name="connsiteY176" fmla="*/ 2117272 h 2253343"/>
              <a:gd name="connsiteX177" fmla="*/ 605104 w 2303275"/>
              <a:gd name="connsiteY177" fmla="*/ 2133600 h 2253343"/>
              <a:gd name="connsiteX178" fmla="*/ 567004 w 2303275"/>
              <a:gd name="connsiteY178" fmla="*/ 2111829 h 2253343"/>
              <a:gd name="connsiteX179" fmla="*/ 567004 w 2303275"/>
              <a:gd name="connsiteY179" fmla="*/ 2062843 h 2253343"/>
              <a:gd name="connsiteX180" fmla="*/ 567004 w 2303275"/>
              <a:gd name="connsiteY180" fmla="*/ 2013857 h 2253343"/>
              <a:gd name="connsiteX181" fmla="*/ 567004 w 2303275"/>
              <a:gd name="connsiteY181" fmla="*/ 1975757 h 2253343"/>
              <a:gd name="connsiteX182" fmla="*/ 561561 w 2303275"/>
              <a:gd name="connsiteY182" fmla="*/ 1921329 h 2253343"/>
              <a:gd name="connsiteX183" fmla="*/ 556118 w 2303275"/>
              <a:gd name="connsiteY183" fmla="*/ 1877786 h 2253343"/>
              <a:gd name="connsiteX184" fmla="*/ 534347 w 2303275"/>
              <a:gd name="connsiteY184" fmla="*/ 1856015 h 2253343"/>
              <a:gd name="connsiteX185" fmla="*/ 479918 w 2303275"/>
              <a:gd name="connsiteY185" fmla="*/ 1856015 h 2253343"/>
              <a:gd name="connsiteX186" fmla="*/ 469032 w 2303275"/>
              <a:gd name="connsiteY186" fmla="*/ 1921329 h 2253343"/>
              <a:gd name="connsiteX187" fmla="*/ 463590 w 2303275"/>
              <a:gd name="connsiteY187" fmla="*/ 1959429 h 2253343"/>
              <a:gd name="connsiteX188" fmla="*/ 458147 w 2303275"/>
              <a:gd name="connsiteY188" fmla="*/ 2008415 h 2253343"/>
              <a:gd name="connsiteX189" fmla="*/ 430932 w 2303275"/>
              <a:gd name="connsiteY189" fmla="*/ 1981200 h 2253343"/>
              <a:gd name="connsiteX190" fmla="*/ 398275 w 2303275"/>
              <a:gd name="connsiteY190" fmla="*/ 1937657 h 2253343"/>
              <a:gd name="connsiteX191" fmla="*/ 360175 w 2303275"/>
              <a:gd name="connsiteY191" fmla="*/ 1872343 h 2253343"/>
              <a:gd name="connsiteX192" fmla="*/ 332961 w 2303275"/>
              <a:gd name="connsiteY192" fmla="*/ 1828800 h 2253343"/>
              <a:gd name="connsiteX193" fmla="*/ 327518 w 2303275"/>
              <a:gd name="connsiteY193" fmla="*/ 1801586 h 2253343"/>
              <a:gd name="connsiteX194" fmla="*/ 327518 w 2303275"/>
              <a:gd name="connsiteY194" fmla="*/ 1768929 h 2253343"/>
              <a:gd name="connsiteX195" fmla="*/ 327518 w 2303275"/>
              <a:gd name="connsiteY195" fmla="*/ 1725386 h 2253343"/>
              <a:gd name="connsiteX196" fmla="*/ 371061 w 2303275"/>
              <a:gd name="connsiteY196" fmla="*/ 1709057 h 2253343"/>
              <a:gd name="connsiteX197" fmla="*/ 398275 w 2303275"/>
              <a:gd name="connsiteY197" fmla="*/ 1681843 h 2253343"/>
              <a:gd name="connsiteX198" fmla="*/ 398275 w 2303275"/>
              <a:gd name="connsiteY198" fmla="*/ 1627415 h 2253343"/>
              <a:gd name="connsiteX199" fmla="*/ 354732 w 2303275"/>
              <a:gd name="connsiteY199" fmla="*/ 1562100 h 2253343"/>
              <a:gd name="connsiteX200" fmla="*/ 311190 w 2303275"/>
              <a:gd name="connsiteY200" fmla="*/ 1534886 h 2253343"/>
              <a:gd name="connsiteX201" fmla="*/ 311190 w 2303275"/>
              <a:gd name="connsiteY201" fmla="*/ 1496786 h 2253343"/>
              <a:gd name="connsiteX202" fmla="*/ 283975 w 2303275"/>
              <a:gd name="connsiteY202" fmla="*/ 1458686 h 2253343"/>
              <a:gd name="connsiteX203" fmla="*/ 262204 w 2303275"/>
              <a:gd name="connsiteY203" fmla="*/ 1447800 h 2253343"/>
              <a:gd name="connsiteX204" fmla="*/ 273090 w 2303275"/>
              <a:gd name="connsiteY204" fmla="*/ 1409700 h 2253343"/>
              <a:gd name="connsiteX205" fmla="*/ 311190 w 2303275"/>
              <a:gd name="connsiteY205" fmla="*/ 1398815 h 2253343"/>
              <a:gd name="connsiteX206" fmla="*/ 343847 w 2303275"/>
              <a:gd name="connsiteY206" fmla="*/ 1344386 h 2253343"/>
              <a:gd name="connsiteX207" fmla="*/ 343847 w 2303275"/>
              <a:gd name="connsiteY207" fmla="*/ 1322615 h 2253343"/>
              <a:gd name="connsiteX208" fmla="*/ 387390 w 2303275"/>
              <a:gd name="connsiteY208" fmla="*/ 1322615 h 2253343"/>
              <a:gd name="connsiteX209" fmla="*/ 409161 w 2303275"/>
              <a:gd name="connsiteY209" fmla="*/ 1322615 h 2253343"/>
              <a:gd name="connsiteX210" fmla="*/ 430932 w 2303275"/>
              <a:gd name="connsiteY210" fmla="*/ 1322615 h 2253343"/>
              <a:gd name="connsiteX211" fmla="*/ 463590 w 2303275"/>
              <a:gd name="connsiteY211" fmla="*/ 1317172 h 2253343"/>
              <a:gd name="connsiteX212" fmla="*/ 490804 w 2303275"/>
              <a:gd name="connsiteY212" fmla="*/ 1295400 h 2253343"/>
              <a:gd name="connsiteX213" fmla="*/ 545232 w 2303275"/>
              <a:gd name="connsiteY213" fmla="*/ 1295400 h 2253343"/>
              <a:gd name="connsiteX214" fmla="*/ 670418 w 2303275"/>
              <a:gd name="connsiteY214" fmla="*/ 1355272 h 2253343"/>
              <a:gd name="connsiteX215" fmla="*/ 784718 w 2303275"/>
              <a:gd name="connsiteY215" fmla="*/ 1415143 h 2253343"/>
              <a:gd name="connsiteX216" fmla="*/ 795604 w 2303275"/>
              <a:gd name="connsiteY216" fmla="*/ 1453243 h 2253343"/>
              <a:gd name="connsiteX217" fmla="*/ 850032 w 2303275"/>
              <a:gd name="connsiteY217" fmla="*/ 1436915 h 2253343"/>
              <a:gd name="connsiteX218" fmla="*/ 888132 w 2303275"/>
              <a:gd name="connsiteY218" fmla="*/ 1409700 h 2253343"/>
              <a:gd name="connsiteX219" fmla="*/ 899018 w 2303275"/>
              <a:gd name="connsiteY219" fmla="*/ 1393372 h 2253343"/>
              <a:gd name="connsiteX220" fmla="*/ 822818 w 2303275"/>
              <a:gd name="connsiteY220" fmla="*/ 1366157 h 2253343"/>
              <a:gd name="connsiteX221" fmla="*/ 790161 w 2303275"/>
              <a:gd name="connsiteY221" fmla="*/ 1344386 h 2253343"/>
              <a:gd name="connsiteX222" fmla="*/ 790161 w 2303275"/>
              <a:gd name="connsiteY222" fmla="*/ 1295400 h 2253343"/>
              <a:gd name="connsiteX223" fmla="*/ 746618 w 2303275"/>
              <a:gd name="connsiteY223" fmla="*/ 1311729 h 2253343"/>
              <a:gd name="connsiteX224" fmla="*/ 730290 w 2303275"/>
              <a:gd name="connsiteY224" fmla="*/ 1295400 h 2253343"/>
              <a:gd name="connsiteX225" fmla="*/ 675861 w 2303275"/>
              <a:gd name="connsiteY225" fmla="*/ 1300843 h 2253343"/>
              <a:gd name="connsiteX226" fmla="*/ 648647 w 2303275"/>
              <a:gd name="connsiteY226" fmla="*/ 1317172 h 2253343"/>
              <a:gd name="connsiteX227" fmla="*/ 599661 w 2303275"/>
              <a:gd name="connsiteY227" fmla="*/ 1311729 h 2253343"/>
              <a:gd name="connsiteX228" fmla="*/ 567004 w 2303275"/>
              <a:gd name="connsiteY228" fmla="*/ 1279072 h 2253343"/>
              <a:gd name="connsiteX229" fmla="*/ 528904 w 2303275"/>
              <a:gd name="connsiteY229" fmla="*/ 1279072 h 2253343"/>
              <a:gd name="connsiteX230" fmla="*/ 490804 w 2303275"/>
              <a:gd name="connsiteY230" fmla="*/ 1268186 h 2253343"/>
              <a:gd name="connsiteX231" fmla="*/ 458147 w 2303275"/>
              <a:gd name="connsiteY231" fmla="*/ 1284515 h 2253343"/>
              <a:gd name="connsiteX232" fmla="*/ 447261 w 2303275"/>
              <a:gd name="connsiteY232" fmla="*/ 1300843 h 2253343"/>
              <a:gd name="connsiteX233" fmla="*/ 403718 w 2303275"/>
              <a:gd name="connsiteY233" fmla="*/ 1300843 h 2253343"/>
              <a:gd name="connsiteX234" fmla="*/ 392832 w 2303275"/>
              <a:gd name="connsiteY234" fmla="*/ 1273629 h 2253343"/>
              <a:gd name="connsiteX235" fmla="*/ 354732 w 2303275"/>
              <a:gd name="connsiteY235" fmla="*/ 1273629 h 2253343"/>
              <a:gd name="connsiteX236" fmla="*/ 322075 w 2303275"/>
              <a:gd name="connsiteY236" fmla="*/ 1273629 h 2253343"/>
              <a:gd name="connsiteX237" fmla="*/ 294861 w 2303275"/>
              <a:gd name="connsiteY237" fmla="*/ 1284515 h 2253343"/>
              <a:gd name="connsiteX238" fmla="*/ 283975 w 2303275"/>
              <a:gd name="connsiteY238" fmla="*/ 1268186 h 2253343"/>
              <a:gd name="connsiteX239" fmla="*/ 283975 w 2303275"/>
              <a:gd name="connsiteY239" fmla="*/ 1230086 h 2253343"/>
              <a:gd name="connsiteX240" fmla="*/ 267647 w 2303275"/>
              <a:gd name="connsiteY240" fmla="*/ 1208315 h 2253343"/>
              <a:gd name="connsiteX241" fmla="*/ 267647 w 2303275"/>
              <a:gd name="connsiteY241" fmla="*/ 1186543 h 2253343"/>
              <a:gd name="connsiteX242" fmla="*/ 267647 w 2303275"/>
              <a:gd name="connsiteY242" fmla="*/ 1143000 h 2253343"/>
              <a:gd name="connsiteX243" fmla="*/ 240432 w 2303275"/>
              <a:gd name="connsiteY243" fmla="*/ 1132115 h 2253343"/>
              <a:gd name="connsiteX244" fmla="*/ 213218 w 2303275"/>
              <a:gd name="connsiteY244" fmla="*/ 1132115 h 2253343"/>
              <a:gd name="connsiteX245" fmla="*/ 175118 w 2303275"/>
              <a:gd name="connsiteY245" fmla="*/ 1175657 h 2253343"/>
              <a:gd name="connsiteX246" fmla="*/ 153347 w 2303275"/>
              <a:gd name="connsiteY246" fmla="*/ 1175657 h 2253343"/>
              <a:gd name="connsiteX247" fmla="*/ 153347 w 2303275"/>
              <a:gd name="connsiteY247" fmla="*/ 1126672 h 2253343"/>
              <a:gd name="connsiteX248" fmla="*/ 153347 w 2303275"/>
              <a:gd name="connsiteY248" fmla="*/ 1050472 h 2253343"/>
              <a:gd name="connsiteX249" fmla="*/ 158790 w 2303275"/>
              <a:gd name="connsiteY249" fmla="*/ 1012372 h 2253343"/>
              <a:gd name="connsiteX250" fmla="*/ 191447 w 2303275"/>
              <a:gd name="connsiteY250" fmla="*/ 974272 h 2253343"/>
              <a:gd name="connsiteX251" fmla="*/ 207775 w 2303275"/>
              <a:gd name="connsiteY251" fmla="*/ 936172 h 2253343"/>
              <a:gd name="connsiteX252" fmla="*/ 169675 w 2303275"/>
              <a:gd name="connsiteY252" fmla="*/ 876300 h 2253343"/>
              <a:gd name="connsiteX253" fmla="*/ 126132 w 2303275"/>
              <a:gd name="connsiteY253" fmla="*/ 827315 h 2253343"/>
              <a:gd name="connsiteX254" fmla="*/ 98918 w 2303275"/>
              <a:gd name="connsiteY254" fmla="*/ 800100 h 2253343"/>
              <a:gd name="connsiteX255" fmla="*/ 113959 w 2303275"/>
              <a:gd name="connsiteY255" fmla="*/ 727949 h 2253343"/>
              <a:gd name="connsiteX256" fmla="*/ 100891 w 2303275"/>
              <a:gd name="connsiteY256" fmla="*/ 686011 h 2253343"/>
              <a:gd name="connsiteX257" fmla="*/ 70152 w 2303275"/>
              <a:gd name="connsiteY257" fmla="*/ 656483 h 2253343"/>
              <a:gd name="connsiteX258" fmla="*/ 50879 w 2303275"/>
              <a:gd name="connsiteY258" fmla="*/ 619986 h 2253343"/>
              <a:gd name="connsiteX259" fmla="*/ 19958 w 2303275"/>
              <a:gd name="connsiteY259" fmla="*/ 668052 h 2253343"/>
              <a:gd name="connsiteX260" fmla="*/ 22324 w 2303275"/>
              <a:gd name="connsiteY260" fmla="*/ 725978 h 2253343"/>
              <a:gd name="connsiteX261" fmla="*/ 63316 w 2303275"/>
              <a:gd name="connsiteY261" fmla="*/ 749879 h 2253343"/>
              <a:gd name="connsiteX262" fmla="*/ 60371 w 2303275"/>
              <a:gd name="connsiteY262" fmla="*/ 791108 h 2253343"/>
              <a:gd name="connsiteX263" fmla="*/ 1 w 2303275"/>
              <a:gd name="connsiteY263" fmla="*/ 751351 h 2253343"/>
              <a:gd name="connsiteX0" fmla="*/ 15901 w 2307344"/>
              <a:gd name="connsiteY0" fmla="*/ 604157 h 2253343"/>
              <a:gd name="connsiteX1" fmla="*/ 59444 w 2307344"/>
              <a:gd name="connsiteY1" fmla="*/ 598715 h 2253343"/>
              <a:gd name="connsiteX2" fmla="*/ 70330 w 2307344"/>
              <a:gd name="connsiteY2" fmla="*/ 549729 h 2253343"/>
              <a:gd name="connsiteX3" fmla="*/ 151973 w 2307344"/>
              <a:gd name="connsiteY3" fmla="*/ 473529 h 2253343"/>
              <a:gd name="connsiteX4" fmla="*/ 217287 w 2307344"/>
              <a:gd name="connsiteY4" fmla="*/ 391886 h 2253343"/>
              <a:gd name="connsiteX5" fmla="*/ 386016 w 2307344"/>
              <a:gd name="connsiteY5" fmla="*/ 293915 h 2253343"/>
              <a:gd name="connsiteX6" fmla="*/ 571073 w 2307344"/>
              <a:gd name="connsiteY6" fmla="*/ 239486 h 2253343"/>
              <a:gd name="connsiteX7" fmla="*/ 696259 w 2307344"/>
              <a:gd name="connsiteY7" fmla="*/ 157843 h 2253343"/>
              <a:gd name="connsiteX8" fmla="*/ 843216 w 2307344"/>
              <a:gd name="connsiteY8" fmla="*/ 59872 h 2253343"/>
              <a:gd name="connsiteX9" fmla="*/ 973844 w 2307344"/>
              <a:gd name="connsiteY9" fmla="*/ 10886 h 2253343"/>
              <a:gd name="connsiteX10" fmla="*/ 1153459 w 2307344"/>
              <a:gd name="connsiteY10" fmla="*/ 21772 h 2253343"/>
              <a:gd name="connsiteX11" fmla="*/ 1262316 w 2307344"/>
              <a:gd name="connsiteY11" fmla="*/ 32657 h 2253343"/>
              <a:gd name="connsiteX12" fmla="*/ 1333073 w 2307344"/>
              <a:gd name="connsiteY12" fmla="*/ 32657 h 2253343"/>
              <a:gd name="connsiteX13" fmla="*/ 1550787 w 2307344"/>
              <a:gd name="connsiteY13" fmla="*/ 0 h 2253343"/>
              <a:gd name="connsiteX14" fmla="*/ 1567116 w 2307344"/>
              <a:gd name="connsiteY14" fmla="*/ 43543 h 2253343"/>
              <a:gd name="connsiteX15" fmla="*/ 1757616 w 2307344"/>
              <a:gd name="connsiteY15" fmla="*/ 16329 h 2253343"/>
              <a:gd name="connsiteX16" fmla="*/ 1850144 w 2307344"/>
              <a:gd name="connsiteY16" fmla="*/ 59872 h 2253343"/>
              <a:gd name="connsiteX17" fmla="*/ 1893687 w 2307344"/>
              <a:gd name="connsiteY17" fmla="*/ 70757 h 2253343"/>
              <a:gd name="connsiteX18" fmla="*/ 2013430 w 2307344"/>
              <a:gd name="connsiteY18" fmla="*/ 70757 h 2253343"/>
              <a:gd name="connsiteX19" fmla="*/ 2122287 w 2307344"/>
              <a:gd name="connsiteY19" fmla="*/ 81643 h 2253343"/>
              <a:gd name="connsiteX20" fmla="*/ 2285573 w 2307344"/>
              <a:gd name="connsiteY20" fmla="*/ 54429 h 2253343"/>
              <a:gd name="connsiteX21" fmla="*/ 2307344 w 2307344"/>
              <a:gd name="connsiteY21" fmla="*/ 136072 h 2253343"/>
              <a:gd name="connsiteX22" fmla="*/ 2220259 w 2307344"/>
              <a:gd name="connsiteY22" fmla="*/ 266700 h 2253343"/>
              <a:gd name="connsiteX23" fmla="*/ 2187601 w 2307344"/>
              <a:gd name="connsiteY23" fmla="*/ 381000 h 2253343"/>
              <a:gd name="connsiteX24" fmla="*/ 2127730 w 2307344"/>
              <a:gd name="connsiteY24" fmla="*/ 462643 h 2253343"/>
              <a:gd name="connsiteX25" fmla="*/ 2062416 w 2307344"/>
              <a:gd name="connsiteY25" fmla="*/ 457200 h 2253343"/>
              <a:gd name="connsiteX26" fmla="*/ 2018873 w 2307344"/>
              <a:gd name="connsiteY26" fmla="*/ 457200 h 2253343"/>
              <a:gd name="connsiteX27" fmla="*/ 1980773 w 2307344"/>
              <a:gd name="connsiteY27" fmla="*/ 364672 h 2253343"/>
              <a:gd name="connsiteX28" fmla="*/ 1822930 w 2307344"/>
              <a:gd name="connsiteY28" fmla="*/ 304800 h 2253343"/>
              <a:gd name="connsiteX29" fmla="*/ 1741287 w 2307344"/>
              <a:gd name="connsiteY29" fmla="*/ 277586 h 2253343"/>
              <a:gd name="connsiteX30" fmla="*/ 1697744 w 2307344"/>
              <a:gd name="connsiteY30" fmla="*/ 277586 h 2253343"/>
              <a:gd name="connsiteX31" fmla="*/ 1659644 w 2307344"/>
              <a:gd name="connsiteY31" fmla="*/ 283029 h 2253343"/>
              <a:gd name="connsiteX32" fmla="*/ 1632430 w 2307344"/>
              <a:gd name="connsiteY32" fmla="*/ 315686 h 2253343"/>
              <a:gd name="connsiteX33" fmla="*/ 1626987 w 2307344"/>
              <a:gd name="connsiteY33" fmla="*/ 381000 h 2253343"/>
              <a:gd name="connsiteX34" fmla="*/ 1588887 w 2307344"/>
              <a:gd name="connsiteY34" fmla="*/ 424543 h 2253343"/>
              <a:gd name="connsiteX35" fmla="*/ 1545344 w 2307344"/>
              <a:gd name="connsiteY35" fmla="*/ 429986 h 2253343"/>
              <a:gd name="connsiteX36" fmla="*/ 1512687 w 2307344"/>
              <a:gd name="connsiteY36" fmla="*/ 419100 h 2253343"/>
              <a:gd name="connsiteX37" fmla="*/ 1501801 w 2307344"/>
              <a:gd name="connsiteY37" fmla="*/ 370115 h 2253343"/>
              <a:gd name="connsiteX38" fmla="*/ 1512687 w 2307344"/>
              <a:gd name="connsiteY38" fmla="*/ 332015 h 2253343"/>
              <a:gd name="connsiteX39" fmla="*/ 1556230 w 2307344"/>
              <a:gd name="connsiteY39" fmla="*/ 315686 h 2253343"/>
              <a:gd name="connsiteX40" fmla="*/ 1556230 w 2307344"/>
              <a:gd name="connsiteY40" fmla="*/ 261257 h 2253343"/>
              <a:gd name="connsiteX41" fmla="*/ 1529016 w 2307344"/>
              <a:gd name="connsiteY41" fmla="*/ 261257 h 2253343"/>
              <a:gd name="connsiteX42" fmla="*/ 1480030 w 2307344"/>
              <a:gd name="connsiteY42" fmla="*/ 315686 h 2253343"/>
              <a:gd name="connsiteX43" fmla="*/ 1420159 w 2307344"/>
              <a:gd name="connsiteY43" fmla="*/ 348343 h 2253343"/>
              <a:gd name="connsiteX44" fmla="*/ 1365730 w 2307344"/>
              <a:gd name="connsiteY44" fmla="*/ 348343 h 2253343"/>
              <a:gd name="connsiteX45" fmla="*/ 1333073 w 2307344"/>
              <a:gd name="connsiteY45" fmla="*/ 337457 h 2253343"/>
              <a:gd name="connsiteX46" fmla="*/ 1294973 w 2307344"/>
              <a:gd name="connsiteY46" fmla="*/ 337457 h 2253343"/>
              <a:gd name="connsiteX47" fmla="*/ 1294973 w 2307344"/>
              <a:gd name="connsiteY47" fmla="*/ 381000 h 2253343"/>
              <a:gd name="connsiteX48" fmla="*/ 1333073 w 2307344"/>
              <a:gd name="connsiteY48" fmla="*/ 446315 h 2253343"/>
              <a:gd name="connsiteX49" fmla="*/ 1387501 w 2307344"/>
              <a:gd name="connsiteY49" fmla="*/ 489857 h 2253343"/>
              <a:gd name="connsiteX50" fmla="*/ 1431044 w 2307344"/>
              <a:gd name="connsiteY50" fmla="*/ 522515 h 2253343"/>
              <a:gd name="connsiteX51" fmla="*/ 1458259 w 2307344"/>
              <a:gd name="connsiteY51" fmla="*/ 549729 h 2253343"/>
              <a:gd name="connsiteX52" fmla="*/ 1480030 w 2307344"/>
              <a:gd name="connsiteY52" fmla="*/ 593272 h 2253343"/>
              <a:gd name="connsiteX53" fmla="*/ 1480030 w 2307344"/>
              <a:gd name="connsiteY53" fmla="*/ 625929 h 2253343"/>
              <a:gd name="connsiteX54" fmla="*/ 1452816 w 2307344"/>
              <a:gd name="connsiteY54" fmla="*/ 658586 h 2253343"/>
              <a:gd name="connsiteX55" fmla="*/ 1414716 w 2307344"/>
              <a:gd name="connsiteY55" fmla="*/ 625929 h 2253343"/>
              <a:gd name="connsiteX56" fmla="*/ 1398387 w 2307344"/>
              <a:gd name="connsiteY56" fmla="*/ 582386 h 2253343"/>
              <a:gd name="connsiteX57" fmla="*/ 1376616 w 2307344"/>
              <a:gd name="connsiteY57" fmla="*/ 555172 h 2253343"/>
              <a:gd name="connsiteX58" fmla="*/ 1343959 w 2307344"/>
              <a:gd name="connsiteY58" fmla="*/ 549729 h 2253343"/>
              <a:gd name="connsiteX59" fmla="*/ 1322187 w 2307344"/>
              <a:gd name="connsiteY59" fmla="*/ 522515 h 2253343"/>
              <a:gd name="connsiteX60" fmla="*/ 1300416 w 2307344"/>
              <a:gd name="connsiteY60" fmla="*/ 506186 h 2253343"/>
              <a:gd name="connsiteX61" fmla="*/ 1278644 w 2307344"/>
              <a:gd name="connsiteY61" fmla="*/ 506186 h 2253343"/>
              <a:gd name="connsiteX62" fmla="*/ 1267759 w 2307344"/>
              <a:gd name="connsiteY62" fmla="*/ 549729 h 2253343"/>
              <a:gd name="connsiteX63" fmla="*/ 1311301 w 2307344"/>
              <a:gd name="connsiteY63" fmla="*/ 598715 h 2253343"/>
              <a:gd name="connsiteX64" fmla="*/ 1327630 w 2307344"/>
              <a:gd name="connsiteY64" fmla="*/ 625929 h 2253343"/>
              <a:gd name="connsiteX65" fmla="*/ 1354844 w 2307344"/>
              <a:gd name="connsiteY65" fmla="*/ 642257 h 2253343"/>
              <a:gd name="connsiteX66" fmla="*/ 1354844 w 2307344"/>
              <a:gd name="connsiteY66" fmla="*/ 664029 h 2253343"/>
              <a:gd name="connsiteX67" fmla="*/ 1311301 w 2307344"/>
              <a:gd name="connsiteY67" fmla="*/ 669472 h 2253343"/>
              <a:gd name="connsiteX68" fmla="*/ 1273201 w 2307344"/>
              <a:gd name="connsiteY68" fmla="*/ 653143 h 2253343"/>
              <a:gd name="connsiteX69" fmla="*/ 1256873 w 2307344"/>
              <a:gd name="connsiteY69" fmla="*/ 609600 h 2253343"/>
              <a:gd name="connsiteX70" fmla="*/ 1240544 w 2307344"/>
              <a:gd name="connsiteY70" fmla="*/ 566057 h 2253343"/>
              <a:gd name="connsiteX71" fmla="*/ 1202444 w 2307344"/>
              <a:gd name="connsiteY71" fmla="*/ 549729 h 2253343"/>
              <a:gd name="connsiteX72" fmla="*/ 1158901 w 2307344"/>
              <a:gd name="connsiteY72" fmla="*/ 533400 h 2253343"/>
              <a:gd name="connsiteX73" fmla="*/ 1148016 w 2307344"/>
              <a:gd name="connsiteY73" fmla="*/ 566057 h 2253343"/>
              <a:gd name="connsiteX74" fmla="*/ 1148016 w 2307344"/>
              <a:gd name="connsiteY74" fmla="*/ 604157 h 2253343"/>
              <a:gd name="connsiteX75" fmla="*/ 1197001 w 2307344"/>
              <a:gd name="connsiteY75" fmla="*/ 625929 h 2253343"/>
              <a:gd name="connsiteX76" fmla="*/ 1224216 w 2307344"/>
              <a:gd name="connsiteY76" fmla="*/ 653143 h 2253343"/>
              <a:gd name="connsiteX77" fmla="*/ 1240544 w 2307344"/>
              <a:gd name="connsiteY77" fmla="*/ 696686 h 2253343"/>
              <a:gd name="connsiteX78" fmla="*/ 1229659 w 2307344"/>
              <a:gd name="connsiteY78" fmla="*/ 734786 h 2253343"/>
              <a:gd name="connsiteX79" fmla="*/ 1175230 w 2307344"/>
              <a:gd name="connsiteY79" fmla="*/ 702129 h 2253343"/>
              <a:gd name="connsiteX80" fmla="*/ 1109916 w 2307344"/>
              <a:gd name="connsiteY80" fmla="*/ 647700 h 2253343"/>
              <a:gd name="connsiteX81" fmla="*/ 1093587 w 2307344"/>
              <a:gd name="connsiteY81" fmla="*/ 620486 h 2253343"/>
              <a:gd name="connsiteX82" fmla="*/ 1088144 w 2307344"/>
              <a:gd name="connsiteY82" fmla="*/ 555172 h 2253343"/>
              <a:gd name="connsiteX83" fmla="*/ 1082701 w 2307344"/>
              <a:gd name="connsiteY83" fmla="*/ 527957 h 2253343"/>
              <a:gd name="connsiteX84" fmla="*/ 973844 w 2307344"/>
              <a:gd name="connsiteY84" fmla="*/ 468086 h 2253343"/>
              <a:gd name="connsiteX85" fmla="*/ 962959 w 2307344"/>
              <a:gd name="connsiteY85" fmla="*/ 446315 h 2253343"/>
              <a:gd name="connsiteX86" fmla="*/ 897644 w 2307344"/>
              <a:gd name="connsiteY86" fmla="*/ 511629 h 2253343"/>
              <a:gd name="connsiteX87" fmla="*/ 886759 w 2307344"/>
              <a:gd name="connsiteY87" fmla="*/ 560615 h 2253343"/>
              <a:gd name="connsiteX88" fmla="*/ 886759 w 2307344"/>
              <a:gd name="connsiteY88" fmla="*/ 615043 h 2253343"/>
              <a:gd name="connsiteX89" fmla="*/ 930301 w 2307344"/>
              <a:gd name="connsiteY89" fmla="*/ 647700 h 2253343"/>
              <a:gd name="connsiteX90" fmla="*/ 935744 w 2307344"/>
              <a:gd name="connsiteY90" fmla="*/ 718457 h 2253343"/>
              <a:gd name="connsiteX91" fmla="*/ 973844 w 2307344"/>
              <a:gd name="connsiteY91" fmla="*/ 778329 h 2253343"/>
              <a:gd name="connsiteX92" fmla="*/ 990173 w 2307344"/>
              <a:gd name="connsiteY92" fmla="*/ 794657 h 2253343"/>
              <a:gd name="connsiteX93" fmla="*/ 1001059 w 2307344"/>
              <a:gd name="connsiteY93" fmla="*/ 832757 h 2253343"/>
              <a:gd name="connsiteX94" fmla="*/ 1028273 w 2307344"/>
              <a:gd name="connsiteY94" fmla="*/ 887186 h 2253343"/>
              <a:gd name="connsiteX95" fmla="*/ 1033716 w 2307344"/>
              <a:gd name="connsiteY95" fmla="*/ 930729 h 2253343"/>
              <a:gd name="connsiteX96" fmla="*/ 1066373 w 2307344"/>
              <a:gd name="connsiteY96" fmla="*/ 952500 h 2253343"/>
              <a:gd name="connsiteX97" fmla="*/ 1109916 w 2307344"/>
              <a:gd name="connsiteY97" fmla="*/ 952500 h 2253343"/>
              <a:gd name="connsiteX98" fmla="*/ 1148016 w 2307344"/>
              <a:gd name="connsiteY98" fmla="*/ 979715 h 2253343"/>
              <a:gd name="connsiteX99" fmla="*/ 1207887 w 2307344"/>
              <a:gd name="connsiteY99" fmla="*/ 957943 h 2253343"/>
              <a:gd name="connsiteX100" fmla="*/ 1245987 w 2307344"/>
              <a:gd name="connsiteY100" fmla="*/ 914400 h 2253343"/>
              <a:gd name="connsiteX101" fmla="*/ 1278644 w 2307344"/>
              <a:gd name="connsiteY101" fmla="*/ 892629 h 2253343"/>
              <a:gd name="connsiteX102" fmla="*/ 1371173 w 2307344"/>
              <a:gd name="connsiteY102" fmla="*/ 892629 h 2253343"/>
              <a:gd name="connsiteX103" fmla="*/ 1300416 w 2307344"/>
              <a:gd name="connsiteY103" fmla="*/ 930729 h 2253343"/>
              <a:gd name="connsiteX104" fmla="*/ 1240544 w 2307344"/>
              <a:gd name="connsiteY104" fmla="*/ 974272 h 2253343"/>
              <a:gd name="connsiteX105" fmla="*/ 1202444 w 2307344"/>
              <a:gd name="connsiteY105" fmla="*/ 1017815 h 2253343"/>
              <a:gd name="connsiteX106" fmla="*/ 1164344 w 2307344"/>
              <a:gd name="connsiteY106" fmla="*/ 1017815 h 2253343"/>
              <a:gd name="connsiteX107" fmla="*/ 1131687 w 2307344"/>
              <a:gd name="connsiteY107" fmla="*/ 1034143 h 2253343"/>
              <a:gd name="connsiteX108" fmla="*/ 1104473 w 2307344"/>
              <a:gd name="connsiteY108" fmla="*/ 1055915 h 2253343"/>
              <a:gd name="connsiteX109" fmla="*/ 1104473 w 2307344"/>
              <a:gd name="connsiteY109" fmla="*/ 1099457 h 2253343"/>
              <a:gd name="connsiteX110" fmla="*/ 1169787 w 2307344"/>
              <a:gd name="connsiteY110" fmla="*/ 1126672 h 2253343"/>
              <a:gd name="connsiteX111" fmla="*/ 1251430 w 2307344"/>
              <a:gd name="connsiteY111" fmla="*/ 1143000 h 2253343"/>
              <a:gd name="connsiteX112" fmla="*/ 1305859 w 2307344"/>
              <a:gd name="connsiteY112" fmla="*/ 1213757 h 2253343"/>
              <a:gd name="connsiteX113" fmla="*/ 1305859 w 2307344"/>
              <a:gd name="connsiteY113" fmla="*/ 1262743 h 2253343"/>
              <a:gd name="connsiteX114" fmla="*/ 1305859 w 2307344"/>
              <a:gd name="connsiteY114" fmla="*/ 1328057 h 2253343"/>
              <a:gd name="connsiteX115" fmla="*/ 1305859 w 2307344"/>
              <a:gd name="connsiteY115" fmla="*/ 1366157 h 2253343"/>
              <a:gd name="connsiteX116" fmla="*/ 1305859 w 2307344"/>
              <a:gd name="connsiteY116" fmla="*/ 1404257 h 2253343"/>
              <a:gd name="connsiteX117" fmla="*/ 1343959 w 2307344"/>
              <a:gd name="connsiteY117" fmla="*/ 1426029 h 2253343"/>
              <a:gd name="connsiteX118" fmla="*/ 1376616 w 2307344"/>
              <a:gd name="connsiteY118" fmla="*/ 1458686 h 2253343"/>
              <a:gd name="connsiteX119" fmla="*/ 1376616 w 2307344"/>
              <a:gd name="connsiteY119" fmla="*/ 1507672 h 2253343"/>
              <a:gd name="connsiteX120" fmla="*/ 1333073 w 2307344"/>
              <a:gd name="connsiteY120" fmla="*/ 1496786 h 2253343"/>
              <a:gd name="connsiteX121" fmla="*/ 1305859 w 2307344"/>
              <a:gd name="connsiteY121" fmla="*/ 1453243 h 2253343"/>
              <a:gd name="connsiteX122" fmla="*/ 1278644 w 2307344"/>
              <a:gd name="connsiteY122" fmla="*/ 1431472 h 2253343"/>
              <a:gd name="connsiteX123" fmla="*/ 1273201 w 2307344"/>
              <a:gd name="connsiteY123" fmla="*/ 1393372 h 2253343"/>
              <a:gd name="connsiteX124" fmla="*/ 1245987 w 2307344"/>
              <a:gd name="connsiteY124" fmla="*/ 1393372 h 2253343"/>
              <a:gd name="connsiteX125" fmla="*/ 1224216 w 2307344"/>
              <a:gd name="connsiteY125" fmla="*/ 1436915 h 2253343"/>
              <a:gd name="connsiteX126" fmla="*/ 1224216 w 2307344"/>
              <a:gd name="connsiteY126" fmla="*/ 1513115 h 2253343"/>
              <a:gd name="connsiteX127" fmla="*/ 1224216 w 2307344"/>
              <a:gd name="connsiteY127" fmla="*/ 1572986 h 2253343"/>
              <a:gd name="connsiteX128" fmla="*/ 1213330 w 2307344"/>
              <a:gd name="connsiteY128" fmla="*/ 1649186 h 2253343"/>
              <a:gd name="connsiteX129" fmla="*/ 1191559 w 2307344"/>
              <a:gd name="connsiteY129" fmla="*/ 1665515 h 2253343"/>
              <a:gd name="connsiteX130" fmla="*/ 1153459 w 2307344"/>
              <a:gd name="connsiteY130" fmla="*/ 1621972 h 2253343"/>
              <a:gd name="connsiteX131" fmla="*/ 1126244 w 2307344"/>
              <a:gd name="connsiteY131" fmla="*/ 1589315 h 2253343"/>
              <a:gd name="connsiteX132" fmla="*/ 1104473 w 2307344"/>
              <a:gd name="connsiteY132" fmla="*/ 1562100 h 2253343"/>
              <a:gd name="connsiteX133" fmla="*/ 1088144 w 2307344"/>
              <a:gd name="connsiteY133" fmla="*/ 1518557 h 2253343"/>
              <a:gd name="connsiteX134" fmla="*/ 1077259 w 2307344"/>
              <a:gd name="connsiteY134" fmla="*/ 1485900 h 2253343"/>
              <a:gd name="connsiteX135" fmla="*/ 1039159 w 2307344"/>
              <a:gd name="connsiteY135" fmla="*/ 1485900 h 2253343"/>
              <a:gd name="connsiteX136" fmla="*/ 1006501 w 2307344"/>
              <a:gd name="connsiteY136" fmla="*/ 1513115 h 2253343"/>
              <a:gd name="connsiteX137" fmla="*/ 979287 w 2307344"/>
              <a:gd name="connsiteY137" fmla="*/ 1475015 h 2253343"/>
              <a:gd name="connsiteX138" fmla="*/ 957516 w 2307344"/>
              <a:gd name="connsiteY138" fmla="*/ 1480457 h 2253343"/>
              <a:gd name="connsiteX139" fmla="*/ 930301 w 2307344"/>
              <a:gd name="connsiteY139" fmla="*/ 1534886 h 2253343"/>
              <a:gd name="connsiteX140" fmla="*/ 930301 w 2307344"/>
              <a:gd name="connsiteY140" fmla="*/ 1572986 h 2253343"/>
              <a:gd name="connsiteX141" fmla="*/ 935744 w 2307344"/>
              <a:gd name="connsiteY141" fmla="*/ 1621972 h 2253343"/>
              <a:gd name="connsiteX142" fmla="*/ 973844 w 2307344"/>
              <a:gd name="connsiteY142" fmla="*/ 1627415 h 2253343"/>
              <a:gd name="connsiteX143" fmla="*/ 1001059 w 2307344"/>
              <a:gd name="connsiteY143" fmla="*/ 1638300 h 2253343"/>
              <a:gd name="connsiteX144" fmla="*/ 1022830 w 2307344"/>
              <a:gd name="connsiteY144" fmla="*/ 1681843 h 2253343"/>
              <a:gd name="connsiteX145" fmla="*/ 1001059 w 2307344"/>
              <a:gd name="connsiteY145" fmla="*/ 1719943 h 2253343"/>
              <a:gd name="connsiteX146" fmla="*/ 957516 w 2307344"/>
              <a:gd name="connsiteY146" fmla="*/ 1736272 h 2253343"/>
              <a:gd name="connsiteX147" fmla="*/ 935744 w 2307344"/>
              <a:gd name="connsiteY147" fmla="*/ 1736272 h 2253343"/>
              <a:gd name="connsiteX148" fmla="*/ 908530 w 2307344"/>
              <a:gd name="connsiteY148" fmla="*/ 1758043 h 2253343"/>
              <a:gd name="connsiteX149" fmla="*/ 892201 w 2307344"/>
              <a:gd name="connsiteY149" fmla="*/ 1801586 h 2253343"/>
              <a:gd name="connsiteX150" fmla="*/ 864987 w 2307344"/>
              <a:gd name="connsiteY150" fmla="*/ 1801586 h 2253343"/>
              <a:gd name="connsiteX151" fmla="*/ 859544 w 2307344"/>
              <a:gd name="connsiteY151" fmla="*/ 1763486 h 2253343"/>
              <a:gd name="connsiteX152" fmla="*/ 859544 w 2307344"/>
              <a:gd name="connsiteY152" fmla="*/ 1730829 h 2253343"/>
              <a:gd name="connsiteX153" fmla="*/ 799673 w 2307344"/>
              <a:gd name="connsiteY153" fmla="*/ 1692729 h 2253343"/>
              <a:gd name="connsiteX154" fmla="*/ 767016 w 2307344"/>
              <a:gd name="connsiteY154" fmla="*/ 1660072 h 2253343"/>
              <a:gd name="connsiteX155" fmla="*/ 756130 w 2307344"/>
              <a:gd name="connsiteY155" fmla="*/ 1681843 h 2253343"/>
              <a:gd name="connsiteX156" fmla="*/ 761573 w 2307344"/>
              <a:gd name="connsiteY156" fmla="*/ 1741715 h 2253343"/>
              <a:gd name="connsiteX157" fmla="*/ 799673 w 2307344"/>
              <a:gd name="connsiteY157" fmla="*/ 1828800 h 2253343"/>
              <a:gd name="connsiteX158" fmla="*/ 810559 w 2307344"/>
              <a:gd name="connsiteY158" fmla="*/ 1899557 h 2253343"/>
              <a:gd name="connsiteX159" fmla="*/ 816001 w 2307344"/>
              <a:gd name="connsiteY159" fmla="*/ 1953986 h 2253343"/>
              <a:gd name="connsiteX160" fmla="*/ 821444 w 2307344"/>
              <a:gd name="connsiteY160" fmla="*/ 1997529 h 2253343"/>
              <a:gd name="connsiteX161" fmla="*/ 859544 w 2307344"/>
              <a:gd name="connsiteY161" fmla="*/ 2046515 h 2253343"/>
              <a:gd name="connsiteX162" fmla="*/ 859544 w 2307344"/>
              <a:gd name="connsiteY162" fmla="*/ 2117272 h 2253343"/>
              <a:gd name="connsiteX163" fmla="*/ 854101 w 2307344"/>
              <a:gd name="connsiteY163" fmla="*/ 2171700 h 2253343"/>
              <a:gd name="connsiteX164" fmla="*/ 816001 w 2307344"/>
              <a:gd name="connsiteY164" fmla="*/ 2231572 h 2253343"/>
              <a:gd name="connsiteX165" fmla="*/ 761573 w 2307344"/>
              <a:gd name="connsiteY165" fmla="*/ 2253343 h 2253343"/>
              <a:gd name="connsiteX166" fmla="*/ 739801 w 2307344"/>
              <a:gd name="connsiteY166" fmla="*/ 2253343 h 2253343"/>
              <a:gd name="connsiteX167" fmla="*/ 739801 w 2307344"/>
              <a:gd name="connsiteY167" fmla="*/ 2171700 h 2253343"/>
              <a:gd name="connsiteX168" fmla="*/ 750687 w 2307344"/>
              <a:gd name="connsiteY168" fmla="*/ 2111829 h 2253343"/>
              <a:gd name="connsiteX169" fmla="*/ 750687 w 2307344"/>
              <a:gd name="connsiteY169" fmla="*/ 2057400 h 2253343"/>
              <a:gd name="connsiteX170" fmla="*/ 718030 w 2307344"/>
              <a:gd name="connsiteY170" fmla="*/ 2013857 h 2253343"/>
              <a:gd name="connsiteX171" fmla="*/ 718030 w 2307344"/>
              <a:gd name="connsiteY171" fmla="*/ 1970315 h 2253343"/>
              <a:gd name="connsiteX172" fmla="*/ 674487 w 2307344"/>
              <a:gd name="connsiteY172" fmla="*/ 1970315 h 2253343"/>
              <a:gd name="connsiteX173" fmla="*/ 658159 w 2307344"/>
              <a:gd name="connsiteY173" fmla="*/ 1970315 h 2253343"/>
              <a:gd name="connsiteX174" fmla="*/ 641830 w 2307344"/>
              <a:gd name="connsiteY174" fmla="*/ 2024743 h 2253343"/>
              <a:gd name="connsiteX175" fmla="*/ 641830 w 2307344"/>
              <a:gd name="connsiteY175" fmla="*/ 2062843 h 2253343"/>
              <a:gd name="connsiteX176" fmla="*/ 609173 w 2307344"/>
              <a:gd name="connsiteY176" fmla="*/ 2117272 h 2253343"/>
              <a:gd name="connsiteX177" fmla="*/ 609173 w 2307344"/>
              <a:gd name="connsiteY177" fmla="*/ 2133600 h 2253343"/>
              <a:gd name="connsiteX178" fmla="*/ 571073 w 2307344"/>
              <a:gd name="connsiteY178" fmla="*/ 2111829 h 2253343"/>
              <a:gd name="connsiteX179" fmla="*/ 571073 w 2307344"/>
              <a:gd name="connsiteY179" fmla="*/ 2062843 h 2253343"/>
              <a:gd name="connsiteX180" fmla="*/ 571073 w 2307344"/>
              <a:gd name="connsiteY180" fmla="*/ 2013857 h 2253343"/>
              <a:gd name="connsiteX181" fmla="*/ 571073 w 2307344"/>
              <a:gd name="connsiteY181" fmla="*/ 1975757 h 2253343"/>
              <a:gd name="connsiteX182" fmla="*/ 565630 w 2307344"/>
              <a:gd name="connsiteY182" fmla="*/ 1921329 h 2253343"/>
              <a:gd name="connsiteX183" fmla="*/ 560187 w 2307344"/>
              <a:gd name="connsiteY183" fmla="*/ 1877786 h 2253343"/>
              <a:gd name="connsiteX184" fmla="*/ 538416 w 2307344"/>
              <a:gd name="connsiteY184" fmla="*/ 1856015 h 2253343"/>
              <a:gd name="connsiteX185" fmla="*/ 483987 w 2307344"/>
              <a:gd name="connsiteY185" fmla="*/ 1856015 h 2253343"/>
              <a:gd name="connsiteX186" fmla="*/ 473101 w 2307344"/>
              <a:gd name="connsiteY186" fmla="*/ 1921329 h 2253343"/>
              <a:gd name="connsiteX187" fmla="*/ 467659 w 2307344"/>
              <a:gd name="connsiteY187" fmla="*/ 1959429 h 2253343"/>
              <a:gd name="connsiteX188" fmla="*/ 462216 w 2307344"/>
              <a:gd name="connsiteY188" fmla="*/ 2008415 h 2253343"/>
              <a:gd name="connsiteX189" fmla="*/ 435001 w 2307344"/>
              <a:gd name="connsiteY189" fmla="*/ 1981200 h 2253343"/>
              <a:gd name="connsiteX190" fmla="*/ 402344 w 2307344"/>
              <a:gd name="connsiteY190" fmla="*/ 1937657 h 2253343"/>
              <a:gd name="connsiteX191" fmla="*/ 364244 w 2307344"/>
              <a:gd name="connsiteY191" fmla="*/ 1872343 h 2253343"/>
              <a:gd name="connsiteX192" fmla="*/ 337030 w 2307344"/>
              <a:gd name="connsiteY192" fmla="*/ 1828800 h 2253343"/>
              <a:gd name="connsiteX193" fmla="*/ 331587 w 2307344"/>
              <a:gd name="connsiteY193" fmla="*/ 1801586 h 2253343"/>
              <a:gd name="connsiteX194" fmla="*/ 331587 w 2307344"/>
              <a:gd name="connsiteY194" fmla="*/ 1768929 h 2253343"/>
              <a:gd name="connsiteX195" fmla="*/ 331587 w 2307344"/>
              <a:gd name="connsiteY195" fmla="*/ 1725386 h 2253343"/>
              <a:gd name="connsiteX196" fmla="*/ 375130 w 2307344"/>
              <a:gd name="connsiteY196" fmla="*/ 1709057 h 2253343"/>
              <a:gd name="connsiteX197" fmla="*/ 402344 w 2307344"/>
              <a:gd name="connsiteY197" fmla="*/ 1681843 h 2253343"/>
              <a:gd name="connsiteX198" fmla="*/ 402344 w 2307344"/>
              <a:gd name="connsiteY198" fmla="*/ 1627415 h 2253343"/>
              <a:gd name="connsiteX199" fmla="*/ 358801 w 2307344"/>
              <a:gd name="connsiteY199" fmla="*/ 1562100 h 2253343"/>
              <a:gd name="connsiteX200" fmla="*/ 315259 w 2307344"/>
              <a:gd name="connsiteY200" fmla="*/ 1534886 h 2253343"/>
              <a:gd name="connsiteX201" fmla="*/ 315259 w 2307344"/>
              <a:gd name="connsiteY201" fmla="*/ 1496786 h 2253343"/>
              <a:gd name="connsiteX202" fmla="*/ 288044 w 2307344"/>
              <a:gd name="connsiteY202" fmla="*/ 1458686 h 2253343"/>
              <a:gd name="connsiteX203" fmla="*/ 266273 w 2307344"/>
              <a:gd name="connsiteY203" fmla="*/ 1447800 h 2253343"/>
              <a:gd name="connsiteX204" fmla="*/ 277159 w 2307344"/>
              <a:gd name="connsiteY204" fmla="*/ 1409700 h 2253343"/>
              <a:gd name="connsiteX205" fmla="*/ 315259 w 2307344"/>
              <a:gd name="connsiteY205" fmla="*/ 1398815 h 2253343"/>
              <a:gd name="connsiteX206" fmla="*/ 347916 w 2307344"/>
              <a:gd name="connsiteY206" fmla="*/ 1344386 h 2253343"/>
              <a:gd name="connsiteX207" fmla="*/ 347916 w 2307344"/>
              <a:gd name="connsiteY207" fmla="*/ 1322615 h 2253343"/>
              <a:gd name="connsiteX208" fmla="*/ 391459 w 2307344"/>
              <a:gd name="connsiteY208" fmla="*/ 1322615 h 2253343"/>
              <a:gd name="connsiteX209" fmla="*/ 413230 w 2307344"/>
              <a:gd name="connsiteY209" fmla="*/ 1322615 h 2253343"/>
              <a:gd name="connsiteX210" fmla="*/ 435001 w 2307344"/>
              <a:gd name="connsiteY210" fmla="*/ 1322615 h 2253343"/>
              <a:gd name="connsiteX211" fmla="*/ 467659 w 2307344"/>
              <a:gd name="connsiteY211" fmla="*/ 1317172 h 2253343"/>
              <a:gd name="connsiteX212" fmla="*/ 494873 w 2307344"/>
              <a:gd name="connsiteY212" fmla="*/ 1295400 h 2253343"/>
              <a:gd name="connsiteX213" fmla="*/ 549301 w 2307344"/>
              <a:gd name="connsiteY213" fmla="*/ 1295400 h 2253343"/>
              <a:gd name="connsiteX214" fmla="*/ 674487 w 2307344"/>
              <a:gd name="connsiteY214" fmla="*/ 1355272 h 2253343"/>
              <a:gd name="connsiteX215" fmla="*/ 788787 w 2307344"/>
              <a:gd name="connsiteY215" fmla="*/ 1415143 h 2253343"/>
              <a:gd name="connsiteX216" fmla="*/ 799673 w 2307344"/>
              <a:gd name="connsiteY216" fmla="*/ 1453243 h 2253343"/>
              <a:gd name="connsiteX217" fmla="*/ 854101 w 2307344"/>
              <a:gd name="connsiteY217" fmla="*/ 1436915 h 2253343"/>
              <a:gd name="connsiteX218" fmla="*/ 892201 w 2307344"/>
              <a:gd name="connsiteY218" fmla="*/ 1409700 h 2253343"/>
              <a:gd name="connsiteX219" fmla="*/ 903087 w 2307344"/>
              <a:gd name="connsiteY219" fmla="*/ 1393372 h 2253343"/>
              <a:gd name="connsiteX220" fmla="*/ 826887 w 2307344"/>
              <a:gd name="connsiteY220" fmla="*/ 1366157 h 2253343"/>
              <a:gd name="connsiteX221" fmla="*/ 794230 w 2307344"/>
              <a:gd name="connsiteY221" fmla="*/ 1344386 h 2253343"/>
              <a:gd name="connsiteX222" fmla="*/ 794230 w 2307344"/>
              <a:gd name="connsiteY222" fmla="*/ 1295400 h 2253343"/>
              <a:gd name="connsiteX223" fmla="*/ 750687 w 2307344"/>
              <a:gd name="connsiteY223" fmla="*/ 1311729 h 2253343"/>
              <a:gd name="connsiteX224" fmla="*/ 734359 w 2307344"/>
              <a:gd name="connsiteY224" fmla="*/ 1295400 h 2253343"/>
              <a:gd name="connsiteX225" fmla="*/ 679930 w 2307344"/>
              <a:gd name="connsiteY225" fmla="*/ 1300843 h 2253343"/>
              <a:gd name="connsiteX226" fmla="*/ 652716 w 2307344"/>
              <a:gd name="connsiteY226" fmla="*/ 1317172 h 2253343"/>
              <a:gd name="connsiteX227" fmla="*/ 603730 w 2307344"/>
              <a:gd name="connsiteY227" fmla="*/ 1311729 h 2253343"/>
              <a:gd name="connsiteX228" fmla="*/ 571073 w 2307344"/>
              <a:gd name="connsiteY228" fmla="*/ 1279072 h 2253343"/>
              <a:gd name="connsiteX229" fmla="*/ 532973 w 2307344"/>
              <a:gd name="connsiteY229" fmla="*/ 1279072 h 2253343"/>
              <a:gd name="connsiteX230" fmla="*/ 494873 w 2307344"/>
              <a:gd name="connsiteY230" fmla="*/ 1268186 h 2253343"/>
              <a:gd name="connsiteX231" fmla="*/ 462216 w 2307344"/>
              <a:gd name="connsiteY231" fmla="*/ 1284515 h 2253343"/>
              <a:gd name="connsiteX232" fmla="*/ 451330 w 2307344"/>
              <a:gd name="connsiteY232" fmla="*/ 1300843 h 2253343"/>
              <a:gd name="connsiteX233" fmla="*/ 407787 w 2307344"/>
              <a:gd name="connsiteY233" fmla="*/ 1300843 h 2253343"/>
              <a:gd name="connsiteX234" fmla="*/ 396901 w 2307344"/>
              <a:gd name="connsiteY234" fmla="*/ 1273629 h 2253343"/>
              <a:gd name="connsiteX235" fmla="*/ 358801 w 2307344"/>
              <a:gd name="connsiteY235" fmla="*/ 1273629 h 2253343"/>
              <a:gd name="connsiteX236" fmla="*/ 326144 w 2307344"/>
              <a:gd name="connsiteY236" fmla="*/ 1273629 h 2253343"/>
              <a:gd name="connsiteX237" fmla="*/ 298930 w 2307344"/>
              <a:gd name="connsiteY237" fmla="*/ 1284515 h 2253343"/>
              <a:gd name="connsiteX238" fmla="*/ 288044 w 2307344"/>
              <a:gd name="connsiteY238" fmla="*/ 1268186 h 2253343"/>
              <a:gd name="connsiteX239" fmla="*/ 288044 w 2307344"/>
              <a:gd name="connsiteY239" fmla="*/ 1230086 h 2253343"/>
              <a:gd name="connsiteX240" fmla="*/ 271716 w 2307344"/>
              <a:gd name="connsiteY240" fmla="*/ 1208315 h 2253343"/>
              <a:gd name="connsiteX241" fmla="*/ 271716 w 2307344"/>
              <a:gd name="connsiteY241" fmla="*/ 1186543 h 2253343"/>
              <a:gd name="connsiteX242" fmla="*/ 271716 w 2307344"/>
              <a:gd name="connsiteY242" fmla="*/ 1143000 h 2253343"/>
              <a:gd name="connsiteX243" fmla="*/ 244501 w 2307344"/>
              <a:gd name="connsiteY243" fmla="*/ 1132115 h 2253343"/>
              <a:gd name="connsiteX244" fmla="*/ 217287 w 2307344"/>
              <a:gd name="connsiteY244" fmla="*/ 1132115 h 2253343"/>
              <a:gd name="connsiteX245" fmla="*/ 179187 w 2307344"/>
              <a:gd name="connsiteY245" fmla="*/ 1175657 h 2253343"/>
              <a:gd name="connsiteX246" fmla="*/ 157416 w 2307344"/>
              <a:gd name="connsiteY246" fmla="*/ 1175657 h 2253343"/>
              <a:gd name="connsiteX247" fmla="*/ 157416 w 2307344"/>
              <a:gd name="connsiteY247" fmla="*/ 1126672 h 2253343"/>
              <a:gd name="connsiteX248" fmla="*/ 157416 w 2307344"/>
              <a:gd name="connsiteY248" fmla="*/ 1050472 h 2253343"/>
              <a:gd name="connsiteX249" fmla="*/ 162859 w 2307344"/>
              <a:gd name="connsiteY249" fmla="*/ 1012372 h 2253343"/>
              <a:gd name="connsiteX250" fmla="*/ 195516 w 2307344"/>
              <a:gd name="connsiteY250" fmla="*/ 974272 h 2253343"/>
              <a:gd name="connsiteX251" fmla="*/ 211844 w 2307344"/>
              <a:gd name="connsiteY251" fmla="*/ 936172 h 2253343"/>
              <a:gd name="connsiteX252" fmla="*/ 173744 w 2307344"/>
              <a:gd name="connsiteY252" fmla="*/ 876300 h 2253343"/>
              <a:gd name="connsiteX253" fmla="*/ 130201 w 2307344"/>
              <a:gd name="connsiteY253" fmla="*/ 827315 h 2253343"/>
              <a:gd name="connsiteX254" fmla="*/ 102987 w 2307344"/>
              <a:gd name="connsiteY254" fmla="*/ 800100 h 2253343"/>
              <a:gd name="connsiteX255" fmla="*/ 118028 w 2307344"/>
              <a:gd name="connsiteY255" fmla="*/ 727949 h 2253343"/>
              <a:gd name="connsiteX256" fmla="*/ 104960 w 2307344"/>
              <a:gd name="connsiteY256" fmla="*/ 686011 h 2253343"/>
              <a:gd name="connsiteX257" fmla="*/ 74221 w 2307344"/>
              <a:gd name="connsiteY257" fmla="*/ 656483 h 2253343"/>
              <a:gd name="connsiteX258" fmla="*/ 54948 w 2307344"/>
              <a:gd name="connsiteY258" fmla="*/ 619986 h 2253343"/>
              <a:gd name="connsiteX259" fmla="*/ 24027 w 2307344"/>
              <a:gd name="connsiteY259" fmla="*/ 668052 h 2253343"/>
              <a:gd name="connsiteX260" fmla="*/ 26393 w 2307344"/>
              <a:gd name="connsiteY260" fmla="*/ 725978 h 2253343"/>
              <a:gd name="connsiteX261" fmla="*/ 67385 w 2307344"/>
              <a:gd name="connsiteY261" fmla="*/ 749879 h 2253343"/>
              <a:gd name="connsiteX262" fmla="*/ 64440 w 2307344"/>
              <a:gd name="connsiteY262" fmla="*/ 791108 h 2253343"/>
              <a:gd name="connsiteX263" fmla="*/ 4070 w 2307344"/>
              <a:gd name="connsiteY263" fmla="*/ 751351 h 2253343"/>
              <a:gd name="connsiteX264" fmla="*/ 5542 w 2307344"/>
              <a:gd name="connsiteY264" fmla="*/ 751351 h 2253343"/>
              <a:gd name="connsiteX0" fmla="*/ 23637 w 2315080"/>
              <a:gd name="connsiteY0" fmla="*/ 604157 h 2253343"/>
              <a:gd name="connsiteX1" fmla="*/ 67180 w 2315080"/>
              <a:gd name="connsiteY1" fmla="*/ 598715 h 2253343"/>
              <a:gd name="connsiteX2" fmla="*/ 78066 w 2315080"/>
              <a:gd name="connsiteY2" fmla="*/ 549729 h 2253343"/>
              <a:gd name="connsiteX3" fmla="*/ 159709 w 2315080"/>
              <a:gd name="connsiteY3" fmla="*/ 473529 h 2253343"/>
              <a:gd name="connsiteX4" fmla="*/ 225023 w 2315080"/>
              <a:gd name="connsiteY4" fmla="*/ 391886 h 2253343"/>
              <a:gd name="connsiteX5" fmla="*/ 393752 w 2315080"/>
              <a:gd name="connsiteY5" fmla="*/ 293915 h 2253343"/>
              <a:gd name="connsiteX6" fmla="*/ 578809 w 2315080"/>
              <a:gd name="connsiteY6" fmla="*/ 239486 h 2253343"/>
              <a:gd name="connsiteX7" fmla="*/ 703995 w 2315080"/>
              <a:gd name="connsiteY7" fmla="*/ 157843 h 2253343"/>
              <a:gd name="connsiteX8" fmla="*/ 850952 w 2315080"/>
              <a:gd name="connsiteY8" fmla="*/ 59872 h 2253343"/>
              <a:gd name="connsiteX9" fmla="*/ 981580 w 2315080"/>
              <a:gd name="connsiteY9" fmla="*/ 10886 h 2253343"/>
              <a:gd name="connsiteX10" fmla="*/ 1161195 w 2315080"/>
              <a:gd name="connsiteY10" fmla="*/ 21772 h 2253343"/>
              <a:gd name="connsiteX11" fmla="*/ 1270052 w 2315080"/>
              <a:gd name="connsiteY11" fmla="*/ 32657 h 2253343"/>
              <a:gd name="connsiteX12" fmla="*/ 1340809 w 2315080"/>
              <a:gd name="connsiteY12" fmla="*/ 32657 h 2253343"/>
              <a:gd name="connsiteX13" fmla="*/ 1558523 w 2315080"/>
              <a:gd name="connsiteY13" fmla="*/ 0 h 2253343"/>
              <a:gd name="connsiteX14" fmla="*/ 1574852 w 2315080"/>
              <a:gd name="connsiteY14" fmla="*/ 43543 h 2253343"/>
              <a:gd name="connsiteX15" fmla="*/ 1765352 w 2315080"/>
              <a:gd name="connsiteY15" fmla="*/ 16329 h 2253343"/>
              <a:gd name="connsiteX16" fmla="*/ 1857880 w 2315080"/>
              <a:gd name="connsiteY16" fmla="*/ 59872 h 2253343"/>
              <a:gd name="connsiteX17" fmla="*/ 1901423 w 2315080"/>
              <a:gd name="connsiteY17" fmla="*/ 70757 h 2253343"/>
              <a:gd name="connsiteX18" fmla="*/ 2021166 w 2315080"/>
              <a:gd name="connsiteY18" fmla="*/ 70757 h 2253343"/>
              <a:gd name="connsiteX19" fmla="*/ 2130023 w 2315080"/>
              <a:gd name="connsiteY19" fmla="*/ 81643 h 2253343"/>
              <a:gd name="connsiteX20" fmla="*/ 2293309 w 2315080"/>
              <a:gd name="connsiteY20" fmla="*/ 54429 h 2253343"/>
              <a:gd name="connsiteX21" fmla="*/ 2315080 w 2315080"/>
              <a:gd name="connsiteY21" fmla="*/ 136072 h 2253343"/>
              <a:gd name="connsiteX22" fmla="*/ 2227995 w 2315080"/>
              <a:gd name="connsiteY22" fmla="*/ 266700 h 2253343"/>
              <a:gd name="connsiteX23" fmla="*/ 2195337 w 2315080"/>
              <a:gd name="connsiteY23" fmla="*/ 381000 h 2253343"/>
              <a:gd name="connsiteX24" fmla="*/ 2135466 w 2315080"/>
              <a:gd name="connsiteY24" fmla="*/ 462643 h 2253343"/>
              <a:gd name="connsiteX25" fmla="*/ 2070152 w 2315080"/>
              <a:gd name="connsiteY25" fmla="*/ 457200 h 2253343"/>
              <a:gd name="connsiteX26" fmla="*/ 2026609 w 2315080"/>
              <a:gd name="connsiteY26" fmla="*/ 457200 h 2253343"/>
              <a:gd name="connsiteX27" fmla="*/ 1988509 w 2315080"/>
              <a:gd name="connsiteY27" fmla="*/ 364672 h 2253343"/>
              <a:gd name="connsiteX28" fmla="*/ 1830666 w 2315080"/>
              <a:gd name="connsiteY28" fmla="*/ 304800 h 2253343"/>
              <a:gd name="connsiteX29" fmla="*/ 1749023 w 2315080"/>
              <a:gd name="connsiteY29" fmla="*/ 277586 h 2253343"/>
              <a:gd name="connsiteX30" fmla="*/ 1705480 w 2315080"/>
              <a:gd name="connsiteY30" fmla="*/ 277586 h 2253343"/>
              <a:gd name="connsiteX31" fmla="*/ 1667380 w 2315080"/>
              <a:gd name="connsiteY31" fmla="*/ 283029 h 2253343"/>
              <a:gd name="connsiteX32" fmla="*/ 1640166 w 2315080"/>
              <a:gd name="connsiteY32" fmla="*/ 315686 h 2253343"/>
              <a:gd name="connsiteX33" fmla="*/ 1634723 w 2315080"/>
              <a:gd name="connsiteY33" fmla="*/ 381000 h 2253343"/>
              <a:gd name="connsiteX34" fmla="*/ 1596623 w 2315080"/>
              <a:gd name="connsiteY34" fmla="*/ 424543 h 2253343"/>
              <a:gd name="connsiteX35" fmla="*/ 1553080 w 2315080"/>
              <a:gd name="connsiteY35" fmla="*/ 429986 h 2253343"/>
              <a:gd name="connsiteX36" fmla="*/ 1520423 w 2315080"/>
              <a:gd name="connsiteY36" fmla="*/ 419100 h 2253343"/>
              <a:gd name="connsiteX37" fmla="*/ 1509537 w 2315080"/>
              <a:gd name="connsiteY37" fmla="*/ 370115 h 2253343"/>
              <a:gd name="connsiteX38" fmla="*/ 1520423 w 2315080"/>
              <a:gd name="connsiteY38" fmla="*/ 332015 h 2253343"/>
              <a:gd name="connsiteX39" fmla="*/ 1563966 w 2315080"/>
              <a:gd name="connsiteY39" fmla="*/ 315686 h 2253343"/>
              <a:gd name="connsiteX40" fmla="*/ 1563966 w 2315080"/>
              <a:gd name="connsiteY40" fmla="*/ 261257 h 2253343"/>
              <a:gd name="connsiteX41" fmla="*/ 1536752 w 2315080"/>
              <a:gd name="connsiteY41" fmla="*/ 261257 h 2253343"/>
              <a:gd name="connsiteX42" fmla="*/ 1487766 w 2315080"/>
              <a:gd name="connsiteY42" fmla="*/ 315686 h 2253343"/>
              <a:gd name="connsiteX43" fmla="*/ 1427895 w 2315080"/>
              <a:gd name="connsiteY43" fmla="*/ 348343 h 2253343"/>
              <a:gd name="connsiteX44" fmla="*/ 1373466 w 2315080"/>
              <a:gd name="connsiteY44" fmla="*/ 348343 h 2253343"/>
              <a:gd name="connsiteX45" fmla="*/ 1340809 w 2315080"/>
              <a:gd name="connsiteY45" fmla="*/ 337457 h 2253343"/>
              <a:gd name="connsiteX46" fmla="*/ 1302709 w 2315080"/>
              <a:gd name="connsiteY46" fmla="*/ 337457 h 2253343"/>
              <a:gd name="connsiteX47" fmla="*/ 1302709 w 2315080"/>
              <a:gd name="connsiteY47" fmla="*/ 381000 h 2253343"/>
              <a:gd name="connsiteX48" fmla="*/ 1340809 w 2315080"/>
              <a:gd name="connsiteY48" fmla="*/ 446315 h 2253343"/>
              <a:gd name="connsiteX49" fmla="*/ 1395237 w 2315080"/>
              <a:gd name="connsiteY49" fmla="*/ 489857 h 2253343"/>
              <a:gd name="connsiteX50" fmla="*/ 1438780 w 2315080"/>
              <a:gd name="connsiteY50" fmla="*/ 522515 h 2253343"/>
              <a:gd name="connsiteX51" fmla="*/ 1465995 w 2315080"/>
              <a:gd name="connsiteY51" fmla="*/ 549729 h 2253343"/>
              <a:gd name="connsiteX52" fmla="*/ 1487766 w 2315080"/>
              <a:gd name="connsiteY52" fmla="*/ 593272 h 2253343"/>
              <a:gd name="connsiteX53" fmla="*/ 1487766 w 2315080"/>
              <a:gd name="connsiteY53" fmla="*/ 625929 h 2253343"/>
              <a:gd name="connsiteX54" fmla="*/ 1460552 w 2315080"/>
              <a:gd name="connsiteY54" fmla="*/ 658586 h 2253343"/>
              <a:gd name="connsiteX55" fmla="*/ 1422452 w 2315080"/>
              <a:gd name="connsiteY55" fmla="*/ 625929 h 2253343"/>
              <a:gd name="connsiteX56" fmla="*/ 1406123 w 2315080"/>
              <a:gd name="connsiteY56" fmla="*/ 582386 h 2253343"/>
              <a:gd name="connsiteX57" fmla="*/ 1384352 w 2315080"/>
              <a:gd name="connsiteY57" fmla="*/ 555172 h 2253343"/>
              <a:gd name="connsiteX58" fmla="*/ 1351695 w 2315080"/>
              <a:gd name="connsiteY58" fmla="*/ 549729 h 2253343"/>
              <a:gd name="connsiteX59" fmla="*/ 1329923 w 2315080"/>
              <a:gd name="connsiteY59" fmla="*/ 522515 h 2253343"/>
              <a:gd name="connsiteX60" fmla="*/ 1308152 w 2315080"/>
              <a:gd name="connsiteY60" fmla="*/ 506186 h 2253343"/>
              <a:gd name="connsiteX61" fmla="*/ 1286380 w 2315080"/>
              <a:gd name="connsiteY61" fmla="*/ 506186 h 2253343"/>
              <a:gd name="connsiteX62" fmla="*/ 1275495 w 2315080"/>
              <a:gd name="connsiteY62" fmla="*/ 549729 h 2253343"/>
              <a:gd name="connsiteX63" fmla="*/ 1319037 w 2315080"/>
              <a:gd name="connsiteY63" fmla="*/ 598715 h 2253343"/>
              <a:gd name="connsiteX64" fmla="*/ 1335366 w 2315080"/>
              <a:gd name="connsiteY64" fmla="*/ 625929 h 2253343"/>
              <a:gd name="connsiteX65" fmla="*/ 1362580 w 2315080"/>
              <a:gd name="connsiteY65" fmla="*/ 642257 h 2253343"/>
              <a:gd name="connsiteX66" fmla="*/ 1362580 w 2315080"/>
              <a:gd name="connsiteY66" fmla="*/ 664029 h 2253343"/>
              <a:gd name="connsiteX67" fmla="*/ 1319037 w 2315080"/>
              <a:gd name="connsiteY67" fmla="*/ 669472 h 2253343"/>
              <a:gd name="connsiteX68" fmla="*/ 1280937 w 2315080"/>
              <a:gd name="connsiteY68" fmla="*/ 653143 h 2253343"/>
              <a:gd name="connsiteX69" fmla="*/ 1264609 w 2315080"/>
              <a:gd name="connsiteY69" fmla="*/ 609600 h 2253343"/>
              <a:gd name="connsiteX70" fmla="*/ 1248280 w 2315080"/>
              <a:gd name="connsiteY70" fmla="*/ 566057 h 2253343"/>
              <a:gd name="connsiteX71" fmla="*/ 1210180 w 2315080"/>
              <a:gd name="connsiteY71" fmla="*/ 549729 h 2253343"/>
              <a:gd name="connsiteX72" fmla="*/ 1166637 w 2315080"/>
              <a:gd name="connsiteY72" fmla="*/ 533400 h 2253343"/>
              <a:gd name="connsiteX73" fmla="*/ 1155752 w 2315080"/>
              <a:gd name="connsiteY73" fmla="*/ 566057 h 2253343"/>
              <a:gd name="connsiteX74" fmla="*/ 1155752 w 2315080"/>
              <a:gd name="connsiteY74" fmla="*/ 604157 h 2253343"/>
              <a:gd name="connsiteX75" fmla="*/ 1204737 w 2315080"/>
              <a:gd name="connsiteY75" fmla="*/ 625929 h 2253343"/>
              <a:gd name="connsiteX76" fmla="*/ 1231952 w 2315080"/>
              <a:gd name="connsiteY76" fmla="*/ 653143 h 2253343"/>
              <a:gd name="connsiteX77" fmla="*/ 1248280 w 2315080"/>
              <a:gd name="connsiteY77" fmla="*/ 696686 h 2253343"/>
              <a:gd name="connsiteX78" fmla="*/ 1237395 w 2315080"/>
              <a:gd name="connsiteY78" fmla="*/ 734786 h 2253343"/>
              <a:gd name="connsiteX79" fmla="*/ 1182966 w 2315080"/>
              <a:gd name="connsiteY79" fmla="*/ 702129 h 2253343"/>
              <a:gd name="connsiteX80" fmla="*/ 1117652 w 2315080"/>
              <a:gd name="connsiteY80" fmla="*/ 647700 h 2253343"/>
              <a:gd name="connsiteX81" fmla="*/ 1101323 w 2315080"/>
              <a:gd name="connsiteY81" fmla="*/ 620486 h 2253343"/>
              <a:gd name="connsiteX82" fmla="*/ 1095880 w 2315080"/>
              <a:gd name="connsiteY82" fmla="*/ 555172 h 2253343"/>
              <a:gd name="connsiteX83" fmla="*/ 1090437 w 2315080"/>
              <a:gd name="connsiteY83" fmla="*/ 527957 h 2253343"/>
              <a:gd name="connsiteX84" fmla="*/ 981580 w 2315080"/>
              <a:gd name="connsiteY84" fmla="*/ 468086 h 2253343"/>
              <a:gd name="connsiteX85" fmla="*/ 970695 w 2315080"/>
              <a:gd name="connsiteY85" fmla="*/ 446315 h 2253343"/>
              <a:gd name="connsiteX86" fmla="*/ 905380 w 2315080"/>
              <a:gd name="connsiteY86" fmla="*/ 511629 h 2253343"/>
              <a:gd name="connsiteX87" fmla="*/ 894495 w 2315080"/>
              <a:gd name="connsiteY87" fmla="*/ 560615 h 2253343"/>
              <a:gd name="connsiteX88" fmla="*/ 894495 w 2315080"/>
              <a:gd name="connsiteY88" fmla="*/ 615043 h 2253343"/>
              <a:gd name="connsiteX89" fmla="*/ 938037 w 2315080"/>
              <a:gd name="connsiteY89" fmla="*/ 647700 h 2253343"/>
              <a:gd name="connsiteX90" fmla="*/ 943480 w 2315080"/>
              <a:gd name="connsiteY90" fmla="*/ 718457 h 2253343"/>
              <a:gd name="connsiteX91" fmla="*/ 981580 w 2315080"/>
              <a:gd name="connsiteY91" fmla="*/ 778329 h 2253343"/>
              <a:gd name="connsiteX92" fmla="*/ 997909 w 2315080"/>
              <a:gd name="connsiteY92" fmla="*/ 794657 h 2253343"/>
              <a:gd name="connsiteX93" fmla="*/ 1008795 w 2315080"/>
              <a:gd name="connsiteY93" fmla="*/ 832757 h 2253343"/>
              <a:gd name="connsiteX94" fmla="*/ 1036009 w 2315080"/>
              <a:gd name="connsiteY94" fmla="*/ 887186 h 2253343"/>
              <a:gd name="connsiteX95" fmla="*/ 1041452 w 2315080"/>
              <a:gd name="connsiteY95" fmla="*/ 930729 h 2253343"/>
              <a:gd name="connsiteX96" fmla="*/ 1074109 w 2315080"/>
              <a:gd name="connsiteY96" fmla="*/ 952500 h 2253343"/>
              <a:gd name="connsiteX97" fmla="*/ 1117652 w 2315080"/>
              <a:gd name="connsiteY97" fmla="*/ 952500 h 2253343"/>
              <a:gd name="connsiteX98" fmla="*/ 1155752 w 2315080"/>
              <a:gd name="connsiteY98" fmla="*/ 979715 h 2253343"/>
              <a:gd name="connsiteX99" fmla="*/ 1215623 w 2315080"/>
              <a:gd name="connsiteY99" fmla="*/ 957943 h 2253343"/>
              <a:gd name="connsiteX100" fmla="*/ 1253723 w 2315080"/>
              <a:gd name="connsiteY100" fmla="*/ 914400 h 2253343"/>
              <a:gd name="connsiteX101" fmla="*/ 1286380 w 2315080"/>
              <a:gd name="connsiteY101" fmla="*/ 892629 h 2253343"/>
              <a:gd name="connsiteX102" fmla="*/ 1378909 w 2315080"/>
              <a:gd name="connsiteY102" fmla="*/ 892629 h 2253343"/>
              <a:gd name="connsiteX103" fmla="*/ 1308152 w 2315080"/>
              <a:gd name="connsiteY103" fmla="*/ 930729 h 2253343"/>
              <a:gd name="connsiteX104" fmla="*/ 1248280 w 2315080"/>
              <a:gd name="connsiteY104" fmla="*/ 974272 h 2253343"/>
              <a:gd name="connsiteX105" fmla="*/ 1210180 w 2315080"/>
              <a:gd name="connsiteY105" fmla="*/ 1017815 h 2253343"/>
              <a:gd name="connsiteX106" fmla="*/ 1172080 w 2315080"/>
              <a:gd name="connsiteY106" fmla="*/ 1017815 h 2253343"/>
              <a:gd name="connsiteX107" fmla="*/ 1139423 w 2315080"/>
              <a:gd name="connsiteY107" fmla="*/ 1034143 h 2253343"/>
              <a:gd name="connsiteX108" fmla="*/ 1112209 w 2315080"/>
              <a:gd name="connsiteY108" fmla="*/ 1055915 h 2253343"/>
              <a:gd name="connsiteX109" fmla="*/ 1112209 w 2315080"/>
              <a:gd name="connsiteY109" fmla="*/ 1099457 h 2253343"/>
              <a:gd name="connsiteX110" fmla="*/ 1177523 w 2315080"/>
              <a:gd name="connsiteY110" fmla="*/ 1126672 h 2253343"/>
              <a:gd name="connsiteX111" fmla="*/ 1259166 w 2315080"/>
              <a:gd name="connsiteY111" fmla="*/ 1143000 h 2253343"/>
              <a:gd name="connsiteX112" fmla="*/ 1313595 w 2315080"/>
              <a:gd name="connsiteY112" fmla="*/ 1213757 h 2253343"/>
              <a:gd name="connsiteX113" fmla="*/ 1313595 w 2315080"/>
              <a:gd name="connsiteY113" fmla="*/ 1262743 h 2253343"/>
              <a:gd name="connsiteX114" fmla="*/ 1313595 w 2315080"/>
              <a:gd name="connsiteY114" fmla="*/ 1328057 h 2253343"/>
              <a:gd name="connsiteX115" fmla="*/ 1313595 w 2315080"/>
              <a:gd name="connsiteY115" fmla="*/ 1366157 h 2253343"/>
              <a:gd name="connsiteX116" fmla="*/ 1313595 w 2315080"/>
              <a:gd name="connsiteY116" fmla="*/ 1404257 h 2253343"/>
              <a:gd name="connsiteX117" fmla="*/ 1351695 w 2315080"/>
              <a:gd name="connsiteY117" fmla="*/ 1426029 h 2253343"/>
              <a:gd name="connsiteX118" fmla="*/ 1384352 w 2315080"/>
              <a:gd name="connsiteY118" fmla="*/ 1458686 h 2253343"/>
              <a:gd name="connsiteX119" fmla="*/ 1384352 w 2315080"/>
              <a:gd name="connsiteY119" fmla="*/ 1507672 h 2253343"/>
              <a:gd name="connsiteX120" fmla="*/ 1340809 w 2315080"/>
              <a:gd name="connsiteY120" fmla="*/ 1496786 h 2253343"/>
              <a:gd name="connsiteX121" fmla="*/ 1313595 w 2315080"/>
              <a:gd name="connsiteY121" fmla="*/ 1453243 h 2253343"/>
              <a:gd name="connsiteX122" fmla="*/ 1286380 w 2315080"/>
              <a:gd name="connsiteY122" fmla="*/ 1431472 h 2253343"/>
              <a:gd name="connsiteX123" fmla="*/ 1280937 w 2315080"/>
              <a:gd name="connsiteY123" fmla="*/ 1393372 h 2253343"/>
              <a:gd name="connsiteX124" fmla="*/ 1253723 w 2315080"/>
              <a:gd name="connsiteY124" fmla="*/ 1393372 h 2253343"/>
              <a:gd name="connsiteX125" fmla="*/ 1231952 w 2315080"/>
              <a:gd name="connsiteY125" fmla="*/ 1436915 h 2253343"/>
              <a:gd name="connsiteX126" fmla="*/ 1231952 w 2315080"/>
              <a:gd name="connsiteY126" fmla="*/ 1513115 h 2253343"/>
              <a:gd name="connsiteX127" fmla="*/ 1231952 w 2315080"/>
              <a:gd name="connsiteY127" fmla="*/ 1572986 h 2253343"/>
              <a:gd name="connsiteX128" fmla="*/ 1221066 w 2315080"/>
              <a:gd name="connsiteY128" fmla="*/ 1649186 h 2253343"/>
              <a:gd name="connsiteX129" fmla="*/ 1199295 w 2315080"/>
              <a:gd name="connsiteY129" fmla="*/ 1665515 h 2253343"/>
              <a:gd name="connsiteX130" fmla="*/ 1161195 w 2315080"/>
              <a:gd name="connsiteY130" fmla="*/ 1621972 h 2253343"/>
              <a:gd name="connsiteX131" fmla="*/ 1133980 w 2315080"/>
              <a:gd name="connsiteY131" fmla="*/ 1589315 h 2253343"/>
              <a:gd name="connsiteX132" fmla="*/ 1112209 w 2315080"/>
              <a:gd name="connsiteY132" fmla="*/ 1562100 h 2253343"/>
              <a:gd name="connsiteX133" fmla="*/ 1095880 w 2315080"/>
              <a:gd name="connsiteY133" fmla="*/ 1518557 h 2253343"/>
              <a:gd name="connsiteX134" fmla="*/ 1084995 w 2315080"/>
              <a:gd name="connsiteY134" fmla="*/ 1485900 h 2253343"/>
              <a:gd name="connsiteX135" fmla="*/ 1046895 w 2315080"/>
              <a:gd name="connsiteY135" fmla="*/ 1485900 h 2253343"/>
              <a:gd name="connsiteX136" fmla="*/ 1014237 w 2315080"/>
              <a:gd name="connsiteY136" fmla="*/ 1513115 h 2253343"/>
              <a:gd name="connsiteX137" fmla="*/ 987023 w 2315080"/>
              <a:gd name="connsiteY137" fmla="*/ 1475015 h 2253343"/>
              <a:gd name="connsiteX138" fmla="*/ 965252 w 2315080"/>
              <a:gd name="connsiteY138" fmla="*/ 1480457 h 2253343"/>
              <a:gd name="connsiteX139" fmla="*/ 938037 w 2315080"/>
              <a:gd name="connsiteY139" fmla="*/ 1534886 h 2253343"/>
              <a:gd name="connsiteX140" fmla="*/ 938037 w 2315080"/>
              <a:gd name="connsiteY140" fmla="*/ 1572986 h 2253343"/>
              <a:gd name="connsiteX141" fmla="*/ 943480 w 2315080"/>
              <a:gd name="connsiteY141" fmla="*/ 1621972 h 2253343"/>
              <a:gd name="connsiteX142" fmla="*/ 981580 w 2315080"/>
              <a:gd name="connsiteY142" fmla="*/ 1627415 h 2253343"/>
              <a:gd name="connsiteX143" fmla="*/ 1008795 w 2315080"/>
              <a:gd name="connsiteY143" fmla="*/ 1638300 h 2253343"/>
              <a:gd name="connsiteX144" fmla="*/ 1030566 w 2315080"/>
              <a:gd name="connsiteY144" fmla="*/ 1681843 h 2253343"/>
              <a:gd name="connsiteX145" fmla="*/ 1008795 w 2315080"/>
              <a:gd name="connsiteY145" fmla="*/ 1719943 h 2253343"/>
              <a:gd name="connsiteX146" fmla="*/ 965252 w 2315080"/>
              <a:gd name="connsiteY146" fmla="*/ 1736272 h 2253343"/>
              <a:gd name="connsiteX147" fmla="*/ 943480 w 2315080"/>
              <a:gd name="connsiteY147" fmla="*/ 1736272 h 2253343"/>
              <a:gd name="connsiteX148" fmla="*/ 916266 w 2315080"/>
              <a:gd name="connsiteY148" fmla="*/ 1758043 h 2253343"/>
              <a:gd name="connsiteX149" fmla="*/ 899937 w 2315080"/>
              <a:gd name="connsiteY149" fmla="*/ 1801586 h 2253343"/>
              <a:gd name="connsiteX150" fmla="*/ 872723 w 2315080"/>
              <a:gd name="connsiteY150" fmla="*/ 1801586 h 2253343"/>
              <a:gd name="connsiteX151" fmla="*/ 867280 w 2315080"/>
              <a:gd name="connsiteY151" fmla="*/ 1763486 h 2253343"/>
              <a:gd name="connsiteX152" fmla="*/ 867280 w 2315080"/>
              <a:gd name="connsiteY152" fmla="*/ 1730829 h 2253343"/>
              <a:gd name="connsiteX153" fmla="*/ 807409 w 2315080"/>
              <a:gd name="connsiteY153" fmla="*/ 1692729 h 2253343"/>
              <a:gd name="connsiteX154" fmla="*/ 774752 w 2315080"/>
              <a:gd name="connsiteY154" fmla="*/ 1660072 h 2253343"/>
              <a:gd name="connsiteX155" fmla="*/ 763866 w 2315080"/>
              <a:gd name="connsiteY155" fmla="*/ 1681843 h 2253343"/>
              <a:gd name="connsiteX156" fmla="*/ 769309 w 2315080"/>
              <a:gd name="connsiteY156" fmla="*/ 1741715 h 2253343"/>
              <a:gd name="connsiteX157" fmla="*/ 807409 w 2315080"/>
              <a:gd name="connsiteY157" fmla="*/ 1828800 h 2253343"/>
              <a:gd name="connsiteX158" fmla="*/ 818295 w 2315080"/>
              <a:gd name="connsiteY158" fmla="*/ 1899557 h 2253343"/>
              <a:gd name="connsiteX159" fmla="*/ 823737 w 2315080"/>
              <a:gd name="connsiteY159" fmla="*/ 1953986 h 2253343"/>
              <a:gd name="connsiteX160" fmla="*/ 829180 w 2315080"/>
              <a:gd name="connsiteY160" fmla="*/ 1997529 h 2253343"/>
              <a:gd name="connsiteX161" fmla="*/ 867280 w 2315080"/>
              <a:gd name="connsiteY161" fmla="*/ 2046515 h 2253343"/>
              <a:gd name="connsiteX162" fmla="*/ 867280 w 2315080"/>
              <a:gd name="connsiteY162" fmla="*/ 2117272 h 2253343"/>
              <a:gd name="connsiteX163" fmla="*/ 861837 w 2315080"/>
              <a:gd name="connsiteY163" fmla="*/ 2171700 h 2253343"/>
              <a:gd name="connsiteX164" fmla="*/ 823737 w 2315080"/>
              <a:gd name="connsiteY164" fmla="*/ 2231572 h 2253343"/>
              <a:gd name="connsiteX165" fmla="*/ 769309 w 2315080"/>
              <a:gd name="connsiteY165" fmla="*/ 2253343 h 2253343"/>
              <a:gd name="connsiteX166" fmla="*/ 747537 w 2315080"/>
              <a:gd name="connsiteY166" fmla="*/ 2253343 h 2253343"/>
              <a:gd name="connsiteX167" fmla="*/ 747537 w 2315080"/>
              <a:gd name="connsiteY167" fmla="*/ 2171700 h 2253343"/>
              <a:gd name="connsiteX168" fmla="*/ 758423 w 2315080"/>
              <a:gd name="connsiteY168" fmla="*/ 2111829 h 2253343"/>
              <a:gd name="connsiteX169" fmla="*/ 758423 w 2315080"/>
              <a:gd name="connsiteY169" fmla="*/ 2057400 h 2253343"/>
              <a:gd name="connsiteX170" fmla="*/ 725766 w 2315080"/>
              <a:gd name="connsiteY170" fmla="*/ 2013857 h 2253343"/>
              <a:gd name="connsiteX171" fmla="*/ 725766 w 2315080"/>
              <a:gd name="connsiteY171" fmla="*/ 1970315 h 2253343"/>
              <a:gd name="connsiteX172" fmla="*/ 682223 w 2315080"/>
              <a:gd name="connsiteY172" fmla="*/ 1970315 h 2253343"/>
              <a:gd name="connsiteX173" fmla="*/ 665895 w 2315080"/>
              <a:gd name="connsiteY173" fmla="*/ 1970315 h 2253343"/>
              <a:gd name="connsiteX174" fmla="*/ 649566 w 2315080"/>
              <a:gd name="connsiteY174" fmla="*/ 2024743 h 2253343"/>
              <a:gd name="connsiteX175" fmla="*/ 649566 w 2315080"/>
              <a:gd name="connsiteY175" fmla="*/ 2062843 h 2253343"/>
              <a:gd name="connsiteX176" fmla="*/ 616909 w 2315080"/>
              <a:gd name="connsiteY176" fmla="*/ 2117272 h 2253343"/>
              <a:gd name="connsiteX177" fmla="*/ 616909 w 2315080"/>
              <a:gd name="connsiteY177" fmla="*/ 2133600 h 2253343"/>
              <a:gd name="connsiteX178" fmla="*/ 578809 w 2315080"/>
              <a:gd name="connsiteY178" fmla="*/ 2111829 h 2253343"/>
              <a:gd name="connsiteX179" fmla="*/ 578809 w 2315080"/>
              <a:gd name="connsiteY179" fmla="*/ 2062843 h 2253343"/>
              <a:gd name="connsiteX180" fmla="*/ 578809 w 2315080"/>
              <a:gd name="connsiteY180" fmla="*/ 2013857 h 2253343"/>
              <a:gd name="connsiteX181" fmla="*/ 578809 w 2315080"/>
              <a:gd name="connsiteY181" fmla="*/ 1975757 h 2253343"/>
              <a:gd name="connsiteX182" fmla="*/ 573366 w 2315080"/>
              <a:gd name="connsiteY182" fmla="*/ 1921329 h 2253343"/>
              <a:gd name="connsiteX183" fmla="*/ 567923 w 2315080"/>
              <a:gd name="connsiteY183" fmla="*/ 1877786 h 2253343"/>
              <a:gd name="connsiteX184" fmla="*/ 546152 w 2315080"/>
              <a:gd name="connsiteY184" fmla="*/ 1856015 h 2253343"/>
              <a:gd name="connsiteX185" fmla="*/ 491723 w 2315080"/>
              <a:gd name="connsiteY185" fmla="*/ 1856015 h 2253343"/>
              <a:gd name="connsiteX186" fmla="*/ 480837 w 2315080"/>
              <a:gd name="connsiteY186" fmla="*/ 1921329 h 2253343"/>
              <a:gd name="connsiteX187" fmla="*/ 475395 w 2315080"/>
              <a:gd name="connsiteY187" fmla="*/ 1959429 h 2253343"/>
              <a:gd name="connsiteX188" fmla="*/ 469952 w 2315080"/>
              <a:gd name="connsiteY188" fmla="*/ 2008415 h 2253343"/>
              <a:gd name="connsiteX189" fmla="*/ 442737 w 2315080"/>
              <a:gd name="connsiteY189" fmla="*/ 1981200 h 2253343"/>
              <a:gd name="connsiteX190" fmla="*/ 410080 w 2315080"/>
              <a:gd name="connsiteY190" fmla="*/ 1937657 h 2253343"/>
              <a:gd name="connsiteX191" fmla="*/ 371980 w 2315080"/>
              <a:gd name="connsiteY191" fmla="*/ 1872343 h 2253343"/>
              <a:gd name="connsiteX192" fmla="*/ 344766 w 2315080"/>
              <a:gd name="connsiteY192" fmla="*/ 1828800 h 2253343"/>
              <a:gd name="connsiteX193" fmla="*/ 339323 w 2315080"/>
              <a:gd name="connsiteY193" fmla="*/ 1801586 h 2253343"/>
              <a:gd name="connsiteX194" fmla="*/ 339323 w 2315080"/>
              <a:gd name="connsiteY194" fmla="*/ 1768929 h 2253343"/>
              <a:gd name="connsiteX195" fmla="*/ 339323 w 2315080"/>
              <a:gd name="connsiteY195" fmla="*/ 1725386 h 2253343"/>
              <a:gd name="connsiteX196" fmla="*/ 382866 w 2315080"/>
              <a:gd name="connsiteY196" fmla="*/ 1709057 h 2253343"/>
              <a:gd name="connsiteX197" fmla="*/ 410080 w 2315080"/>
              <a:gd name="connsiteY197" fmla="*/ 1681843 h 2253343"/>
              <a:gd name="connsiteX198" fmla="*/ 410080 w 2315080"/>
              <a:gd name="connsiteY198" fmla="*/ 1627415 h 2253343"/>
              <a:gd name="connsiteX199" fmla="*/ 366537 w 2315080"/>
              <a:gd name="connsiteY199" fmla="*/ 1562100 h 2253343"/>
              <a:gd name="connsiteX200" fmla="*/ 322995 w 2315080"/>
              <a:gd name="connsiteY200" fmla="*/ 1534886 h 2253343"/>
              <a:gd name="connsiteX201" fmla="*/ 322995 w 2315080"/>
              <a:gd name="connsiteY201" fmla="*/ 1496786 h 2253343"/>
              <a:gd name="connsiteX202" fmla="*/ 295780 w 2315080"/>
              <a:gd name="connsiteY202" fmla="*/ 1458686 h 2253343"/>
              <a:gd name="connsiteX203" fmla="*/ 274009 w 2315080"/>
              <a:gd name="connsiteY203" fmla="*/ 1447800 h 2253343"/>
              <a:gd name="connsiteX204" fmla="*/ 284895 w 2315080"/>
              <a:gd name="connsiteY204" fmla="*/ 1409700 h 2253343"/>
              <a:gd name="connsiteX205" fmla="*/ 322995 w 2315080"/>
              <a:gd name="connsiteY205" fmla="*/ 1398815 h 2253343"/>
              <a:gd name="connsiteX206" fmla="*/ 355652 w 2315080"/>
              <a:gd name="connsiteY206" fmla="*/ 1344386 h 2253343"/>
              <a:gd name="connsiteX207" fmla="*/ 355652 w 2315080"/>
              <a:gd name="connsiteY207" fmla="*/ 1322615 h 2253343"/>
              <a:gd name="connsiteX208" fmla="*/ 399195 w 2315080"/>
              <a:gd name="connsiteY208" fmla="*/ 1322615 h 2253343"/>
              <a:gd name="connsiteX209" fmla="*/ 420966 w 2315080"/>
              <a:gd name="connsiteY209" fmla="*/ 1322615 h 2253343"/>
              <a:gd name="connsiteX210" fmla="*/ 442737 w 2315080"/>
              <a:gd name="connsiteY210" fmla="*/ 1322615 h 2253343"/>
              <a:gd name="connsiteX211" fmla="*/ 475395 w 2315080"/>
              <a:gd name="connsiteY211" fmla="*/ 1317172 h 2253343"/>
              <a:gd name="connsiteX212" fmla="*/ 502609 w 2315080"/>
              <a:gd name="connsiteY212" fmla="*/ 1295400 h 2253343"/>
              <a:gd name="connsiteX213" fmla="*/ 557037 w 2315080"/>
              <a:gd name="connsiteY213" fmla="*/ 1295400 h 2253343"/>
              <a:gd name="connsiteX214" fmla="*/ 682223 w 2315080"/>
              <a:gd name="connsiteY214" fmla="*/ 1355272 h 2253343"/>
              <a:gd name="connsiteX215" fmla="*/ 796523 w 2315080"/>
              <a:gd name="connsiteY215" fmla="*/ 1415143 h 2253343"/>
              <a:gd name="connsiteX216" fmla="*/ 807409 w 2315080"/>
              <a:gd name="connsiteY216" fmla="*/ 1453243 h 2253343"/>
              <a:gd name="connsiteX217" fmla="*/ 861837 w 2315080"/>
              <a:gd name="connsiteY217" fmla="*/ 1436915 h 2253343"/>
              <a:gd name="connsiteX218" fmla="*/ 899937 w 2315080"/>
              <a:gd name="connsiteY218" fmla="*/ 1409700 h 2253343"/>
              <a:gd name="connsiteX219" fmla="*/ 910823 w 2315080"/>
              <a:gd name="connsiteY219" fmla="*/ 1393372 h 2253343"/>
              <a:gd name="connsiteX220" fmla="*/ 834623 w 2315080"/>
              <a:gd name="connsiteY220" fmla="*/ 1366157 h 2253343"/>
              <a:gd name="connsiteX221" fmla="*/ 801966 w 2315080"/>
              <a:gd name="connsiteY221" fmla="*/ 1344386 h 2253343"/>
              <a:gd name="connsiteX222" fmla="*/ 801966 w 2315080"/>
              <a:gd name="connsiteY222" fmla="*/ 1295400 h 2253343"/>
              <a:gd name="connsiteX223" fmla="*/ 758423 w 2315080"/>
              <a:gd name="connsiteY223" fmla="*/ 1311729 h 2253343"/>
              <a:gd name="connsiteX224" fmla="*/ 742095 w 2315080"/>
              <a:gd name="connsiteY224" fmla="*/ 1295400 h 2253343"/>
              <a:gd name="connsiteX225" fmla="*/ 687666 w 2315080"/>
              <a:gd name="connsiteY225" fmla="*/ 1300843 h 2253343"/>
              <a:gd name="connsiteX226" fmla="*/ 660452 w 2315080"/>
              <a:gd name="connsiteY226" fmla="*/ 1317172 h 2253343"/>
              <a:gd name="connsiteX227" fmla="*/ 611466 w 2315080"/>
              <a:gd name="connsiteY227" fmla="*/ 1311729 h 2253343"/>
              <a:gd name="connsiteX228" fmla="*/ 578809 w 2315080"/>
              <a:gd name="connsiteY228" fmla="*/ 1279072 h 2253343"/>
              <a:gd name="connsiteX229" fmla="*/ 540709 w 2315080"/>
              <a:gd name="connsiteY229" fmla="*/ 1279072 h 2253343"/>
              <a:gd name="connsiteX230" fmla="*/ 502609 w 2315080"/>
              <a:gd name="connsiteY230" fmla="*/ 1268186 h 2253343"/>
              <a:gd name="connsiteX231" fmla="*/ 469952 w 2315080"/>
              <a:gd name="connsiteY231" fmla="*/ 1284515 h 2253343"/>
              <a:gd name="connsiteX232" fmla="*/ 459066 w 2315080"/>
              <a:gd name="connsiteY232" fmla="*/ 1300843 h 2253343"/>
              <a:gd name="connsiteX233" fmla="*/ 415523 w 2315080"/>
              <a:gd name="connsiteY233" fmla="*/ 1300843 h 2253343"/>
              <a:gd name="connsiteX234" fmla="*/ 404637 w 2315080"/>
              <a:gd name="connsiteY234" fmla="*/ 1273629 h 2253343"/>
              <a:gd name="connsiteX235" fmla="*/ 366537 w 2315080"/>
              <a:gd name="connsiteY235" fmla="*/ 1273629 h 2253343"/>
              <a:gd name="connsiteX236" fmla="*/ 333880 w 2315080"/>
              <a:gd name="connsiteY236" fmla="*/ 1273629 h 2253343"/>
              <a:gd name="connsiteX237" fmla="*/ 306666 w 2315080"/>
              <a:gd name="connsiteY237" fmla="*/ 1284515 h 2253343"/>
              <a:gd name="connsiteX238" fmla="*/ 295780 w 2315080"/>
              <a:gd name="connsiteY238" fmla="*/ 1268186 h 2253343"/>
              <a:gd name="connsiteX239" fmla="*/ 295780 w 2315080"/>
              <a:gd name="connsiteY239" fmla="*/ 1230086 h 2253343"/>
              <a:gd name="connsiteX240" fmla="*/ 279452 w 2315080"/>
              <a:gd name="connsiteY240" fmla="*/ 1208315 h 2253343"/>
              <a:gd name="connsiteX241" fmla="*/ 279452 w 2315080"/>
              <a:gd name="connsiteY241" fmla="*/ 1186543 h 2253343"/>
              <a:gd name="connsiteX242" fmla="*/ 279452 w 2315080"/>
              <a:gd name="connsiteY242" fmla="*/ 1143000 h 2253343"/>
              <a:gd name="connsiteX243" fmla="*/ 252237 w 2315080"/>
              <a:gd name="connsiteY243" fmla="*/ 1132115 h 2253343"/>
              <a:gd name="connsiteX244" fmla="*/ 225023 w 2315080"/>
              <a:gd name="connsiteY244" fmla="*/ 1132115 h 2253343"/>
              <a:gd name="connsiteX245" fmla="*/ 186923 w 2315080"/>
              <a:gd name="connsiteY245" fmla="*/ 1175657 h 2253343"/>
              <a:gd name="connsiteX246" fmla="*/ 165152 w 2315080"/>
              <a:gd name="connsiteY246" fmla="*/ 1175657 h 2253343"/>
              <a:gd name="connsiteX247" fmla="*/ 165152 w 2315080"/>
              <a:gd name="connsiteY247" fmla="*/ 1126672 h 2253343"/>
              <a:gd name="connsiteX248" fmla="*/ 165152 w 2315080"/>
              <a:gd name="connsiteY248" fmla="*/ 1050472 h 2253343"/>
              <a:gd name="connsiteX249" fmla="*/ 170595 w 2315080"/>
              <a:gd name="connsiteY249" fmla="*/ 1012372 h 2253343"/>
              <a:gd name="connsiteX250" fmla="*/ 203252 w 2315080"/>
              <a:gd name="connsiteY250" fmla="*/ 974272 h 2253343"/>
              <a:gd name="connsiteX251" fmla="*/ 219580 w 2315080"/>
              <a:gd name="connsiteY251" fmla="*/ 936172 h 2253343"/>
              <a:gd name="connsiteX252" fmla="*/ 181480 w 2315080"/>
              <a:gd name="connsiteY252" fmla="*/ 876300 h 2253343"/>
              <a:gd name="connsiteX253" fmla="*/ 137937 w 2315080"/>
              <a:gd name="connsiteY253" fmla="*/ 827315 h 2253343"/>
              <a:gd name="connsiteX254" fmla="*/ 110723 w 2315080"/>
              <a:gd name="connsiteY254" fmla="*/ 800100 h 2253343"/>
              <a:gd name="connsiteX255" fmla="*/ 125764 w 2315080"/>
              <a:gd name="connsiteY255" fmla="*/ 727949 h 2253343"/>
              <a:gd name="connsiteX256" fmla="*/ 112696 w 2315080"/>
              <a:gd name="connsiteY256" fmla="*/ 686011 h 2253343"/>
              <a:gd name="connsiteX257" fmla="*/ 81957 w 2315080"/>
              <a:gd name="connsiteY257" fmla="*/ 656483 h 2253343"/>
              <a:gd name="connsiteX258" fmla="*/ 62684 w 2315080"/>
              <a:gd name="connsiteY258" fmla="*/ 619986 h 2253343"/>
              <a:gd name="connsiteX259" fmla="*/ 31763 w 2315080"/>
              <a:gd name="connsiteY259" fmla="*/ 668052 h 2253343"/>
              <a:gd name="connsiteX260" fmla="*/ 34129 w 2315080"/>
              <a:gd name="connsiteY260" fmla="*/ 725978 h 2253343"/>
              <a:gd name="connsiteX261" fmla="*/ 75121 w 2315080"/>
              <a:gd name="connsiteY261" fmla="*/ 749879 h 2253343"/>
              <a:gd name="connsiteX262" fmla="*/ 72176 w 2315080"/>
              <a:gd name="connsiteY262" fmla="*/ 791108 h 2253343"/>
              <a:gd name="connsiteX263" fmla="*/ 11806 w 2315080"/>
              <a:gd name="connsiteY263" fmla="*/ 751351 h 2253343"/>
              <a:gd name="connsiteX264" fmla="*/ 26 w 2315080"/>
              <a:gd name="connsiteY264" fmla="*/ 716012 h 2253343"/>
              <a:gd name="connsiteX0" fmla="*/ 23947 w 2315390"/>
              <a:gd name="connsiteY0" fmla="*/ 604157 h 2253343"/>
              <a:gd name="connsiteX1" fmla="*/ 67490 w 2315390"/>
              <a:gd name="connsiteY1" fmla="*/ 598715 h 2253343"/>
              <a:gd name="connsiteX2" fmla="*/ 78376 w 2315390"/>
              <a:gd name="connsiteY2" fmla="*/ 549729 h 2253343"/>
              <a:gd name="connsiteX3" fmla="*/ 160019 w 2315390"/>
              <a:gd name="connsiteY3" fmla="*/ 473529 h 2253343"/>
              <a:gd name="connsiteX4" fmla="*/ 225333 w 2315390"/>
              <a:gd name="connsiteY4" fmla="*/ 391886 h 2253343"/>
              <a:gd name="connsiteX5" fmla="*/ 394062 w 2315390"/>
              <a:gd name="connsiteY5" fmla="*/ 293915 h 2253343"/>
              <a:gd name="connsiteX6" fmla="*/ 579119 w 2315390"/>
              <a:gd name="connsiteY6" fmla="*/ 239486 h 2253343"/>
              <a:gd name="connsiteX7" fmla="*/ 704305 w 2315390"/>
              <a:gd name="connsiteY7" fmla="*/ 157843 h 2253343"/>
              <a:gd name="connsiteX8" fmla="*/ 851262 w 2315390"/>
              <a:gd name="connsiteY8" fmla="*/ 59872 h 2253343"/>
              <a:gd name="connsiteX9" fmla="*/ 981890 w 2315390"/>
              <a:gd name="connsiteY9" fmla="*/ 10886 h 2253343"/>
              <a:gd name="connsiteX10" fmla="*/ 1161505 w 2315390"/>
              <a:gd name="connsiteY10" fmla="*/ 21772 h 2253343"/>
              <a:gd name="connsiteX11" fmla="*/ 1270362 w 2315390"/>
              <a:gd name="connsiteY11" fmla="*/ 32657 h 2253343"/>
              <a:gd name="connsiteX12" fmla="*/ 1341119 w 2315390"/>
              <a:gd name="connsiteY12" fmla="*/ 32657 h 2253343"/>
              <a:gd name="connsiteX13" fmla="*/ 1558833 w 2315390"/>
              <a:gd name="connsiteY13" fmla="*/ 0 h 2253343"/>
              <a:gd name="connsiteX14" fmla="*/ 1575162 w 2315390"/>
              <a:gd name="connsiteY14" fmla="*/ 43543 h 2253343"/>
              <a:gd name="connsiteX15" fmla="*/ 1765662 w 2315390"/>
              <a:gd name="connsiteY15" fmla="*/ 16329 h 2253343"/>
              <a:gd name="connsiteX16" fmla="*/ 1858190 w 2315390"/>
              <a:gd name="connsiteY16" fmla="*/ 59872 h 2253343"/>
              <a:gd name="connsiteX17" fmla="*/ 1901733 w 2315390"/>
              <a:gd name="connsiteY17" fmla="*/ 70757 h 2253343"/>
              <a:gd name="connsiteX18" fmla="*/ 2021476 w 2315390"/>
              <a:gd name="connsiteY18" fmla="*/ 70757 h 2253343"/>
              <a:gd name="connsiteX19" fmla="*/ 2130333 w 2315390"/>
              <a:gd name="connsiteY19" fmla="*/ 81643 h 2253343"/>
              <a:gd name="connsiteX20" fmla="*/ 2293619 w 2315390"/>
              <a:gd name="connsiteY20" fmla="*/ 54429 h 2253343"/>
              <a:gd name="connsiteX21" fmla="*/ 2315390 w 2315390"/>
              <a:gd name="connsiteY21" fmla="*/ 136072 h 2253343"/>
              <a:gd name="connsiteX22" fmla="*/ 2228305 w 2315390"/>
              <a:gd name="connsiteY22" fmla="*/ 266700 h 2253343"/>
              <a:gd name="connsiteX23" fmla="*/ 2195647 w 2315390"/>
              <a:gd name="connsiteY23" fmla="*/ 381000 h 2253343"/>
              <a:gd name="connsiteX24" fmla="*/ 2135776 w 2315390"/>
              <a:gd name="connsiteY24" fmla="*/ 462643 h 2253343"/>
              <a:gd name="connsiteX25" fmla="*/ 2070462 w 2315390"/>
              <a:gd name="connsiteY25" fmla="*/ 457200 h 2253343"/>
              <a:gd name="connsiteX26" fmla="*/ 2026919 w 2315390"/>
              <a:gd name="connsiteY26" fmla="*/ 457200 h 2253343"/>
              <a:gd name="connsiteX27" fmla="*/ 1988819 w 2315390"/>
              <a:gd name="connsiteY27" fmla="*/ 364672 h 2253343"/>
              <a:gd name="connsiteX28" fmla="*/ 1830976 w 2315390"/>
              <a:gd name="connsiteY28" fmla="*/ 304800 h 2253343"/>
              <a:gd name="connsiteX29" fmla="*/ 1749333 w 2315390"/>
              <a:gd name="connsiteY29" fmla="*/ 277586 h 2253343"/>
              <a:gd name="connsiteX30" fmla="*/ 1705790 w 2315390"/>
              <a:gd name="connsiteY30" fmla="*/ 277586 h 2253343"/>
              <a:gd name="connsiteX31" fmla="*/ 1667690 w 2315390"/>
              <a:gd name="connsiteY31" fmla="*/ 283029 h 2253343"/>
              <a:gd name="connsiteX32" fmla="*/ 1640476 w 2315390"/>
              <a:gd name="connsiteY32" fmla="*/ 315686 h 2253343"/>
              <a:gd name="connsiteX33" fmla="*/ 1635033 w 2315390"/>
              <a:gd name="connsiteY33" fmla="*/ 381000 h 2253343"/>
              <a:gd name="connsiteX34" fmla="*/ 1596933 w 2315390"/>
              <a:gd name="connsiteY34" fmla="*/ 424543 h 2253343"/>
              <a:gd name="connsiteX35" fmla="*/ 1553390 w 2315390"/>
              <a:gd name="connsiteY35" fmla="*/ 429986 h 2253343"/>
              <a:gd name="connsiteX36" fmla="*/ 1520733 w 2315390"/>
              <a:gd name="connsiteY36" fmla="*/ 419100 h 2253343"/>
              <a:gd name="connsiteX37" fmla="*/ 1509847 w 2315390"/>
              <a:gd name="connsiteY37" fmla="*/ 370115 h 2253343"/>
              <a:gd name="connsiteX38" fmla="*/ 1520733 w 2315390"/>
              <a:gd name="connsiteY38" fmla="*/ 332015 h 2253343"/>
              <a:gd name="connsiteX39" fmla="*/ 1564276 w 2315390"/>
              <a:gd name="connsiteY39" fmla="*/ 315686 h 2253343"/>
              <a:gd name="connsiteX40" fmla="*/ 1564276 w 2315390"/>
              <a:gd name="connsiteY40" fmla="*/ 261257 h 2253343"/>
              <a:gd name="connsiteX41" fmla="*/ 1537062 w 2315390"/>
              <a:gd name="connsiteY41" fmla="*/ 261257 h 2253343"/>
              <a:gd name="connsiteX42" fmla="*/ 1488076 w 2315390"/>
              <a:gd name="connsiteY42" fmla="*/ 315686 h 2253343"/>
              <a:gd name="connsiteX43" fmla="*/ 1428205 w 2315390"/>
              <a:gd name="connsiteY43" fmla="*/ 348343 h 2253343"/>
              <a:gd name="connsiteX44" fmla="*/ 1373776 w 2315390"/>
              <a:gd name="connsiteY44" fmla="*/ 348343 h 2253343"/>
              <a:gd name="connsiteX45" fmla="*/ 1341119 w 2315390"/>
              <a:gd name="connsiteY45" fmla="*/ 337457 h 2253343"/>
              <a:gd name="connsiteX46" fmla="*/ 1303019 w 2315390"/>
              <a:gd name="connsiteY46" fmla="*/ 337457 h 2253343"/>
              <a:gd name="connsiteX47" fmla="*/ 1303019 w 2315390"/>
              <a:gd name="connsiteY47" fmla="*/ 381000 h 2253343"/>
              <a:gd name="connsiteX48" fmla="*/ 1341119 w 2315390"/>
              <a:gd name="connsiteY48" fmla="*/ 446315 h 2253343"/>
              <a:gd name="connsiteX49" fmla="*/ 1395547 w 2315390"/>
              <a:gd name="connsiteY49" fmla="*/ 489857 h 2253343"/>
              <a:gd name="connsiteX50" fmla="*/ 1439090 w 2315390"/>
              <a:gd name="connsiteY50" fmla="*/ 522515 h 2253343"/>
              <a:gd name="connsiteX51" fmla="*/ 1466305 w 2315390"/>
              <a:gd name="connsiteY51" fmla="*/ 549729 h 2253343"/>
              <a:gd name="connsiteX52" fmla="*/ 1488076 w 2315390"/>
              <a:gd name="connsiteY52" fmla="*/ 593272 h 2253343"/>
              <a:gd name="connsiteX53" fmla="*/ 1488076 w 2315390"/>
              <a:gd name="connsiteY53" fmla="*/ 625929 h 2253343"/>
              <a:gd name="connsiteX54" fmla="*/ 1460862 w 2315390"/>
              <a:gd name="connsiteY54" fmla="*/ 658586 h 2253343"/>
              <a:gd name="connsiteX55" fmla="*/ 1422762 w 2315390"/>
              <a:gd name="connsiteY55" fmla="*/ 625929 h 2253343"/>
              <a:gd name="connsiteX56" fmla="*/ 1406433 w 2315390"/>
              <a:gd name="connsiteY56" fmla="*/ 582386 h 2253343"/>
              <a:gd name="connsiteX57" fmla="*/ 1384662 w 2315390"/>
              <a:gd name="connsiteY57" fmla="*/ 555172 h 2253343"/>
              <a:gd name="connsiteX58" fmla="*/ 1352005 w 2315390"/>
              <a:gd name="connsiteY58" fmla="*/ 549729 h 2253343"/>
              <a:gd name="connsiteX59" fmla="*/ 1330233 w 2315390"/>
              <a:gd name="connsiteY59" fmla="*/ 522515 h 2253343"/>
              <a:gd name="connsiteX60" fmla="*/ 1308462 w 2315390"/>
              <a:gd name="connsiteY60" fmla="*/ 506186 h 2253343"/>
              <a:gd name="connsiteX61" fmla="*/ 1286690 w 2315390"/>
              <a:gd name="connsiteY61" fmla="*/ 506186 h 2253343"/>
              <a:gd name="connsiteX62" fmla="*/ 1275805 w 2315390"/>
              <a:gd name="connsiteY62" fmla="*/ 549729 h 2253343"/>
              <a:gd name="connsiteX63" fmla="*/ 1319347 w 2315390"/>
              <a:gd name="connsiteY63" fmla="*/ 598715 h 2253343"/>
              <a:gd name="connsiteX64" fmla="*/ 1335676 w 2315390"/>
              <a:gd name="connsiteY64" fmla="*/ 625929 h 2253343"/>
              <a:gd name="connsiteX65" fmla="*/ 1362890 w 2315390"/>
              <a:gd name="connsiteY65" fmla="*/ 642257 h 2253343"/>
              <a:gd name="connsiteX66" fmla="*/ 1362890 w 2315390"/>
              <a:gd name="connsiteY66" fmla="*/ 664029 h 2253343"/>
              <a:gd name="connsiteX67" fmla="*/ 1319347 w 2315390"/>
              <a:gd name="connsiteY67" fmla="*/ 669472 h 2253343"/>
              <a:gd name="connsiteX68" fmla="*/ 1281247 w 2315390"/>
              <a:gd name="connsiteY68" fmla="*/ 653143 h 2253343"/>
              <a:gd name="connsiteX69" fmla="*/ 1264919 w 2315390"/>
              <a:gd name="connsiteY69" fmla="*/ 609600 h 2253343"/>
              <a:gd name="connsiteX70" fmla="*/ 1248590 w 2315390"/>
              <a:gd name="connsiteY70" fmla="*/ 566057 h 2253343"/>
              <a:gd name="connsiteX71" fmla="*/ 1210490 w 2315390"/>
              <a:gd name="connsiteY71" fmla="*/ 549729 h 2253343"/>
              <a:gd name="connsiteX72" fmla="*/ 1166947 w 2315390"/>
              <a:gd name="connsiteY72" fmla="*/ 533400 h 2253343"/>
              <a:gd name="connsiteX73" fmla="*/ 1156062 w 2315390"/>
              <a:gd name="connsiteY73" fmla="*/ 566057 h 2253343"/>
              <a:gd name="connsiteX74" fmla="*/ 1156062 w 2315390"/>
              <a:gd name="connsiteY74" fmla="*/ 604157 h 2253343"/>
              <a:gd name="connsiteX75" fmla="*/ 1205047 w 2315390"/>
              <a:gd name="connsiteY75" fmla="*/ 625929 h 2253343"/>
              <a:gd name="connsiteX76" fmla="*/ 1232262 w 2315390"/>
              <a:gd name="connsiteY76" fmla="*/ 653143 h 2253343"/>
              <a:gd name="connsiteX77" fmla="*/ 1248590 w 2315390"/>
              <a:gd name="connsiteY77" fmla="*/ 696686 h 2253343"/>
              <a:gd name="connsiteX78" fmla="*/ 1237705 w 2315390"/>
              <a:gd name="connsiteY78" fmla="*/ 734786 h 2253343"/>
              <a:gd name="connsiteX79" fmla="*/ 1183276 w 2315390"/>
              <a:gd name="connsiteY79" fmla="*/ 702129 h 2253343"/>
              <a:gd name="connsiteX80" fmla="*/ 1117962 w 2315390"/>
              <a:gd name="connsiteY80" fmla="*/ 647700 h 2253343"/>
              <a:gd name="connsiteX81" fmla="*/ 1101633 w 2315390"/>
              <a:gd name="connsiteY81" fmla="*/ 620486 h 2253343"/>
              <a:gd name="connsiteX82" fmla="*/ 1096190 w 2315390"/>
              <a:gd name="connsiteY82" fmla="*/ 555172 h 2253343"/>
              <a:gd name="connsiteX83" fmla="*/ 1090747 w 2315390"/>
              <a:gd name="connsiteY83" fmla="*/ 527957 h 2253343"/>
              <a:gd name="connsiteX84" fmla="*/ 981890 w 2315390"/>
              <a:gd name="connsiteY84" fmla="*/ 468086 h 2253343"/>
              <a:gd name="connsiteX85" fmla="*/ 971005 w 2315390"/>
              <a:gd name="connsiteY85" fmla="*/ 446315 h 2253343"/>
              <a:gd name="connsiteX86" fmla="*/ 905690 w 2315390"/>
              <a:gd name="connsiteY86" fmla="*/ 511629 h 2253343"/>
              <a:gd name="connsiteX87" fmla="*/ 894805 w 2315390"/>
              <a:gd name="connsiteY87" fmla="*/ 560615 h 2253343"/>
              <a:gd name="connsiteX88" fmla="*/ 894805 w 2315390"/>
              <a:gd name="connsiteY88" fmla="*/ 615043 h 2253343"/>
              <a:gd name="connsiteX89" fmla="*/ 938347 w 2315390"/>
              <a:gd name="connsiteY89" fmla="*/ 647700 h 2253343"/>
              <a:gd name="connsiteX90" fmla="*/ 943790 w 2315390"/>
              <a:gd name="connsiteY90" fmla="*/ 718457 h 2253343"/>
              <a:gd name="connsiteX91" fmla="*/ 981890 w 2315390"/>
              <a:gd name="connsiteY91" fmla="*/ 778329 h 2253343"/>
              <a:gd name="connsiteX92" fmla="*/ 998219 w 2315390"/>
              <a:gd name="connsiteY92" fmla="*/ 794657 h 2253343"/>
              <a:gd name="connsiteX93" fmla="*/ 1009105 w 2315390"/>
              <a:gd name="connsiteY93" fmla="*/ 832757 h 2253343"/>
              <a:gd name="connsiteX94" fmla="*/ 1036319 w 2315390"/>
              <a:gd name="connsiteY94" fmla="*/ 887186 h 2253343"/>
              <a:gd name="connsiteX95" fmla="*/ 1041762 w 2315390"/>
              <a:gd name="connsiteY95" fmla="*/ 930729 h 2253343"/>
              <a:gd name="connsiteX96" fmla="*/ 1074419 w 2315390"/>
              <a:gd name="connsiteY96" fmla="*/ 952500 h 2253343"/>
              <a:gd name="connsiteX97" fmla="*/ 1117962 w 2315390"/>
              <a:gd name="connsiteY97" fmla="*/ 952500 h 2253343"/>
              <a:gd name="connsiteX98" fmla="*/ 1156062 w 2315390"/>
              <a:gd name="connsiteY98" fmla="*/ 979715 h 2253343"/>
              <a:gd name="connsiteX99" fmla="*/ 1215933 w 2315390"/>
              <a:gd name="connsiteY99" fmla="*/ 957943 h 2253343"/>
              <a:gd name="connsiteX100" fmla="*/ 1254033 w 2315390"/>
              <a:gd name="connsiteY100" fmla="*/ 914400 h 2253343"/>
              <a:gd name="connsiteX101" fmla="*/ 1286690 w 2315390"/>
              <a:gd name="connsiteY101" fmla="*/ 892629 h 2253343"/>
              <a:gd name="connsiteX102" fmla="*/ 1379219 w 2315390"/>
              <a:gd name="connsiteY102" fmla="*/ 892629 h 2253343"/>
              <a:gd name="connsiteX103" fmla="*/ 1308462 w 2315390"/>
              <a:gd name="connsiteY103" fmla="*/ 930729 h 2253343"/>
              <a:gd name="connsiteX104" fmla="*/ 1248590 w 2315390"/>
              <a:gd name="connsiteY104" fmla="*/ 974272 h 2253343"/>
              <a:gd name="connsiteX105" fmla="*/ 1210490 w 2315390"/>
              <a:gd name="connsiteY105" fmla="*/ 1017815 h 2253343"/>
              <a:gd name="connsiteX106" fmla="*/ 1172390 w 2315390"/>
              <a:gd name="connsiteY106" fmla="*/ 1017815 h 2253343"/>
              <a:gd name="connsiteX107" fmla="*/ 1139733 w 2315390"/>
              <a:gd name="connsiteY107" fmla="*/ 1034143 h 2253343"/>
              <a:gd name="connsiteX108" fmla="*/ 1112519 w 2315390"/>
              <a:gd name="connsiteY108" fmla="*/ 1055915 h 2253343"/>
              <a:gd name="connsiteX109" fmla="*/ 1112519 w 2315390"/>
              <a:gd name="connsiteY109" fmla="*/ 1099457 h 2253343"/>
              <a:gd name="connsiteX110" fmla="*/ 1177833 w 2315390"/>
              <a:gd name="connsiteY110" fmla="*/ 1126672 h 2253343"/>
              <a:gd name="connsiteX111" fmla="*/ 1259476 w 2315390"/>
              <a:gd name="connsiteY111" fmla="*/ 1143000 h 2253343"/>
              <a:gd name="connsiteX112" fmla="*/ 1313905 w 2315390"/>
              <a:gd name="connsiteY112" fmla="*/ 1213757 h 2253343"/>
              <a:gd name="connsiteX113" fmla="*/ 1313905 w 2315390"/>
              <a:gd name="connsiteY113" fmla="*/ 1262743 h 2253343"/>
              <a:gd name="connsiteX114" fmla="*/ 1313905 w 2315390"/>
              <a:gd name="connsiteY114" fmla="*/ 1328057 h 2253343"/>
              <a:gd name="connsiteX115" fmla="*/ 1313905 w 2315390"/>
              <a:gd name="connsiteY115" fmla="*/ 1366157 h 2253343"/>
              <a:gd name="connsiteX116" fmla="*/ 1313905 w 2315390"/>
              <a:gd name="connsiteY116" fmla="*/ 1404257 h 2253343"/>
              <a:gd name="connsiteX117" fmla="*/ 1352005 w 2315390"/>
              <a:gd name="connsiteY117" fmla="*/ 1426029 h 2253343"/>
              <a:gd name="connsiteX118" fmla="*/ 1384662 w 2315390"/>
              <a:gd name="connsiteY118" fmla="*/ 1458686 h 2253343"/>
              <a:gd name="connsiteX119" fmla="*/ 1384662 w 2315390"/>
              <a:gd name="connsiteY119" fmla="*/ 1507672 h 2253343"/>
              <a:gd name="connsiteX120" fmla="*/ 1341119 w 2315390"/>
              <a:gd name="connsiteY120" fmla="*/ 1496786 h 2253343"/>
              <a:gd name="connsiteX121" fmla="*/ 1313905 w 2315390"/>
              <a:gd name="connsiteY121" fmla="*/ 1453243 h 2253343"/>
              <a:gd name="connsiteX122" fmla="*/ 1286690 w 2315390"/>
              <a:gd name="connsiteY122" fmla="*/ 1431472 h 2253343"/>
              <a:gd name="connsiteX123" fmla="*/ 1281247 w 2315390"/>
              <a:gd name="connsiteY123" fmla="*/ 1393372 h 2253343"/>
              <a:gd name="connsiteX124" fmla="*/ 1254033 w 2315390"/>
              <a:gd name="connsiteY124" fmla="*/ 1393372 h 2253343"/>
              <a:gd name="connsiteX125" fmla="*/ 1232262 w 2315390"/>
              <a:gd name="connsiteY125" fmla="*/ 1436915 h 2253343"/>
              <a:gd name="connsiteX126" fmla="*/ 1232262 w 2315390"/>
              <a:gd name="connsiteY126" fmla="*/ 1513115 h 2253343"/>
              <a:gd name="connsiteX127" fmla="*/ 1232262 w 2315390"/>
              <a:gd name="connsiteY127" fmla="*/ 1572986 h 2253343"/>
              <a:gd name="connsiteX128" fmla="*/ 1221376 w 2315390"/>
              <a:gd name="connsiteY128" fmla="*/ 1649186 h 2253343"/>
              <a:gd name="connsiteX129" fmla="*/ 1199605 w 2315390"/>
              <a:gd name="connsiteY129" fmla="*/ 1665515 h 2253343"/>
              <a:gd name="connsiteX130" fmla="*/ 1161505 w 2315390"/>
              <a:gd name="connsiteY130" fmla="*/ 1621972 h 2253343"/>
              <a:gd name="connsiteX131" fmla="*/ 1134290 w 2315390"/>
              <a:gd name="connsiteY131" fmla="*/ 1589315 h 2253343"/>
              <a:gd name="connsiteX132" fmla="*/ 1112519 w 2315390"/>
              <a:gd name="connsiteY132" fmla="*/ 1562100 h 2253343"/>
              <a:gd name="connsiteX133" fmla="*/ 1096190 w 2315390"/>
              <a:gd name="connsiteY133" fmla="*/ 1518557 h 2253343"/>
              <a:gd name="connsiteX134" fmla="*/ 1085305 w 2315390"/>
              <a:gd name="connsiteY134" fmla="*/ 1485900 h 2253343"/>
              <a:gd name="connsiteX135" fmla="*/ 1047205 w 2315390"/>
              <a:gd name="connsiteY135" fmla="*/ 1485900 h 2253343"/>
              <a:gd name="connsiteX136" fmla="*/ 1014547 w 2315390"/>
              <a:gd name="connsiteY136" fmla="*/ 1513115 h 2253343"/>
              <a:gd name="connsiteX137" fmla="*/ 987333 w 2315390"/>
              <a:gd name="connsiteY137" fmla="*/ 1475015 h 2253343"/>
              <a:gd name="connsiteX138" fmla="*/ 965562 w 2315390"/>
              <a:gd name="connsiteY138" fmla="*/ 1480457 h 2253343"/>
              <a:gd name="connsiteX139" fmla="*/ 938347 w 2315390"/>
              <a:gd name="connsiteY139" fmla="*/ 1534886 h 2253343"/>
              <a:gd name="connsiteX140" fmla="*/ 938347 w 2315390"/>
              <a:gd name="connsiteY140" fmla="*/ 1572986 h 2253343"/>
              <a:gd name="connsiteX141" fmla="*/ 943790 w 2315390"/>
              <a:gd name="connsiteY141" fmla="*/ 1621972 h 2253343"/>
              <a:gd name="connsiteX142" fmla="*/ 981890 w 2315390"/>
              <a:gd name="connsiteY142" fmla="*/ 1627415 h 2253343"/>
              <a:gd name="connsiteX143" fmla="*/ 1009105 w 2315390"/>
              <a:gd name="connsiteY143" fmla="*/ 1638300 h 2253343"/>
              <a:gd name="connsiteX144" fmla="*/ 1030876 w 2315390"/>
              <a:gd name="connsiteY144" fmla="*/ 1681843 h 2253343"/>
              <a:gd name="connsiteX145" fmla="*/ 1009105 w 2315390"/>
              <a:gd name="connsiteY145" fmla="*/ 1719943 h 2253343"/>
              <a:gd name="connsiteX146" fmla="*/ 965562 w 2315390"/>
              <a:gd name="connsiteY146" fmla="*/ 1736272 h 2253343"/>
              <a:gd name="connsiteX147" fmla="*/ 943790 w 2315390"/>
              <a:gd name="connsiteY147" fmla="*/ 1736272 h 2253343"/>
              <a:gd name="connsiteX148" fmla="*/ 916576 w 2315390"/>
              <a:gd name="connsiteY148" fmla="*/ 1758043 h 2253343"/>
              <a:gd name="connsiteX149" fmla="*/ 900247 w 2315390"/>
              <a:gd name="connsiteY149" fmla="*/ 1801586 h 2253343"/>
              <a:gd name="connsiteX150" fmla="*/ 873033 w 2315390"/>
              <a:gd name="connsiteY150" fmla="*/ 1801586 h 2253343"/>
              <a:gd name="connsiteX151" fmla="*/ 867590 w 2315390"/>
              <a:gd name="connsiteY151" fmla="*/ 1763486 h 2253343"/>
              <a:gd name="connsiteX152" fmla="*/ 867590 w 2315390"/>
              <a:gd name="connsiteY152" fmla="*/ 1730829 h 2253343"/>
              <a:gd name="connsiteX153" fmla="*/ 807719 w 2315390"/>
              <a:gd name="connsiteY153" fmla="*/ 1692729 h 2253343"/>
              <a:gd name="connsiteX154" fmla="*/ 775062 w 2315390"/>
              <a:gd name="connsiteY154" fmla="*/ 1660072 h 2253343"/>
              <a:gd name="connsiteX155" fmla="*/ 764176 w 2315390"/>
              <a:gd name="connsiteY155" fmla="*/ 1681843 h 2253343"/>
              <a:gd name="connsiteX156" fmla="*/ 769619 w 2315390"/>
              <a:gd name="connsiteY156" fmla="*/ 1741715 h 2253343"/>
              <a:gd name="connsiteX157" fmla="*/ 807719 w 2315390"/>
              <a:gd name="connsiteY157" fmla="*/ 1828800 h 2253343"/>
              <a:gd name="connsiteX158" fmla="*/ 818605 w 2315390"/>
              <a:gd name="connsiteY158" fmla="*/ 1899557 h 2253343"/>
              <a:gd name="connsiteX159" fmla="*/ 824047 w 2315390"/>
              <a:gd name="connsiteY159" fmla="*/ 1953986 h 2253343"/>
              <a:gd name="connsiteX160" fmla="*/ 829490 w 2315390"/>
              <a:gd name="connsiteY160" fmla="*/ 1997529 h 2253343"/>
              <a:gd name="connsiteX161" fmla="*/ 867590 w 2315390"/>
              <a:gd name="connsiteY161" fmla="*/ 2046515 h 2253343"/>
              <a:gd name="connsiteX162" fmla="*/ 867590 w 2315390"/>
              <a:gd name="connsiteY162" fmla="*/ 2117272 h 2253343"/>
              <a:gd name="connsiteX163" fmla="*/ 862147 w 2315390"/>
              <a:gd name="connsiteY163" fmla="*/ 2171700 h 2253343"/>
              <a:gd name="connsiteX164" fmla="*/ 824047 w 2315390"/>
              <a:gd name="connsiteY164" fmla="*/ 2231572 h 2253343"/>
              <a:gd name="connsiteX165" fmla="*/ 769619 w 2315390"/>
              <a:gd name="connsiteY165" fmla="*/ 2253343 h 2253343"/>
              <a:gd name="connsiteX166" fmla="*/ 747847 w 2315390"/>
              <a:gd name="connsiteY166" fmla="*/ 2253343 h 2253343"/>
              <a:gd name="connsiteX167" fmla="*/ 747847 w 2315390"/>
              <a:gd name="connsiteY167" fmla="*/ 2171700 h 2253343"/>
              <a:gd name="connsiteX168" fmla="*/ 758733 w 2315390"/>
              <a:gd name="connsiteY168" fmla="*/ 2111829 h 2253343"/>
              <a:gd name="connsiteX169" fmla="*/ 758733 w 2315390"/>
              <a:gd name="connsiteY169" fmla="*/ 2057400 h 2253343"/>
              <a:gd name="connsiteX170" fmla="*/ 726076 w 2315390"/>
              <a:gd name="connsiteY170" fmla="*/ 2013857 h 2253343"/>
              <a:gd name="connsiteX171" fmla="*/ 726076 w 2315390"/>
              <a:gd name="connsiteY171" fmla="*/ 1970315 h 2253343"/>
              <a:gd name="connsiteX172" fmla="*/ 682533 w 2315390"/>
              <a:gd name="connsiteY172" fmla="*/ 1970315 h 2253343"/>
              <a:gd name="connsiteX173" fmla="*/ 666205 w 2315390"/>
              <a:gd name="connsiteY173" fmla="*/ 1970315 h 2253343"/>
              <a:gd name="connsiteX174" fmla="*/ 649876 w 2315390"/>
              <a:gd name="connsiteY174" fmla="*/ 2024743 h 2253343"/>
              <a:gd name="connsiteX175" fmla="*/ 649876 w 2315390"/>
              <a:gd name="connsiteY175" fmla="*/ 2062843 h 2253343"/>
              <a:gd name="connsiteX176" fmla="*/ 617219 w 2315390"/>
              <a:gd name="connsiteY176" fmla="*/ 2117272 h 2253343"/>
              <a:gd name="connsiteX177" fmla="*/ 617219 w 2315390"/>
              <a:gd name="connsiteY177" fmla="*/ 2133600 h 2253343"/>
              <a:gd name="connsiteX178" fmla="*/ 579119 w 2315390"/>
              <a:gd name="connsiteY178" fmla="*/ 2111829 h 2253343"/>
              <a:gd name="connsiteX179" fmla="*/ 579119 w 2315390"/>
              <a:gd name="connsiteY179" fmla="*/ 2062843 h 2253343"/>
              <a:gd name="connsiteX180" fmla="*/ 579119 w 2315390"/>
              <a:gd name="connsiteY180" fmla="*/ 2013857 h 2253343"/>
              <a:gd name="connsiteX181" fmla="*/ 579119 w 2315390"/>
              <a:gd name="connsiteY181" fmla="*/ 1975757 h 2253343"/>
              <a:gd name="connsiteX182" fmla="*/ 573676 w 2315390"/>
              <a:gd name="connsiteY182" fmla="*/ 1921329 h 2253343"/>
              <a:gd name="connsiteX183" fmla="*/ 568233 w 2315390"/>
              <a:gd name="connsiteY183" fmla="*/ 1877786 h 2253343"/>
              <a:gd name="connsiteX184" fmla="*/ 546462 w 2315390"/>
              <a:gd name="connsiteY184" fmla="*/ 1856015 h 2253343"/>
              <a:gd name="connsiteX185" fmla="*/ 492033 w 2315390"/>
              <a:gd name="connsiteY185" fmla="*/ 1856015 h 2253343"/>
              <a:gd name="connsiteX186" fmla="*/ 481147 w 2315390"/>
              <a:gd name="connsiteY186" fmla="*/ 1921329 h 2253343"/>
              <a:gd name="connsiteX187" fmla="*/ 475705 w 2315390"/>
              <a:gd name="connsiteY187" fmla="*/ 1959429 h 2253343"/>
              <a:gd name="connsiteX188" fmla="*/ 470262 w 2315390"/>
              <a:gd name="connsiteY188" fmla="*/ 2008415 h 2253343"/>
              <a:gd name="connsiteX189" fmla="*/ 443047 w 2315390"/>
              <a:gd name="connsiteY189" fmla="*/ 1981200 h 2253343"/>
              <a:gd name="connsiteX190" fmla="*/ 410390 w 2315390"/>
              <a:gd name="connsiteY190" fmla="*/ 1937657 h 2253343"/>
              <a:gd name="connsiteX191" fmla="*/ 372290 w 2315390"/>
              <a:gd name="connsiteY191" fmla="*/ 1872343 h 2253343"/>
              <a:gd name="connsiteX192" fmla="*/ 345076 w 2315390"/>
              <a:gd name="connsiteY192" fmla="*/ 1828800 h 2253343"/>
              <a:gd name="connsiteX193" fmla="*/ 339633 w 2315390"/>
              <a:gd name="connsiteY193" fmla="*/ 1801586 h 2253343"/>
              <a:gd name="connsiteX194" fmla="*/ 339633 w 2315390"/>
              <a:gd name="connsiteY194" fmla="*/ 1768929 h 2253343"/>
              <a:gd name="connsiteX195" fmla="*/ 339633 w 2315390"/>
              <a:gd name="connsiteY195" fmla="*/ 1725386 h 2253343"/>
              <a:gd name="connsiteX196" fmla="*/ 383176 w 2315390"/>
              <a:gd name="connsiteY196" fmla="*/ 1709057 h 2253343"/>
              <a:gd name="connsiteX197" fmla="*/ 410390 w 2315390"/>
              <a:gd name="connsiteY197" fmla="*/ 1681843 h 2253343"/>
              <a:gd name="connsiteX198" fmla="*/ 410390 w 2315390"/>
              <a:gd name="connsiteY198" fmla="*/ 1627415 h 2253343"/>
              <a:gd name="connsiteX199" fmla="*/ 366847 w 2315390"/>
              <a:gd name="connsiteY199" fmla="*/ 1562100 h 2253343"/>
              <a:gd name="connsiteX200" fmla="*/ 323305 w 2315390"/>
              <a:gd name="connsiteY200" fmla="*/ 1534886 h 2253343"/>
              <a:gd name="connsiteX201" fmla="*/ 323305 w 2315390"/>
              <a:gd name="connsiteY201" fmla="*/ 1496786 h 2253343"/>
              <a:gd name="connsiteX202" fmla="*/ 296090 w 2315390"/>
              <a:gd name="connsiteY202" fmla="*/ 1458686 h 2253343"/>
              <a:gd name="connsiteX203" fmla="*/ 274319 w 2315390"/>
              <a:gd name="connsiteY203" fmla="*/ 1447800 h 2253343"/>
              <a:gd name="connsiteX204" fmla="*/ 285205 w 2315390"/>
              <a:gd name="connsiteY204" fmla="*/ 1409700 h 2253343"/>
              <a:gd name="connsiteX205" fmla="*/ 323305 w 2315390"/>
              <a:gd name="connsiteY205" fmla="*/ 1398815 h 2253343"/>
              <a:gd name="connsiteX206" fmla="*/ 355962 w 2315390"/>
              <a:gd name="connsiteY206" fmla="*/ 1344386 h 2253343"/>
              <a:gd name="connsiteX207" fmla="*/ 355962 w 2315390"/>
              <a:gd name="connsiteY207" fmla="*/ 1322615 h 2253343"/>
              <a:gd name="connsiteX208" fmla="*/ 399505 w 2315390"/>
              <a:gd name="connsiteY208" fmla="*/ 1322615 h 2253343"/>
              <a:gd name="connsiteX209" fmla="*/ 421276 w 2315390"/>
              <a:gd name="connsiteY209" fmla="*/ 1322615 h 2253343"/>
              <a:gd name="connsiteX210" fmla="*/ 443047 w 2315390"/>
              <a:gd name="connsiteY210" fmla="*/ 1322615 h 2253343"/>
              <a:gd name="connsiteX211" fmla="*/ 475705 w 2315390"/>
              <a:gd name="connsiteY211" fmla="*/ 1317172 h 2253343"/>
              <a:gd name="connsiteX212" fmla="*/ 502919 w 2315390"/>
              <a:gd name="connsiteY212" fmla="*/ 1295400 h 2253343"/>
              <a:gd name="connsiteX213" fmla="*/ 557347 w 2315390"/>
              <a:gd name="connsiteY213" fmla="*/ 1295400 h 2253343"/>
              <a:gd name="connsiteX214" fmla="*/ 682533 w 2315390"/>
              <a:gd name="connsiteY214" fmla="*/ 1355272 h 2253343"/>
              <a:gd name="connsiteX215" fmla="*/ 796833 w 2315390"/>
              <a:gd name="connsiteY215" fmla="*/ 1415143 h 2253343"/>
              <a:gd name="connsiteX216" fmla="*/ 807719 w 2315390"/>
              <a:gd name="connsiteY216" fmla="*/ 1453243 h 2253343"/>
              <a:gd name="connsiteX217" fmla="*/ 862147 w 2315390"/>
              <a:gd name="connsiteY217" fmla="*/ 1436915 h 2253343"/>
              <a:gd name="connsiteX218" fmla="*/ 900247 w 2315390"/>
              <a:gd name="connsiteY218" fmla="*/ 1409700 h 2253343"/>
              <a:gd name="connsiteX219" fmla="*/ 911133 w 2315390"/>
              <a:gd name="connsiteY219" fmla="*/ 1393372 h 2253343"/>
              <a:gd name="connsiteX220" fmla="*/ 834933 w 2315390"/>
              <a:gd name="connsiteY220" fmla="*/ 1366157 h 2253343"/>
              <a:gd name="connsiteX221" fmla="*/ 802276 w 2315390"/>
              <a:gd name="connsiteY221" fmla="*/ 1344386 h 2253343"/>
              <a:gd name="connsiteX222" fmla="*/ 802276 w 2315390"/>
              <a:gd name="connsiteY222" fmla="*/ 1295400 h 2253343"/>
              <a:gd name="connsiteX223" fmla="*/ 758733 w 2315390"/>
              <a:gd name="connsiteY223" fmla="*/ 1311729 h 2253343"/>
              <a:gd name="connsiteX224" fmla="*/ 742405 w 2315390"/>
              <a:gd name="connsiteY224" fmla="*/ 1295400 h 2253343"/>
              <a:gd name="connsiteX225" fmla="*/ 687976 w 2315390"/>
              <a:gd name="connsiteY225" fmla="*/ 1300843 h 2253343"/>
              <a:gd name="connsiteX226" fmla="*/ 660762 w 2315390"/>
              <a:gd name="connsiteY226" fmla="*/ 1317172 h 2253343"/>
              <a:gd name="connsiteX227" fmla="*/ 611776 w 2315390"/>
              <a:gd name="connsiteY227" fmla="*/ 1311729 h 2253343"/>
              <a:gd name="connsiteX228" fmla="*/ 579119 w 2315390"/>
              <a:gd name="connsiteY228" fmla="*/ 1279072 h 2253343"/>
              <a:gd name="connsiteX229" fmla="*/ 541019 w 2315390"/>
              <a:gd name="connsiteY229" fmla="*/ 1279072 h 2253343"/>
              <a:gd name="connsiteX230" fmla="*/ 502919 w 2315390"/>
              <a:gd name="connsiteY230" fmla="*/ 1268186 h 2253343"/>
              <a:gd name="connsiteX231" fmla="*/ 470262 w 2315390"/>
              <a:gd name="connsiteY231" fmla="*/ 1284515 h 2253343"/>
              <a:gd name="connsiteX232" fmla="*/ 459376 w 2315390"/>
              <a:gd name="connsiteY232" fmla="*/ 1300843 h 2253343"/>
              <a:gd name="connsiteX233" fmla="*/ 415833 w 2315390"/>
              <a:gd name="connsiteY233" fmla="*/ 1300843 h 2253343"/>
              <a:gd name="connsiteX234" fmla="*/ 404947 w 2315390"/>
              <a:gd name="connsiteY234" fmla="*/ 1273629 h 2253343"/>
              <a:gd name="connsiteX235" fmla="*/ 366847 w 2315390"/>
              <a:gd name="connsiteY235" fmla="*/ 1273629 h 2253343"/>
              <a:gd name="connsiteX236" fmla="*/ 334190 w 2315390"/>
              <a:gd name="connsiteY236" fmla="*/ 1273629 h 2253343"/>
              <a:gd name="connsiteX237" fmla="*/ 306976 w 2315390"/>
              <a:gd name="connsiteY237" fmla="*/ 1284515 h 2253343"/>
              <a:gd name="connsiteX238" fmla="*/ 296090 w 2315390"/>
              <a:gd name="connsiteY238" fmla="*/ 1268186 h 2253343"/>
              <a:gd name="connsiteX239" fmla="*/ 296090 w 2315390"/>
              <a:gd name="connsiteY239" fmla="*/ 1230086 h 2253343"/>
              <a:gd name="connsiteX240" fmla="*/ 279762 w 2315390"/>
              <a:gd name="connsiteY240" fmla="*/ 1208315 h 2253343"/>
              <a:gd name="connsiteX241" fmla="*/ 279762 w 2315390"/>
              <a:gd name="connsiteY241" fmla="*/ 1186543 h 2253343"/>
              <a:gd name="connsiteX242" fmla="*/ 279762 w 2315390"/>
              <a:gd name="connsiteY242" fmla="*/ 1143000 h 2253343"/>
              <a:gd name="connsiteX243" fmla="*/ 252547 w 2315390"/>
              <a:gd name="connsiteY243" fmla="*/ 1132115 h 2253343"/>
              <a:gd name="connsiteX244" fmla="*/ 225333 w 2315390"/>
              <a:gd name="connsiteY244" fmla="*/ 1132115 h 2253343"/>
              <a:gd name="connsiteX245" fmla="*/ 187233 w 2315390"/>
              <a:gd name="connsiteY245" fmla="*/ 1175657 h 2253343"/>
              <a:gd name="connsiteX246" fmla="*/ 165462 w 2315390"/>
              <a:gd name="connsiteY246" fmla="*/ 1175657 h 2253343"/>
              <a:gd name="connsiteX247" fmla="*/ 165462 w 2315390"/>
              <a:gd name="connsiteY247" fmla="*/ 1126672 h 2253343"/>
              <a:gd name="connsiteX248" fmla="*/ 165462 w 2315390"/>
              <a:gd name="connsiteY248" fmla="*/ 1050472 h 2253343"/>
              <a:gd name="connsiteX249" fmla="*/ 170905 w 2315390"/>
              <a:gd name="connsiteY249" fmla="*/ 1012372 h 2253343"/>
              <a:gd name="connsiteX250" fmla="*/ 203562 w 2315390"/>
              <a:gd name="connsiteY250" fmla="*/ 974272 h 2253343"/>
              <a:gd name="connsiteX251" fmla="*/ 219890 w 2315390"/>
              <a:gd name="connsiteY251" fmla="*/ 936172 h 2253343"/>
              <a:gd name="connsiteX252" fmla="*/ 181790 w 2315390"/>
              <a:gd name="connsiteY252" fmla="*/ 876300 h 2253343"/>
              <a:gd name="connsiteX253" fmla="*/ 138247 w 2315390"/>
              <a:gd name="connsiteY253" fmla="*/ 827315 h 2253343"/>
              <a:gd name="connsiteX254" fmla="*/ 111033 w 2315390"/>
              <a:gd name="connsiteY254" fmla="*/ 800100 h 2253343"/>
              <a:gd name="connsiteX255" fmla="*/ 126074 w 2315390"/>
              <a:gd name="connsiteY255" fmla="*/ 727949 h 2253343"/>
              <a:gd name="connsiteX256" fmla="*/ 113006 w 2315390"/>
              <a:gd name="connsiteY256" fmla="*/ 686011 h 2253343"/>
              <a:gd name="connsiteX257" fmla="*/ 82267 w 2315390"/>
              <a:gd name="connsiteY257" fmla="*/ 656483 h 2253343"/>
              <a:gd name="connsiteX258" fmla="*/ 62994 w 2315390"/>
              <a:gd name="connsiteY258" fmla="*/ 619986 h 2253343"/>
              <a:gd name="connsiteX259" fmla="*/ 32073 w 2315390"/>
              <a:gd name="connsiteY259" fmla="*/ 668052 h 2253343"/>
              <a:gd name="connsiteX260" fmla="*/ 34439 w 2315390"/>
              <a:gd name="connsiteY260" fmla="*/ 725978 h 2253343"/>
              <a:gd name="connsiteX261" fmla="*/ 75431 w 2315390"/>
              <a:gd name="connsiteY261" fmla="*/ 749879 h 2253343"/>
              <a:gd name="connsiteX262" fmla="*/ 72486 w 2315390"/>
              <a:gd name="connsiteY262" fmla="*/ 791108 h 2253343"/>
              <a:gd name="connsiteX263" fmla="*/ 12116 w 2315390"/>
              <a:gd name="connsiteY263" fmla="*/ 751351 h 2253343"/>
              <a:gd name="connsiteX264" fmla="*/ 336 w 2315390"/>
              <a:gd name="connsiteY264" fmla="*/ 716012 h 2253343"/>
              <a:gd name="connsiteX265" fmla="*/ 3280 w 2315390"/>
              <a:gd name="connsiteY265" fmla="*/ 714540 h 2253343"/>
              <a:gd name="connsiteX0" fmla="*/ 23788 w 2315231"/>
              <a:gd name="connsiteY0" fmla="*/ 604157 h 2253343"/>
              <a:gd name="connsiteX1" fmla="*/ 67331 w 2315231"/>
              <a:gd name="connsiteY1" fmla="*/ 598715 h 2253343"/>
              <a:gd name="connsiteX2" fmla="*/ 78217 w 2315231"/>
              <a:gd name="connsiteY2" fmla="*/ 549729 h 2253343"/>
              <a:gd name="connsiteX3" fmla="*/ 159860 w 2315231"/>
              <a:gd name="connsiteY3" fmla="*/ 473529 h 2253343"/>
              <a:gd name="connsiteX4" fmla="*/ 225174 w 2315231"/>
              <a:gd name="connsiteY4" fmla="*/ 391886 h 2253343"/>
              <a:gd name="connsiteX5" fmla="*/ 393903 w 2315231"/>
              <a:gd name="connsiteY5" fmla="*/ 293915 h 2253343"/>
              <a:gd name="connsiteX6" fmla="*/ 578960 w 2315231"/>
              <a:gd name="connsiteY6" fmla="*/ 239486 h 2253343"/>
              <a:gd name="connsiteX7" fmla="*/ 704146 w 2315231"/>
              <a:gd name="connsiteY7" fmla="*/ 157843 h 2253343"/>
              <a:gd name="connsiteX8" fmla="*/ 851103 w 2315231"/>
              <a:gd name="connsiteY8" fmla="*/ 59872 h 2253343"/>
              <a:gd name="connsiteX9" fmla="*/ 981731 w 2315231"/>
              <a:gd name="connsiteY9" fmla="*/ 10886 h 2253343"/>
              <a:gd name="connsiteX10" fmla="*/ 1161346 w 2315231"/>
              <a:gd name="connsiteY10" fmla="*/ 21772 h 2253343"/>
              <a:gd name="connsiteX11" fmla="*/ 1270203 w 2315231"/>
              <a:gd name="connsiteY11" fmla="*/ 32657 h 2253343"/>
              <a:gd name="connsiteX12" fmla="*/ 1340960 w 2315231"/>
              <a:gd name="connsiteY12" fmla="*/ 32657 h 2253343"/>
              <a:gd name="connsiteX13" fmla="*/ 1558674 w 2315231"/>
              <a:gd name="connsiteY13" fmla="*/ 0 h 2253343"/>
              <a:gd name="connsiteX14" fmla="*/ 1575003 w 2315231"/>
              <a:gd name="connsiteY14" fmla="*/ 43543 h 2253343"/>
              <a:gd name="connsiteX15" fmla="*/ 1765503 w 2315231"/>
              <a:gd name="connsiteY15" fmla="*/ 16329 h 2253343"/>
              <a:gd name="connsiteX16" fmla="*/ 1858031 w 2315231"/>
              <a:gd name="connsiteY16" fmla="*/ 59872 h 2253343"/>
              <a:gd name="connsiteX17" fmla="*/ 1901574 w 2315231"/>
              <a:gd name="connsiteY17" fmla="*/ 70757 h 2253343"/>
              <a:gd name="connsiteX18" fmla="*/ 2021317 w 2315231"/>
              <a:gd name="connsiteY18" fmla="*/ 70757 h 2253343"/>
              <a:gd name="connsiteX19" fmla="*/ 2130174 w 2315231"/>
              <a:gd name="connsiteY19" fmla="*/ 81643 h 2253343"/>
              <a:gd name="connsiteX20" fmla="*/ 2293460 w 2315231"/>
              <a:gd name="connsiteY20" fmla="*/ 54429 h 2253343"/>
              <a:gd name="connsiteX21" fmla="*/ 2315231 w 2315231"/>
              <a:gd name="connsiteY21" fmla="*/ 136072 h 2253343"/>
              <a:gd name="connsiteX22" fmla="*/ 2228146 w 2315231"/>
              <a:gd name="connsiteY22" fmla="*/ 266700 h 2253343"/>
              <a:gd name="connsiteX23" fmla="*/ 2195488 w 2315231"/>
              <a:gd name="connsiteY23" fmla="*/ 381000 h 2253343"/>
              <a:gd name="connsiteX24" fmla="*/ 2135617 w 2315231"/>
              <a:gd name="connsiteY24" fmla="*/ 462643 h 2253343"/>
              <a:gd name="connsiteX25" fmla="*/ 2070303 w 2315231"/>
              <a:gd name="connsiteY25" fmla="*/ 457200 h 2253343"/>
              <a:gd name="connsiteX26" fmla="*/ 2026760 w 2315231"/>
              <a:gd name="connsiteY26" fmla="*/ 457200 h 2253343"/>
              <a:gd name="connsiteX27" fmla="*/ 1988660 w 2315231"/>
              <a:gd name="connsiteY27" fmla="*/ 364672 h 2253343"/>
              <a:gd name="connsiteX28" fmla="*/ 1830817 w 2315231"/>
              <a:gd name="connsiteY28" fmla="*/ 304800 h 2253343"/>
              <a:gd name="connsiteX29" fmla="*/ 1749174 w 2315231"/>
              <a:gd name="connsiteY29" fmla="*/ 277586 h 2253343"/>
              <a:gd name="connsiteX30" fmla="*/ 1705631 w 2315231"/>
              <a:gd name="connsiteY30" fmla="*/ 277586 h 2253343"/>
              <a:gd name="connsiteX31" fmla="*/ 1667531 w 2315231"/>
              <a:gd name="connsiteY31" fmla="*/ 283029 h 2253343"/>
              <a:gd name="connsiteX32" fmla="*/ 1640317 w 2315231"/>
              <a:gd name="connsiteY32" fmla="*/ 315686 h 2253343"/>
              <a:gd name="connsiteX33" fmla="*/ 1634874 w 2315231"/>
              <a:gd name="connsiteY33" fmla="*/ 381000 h 2253343"/>
              <a:gd name="connsiteX34" fmla="*/ 1596774 w 2315231"/>
              <a:gd name="connsiteY34" fmla="*/ 424543 h 2253343"/>
              <a:gd name="connsiteX35" fmla="*/ 1553231 w 2315231"/>
              <a:gd name="connsiteY35" fmla="*/ 429986 h 2253343"/>
              <a:gd name="connsiteX36" fmla="*/ 1520574 w 2315231"/>
              <a:gd name="connsiteY36" fmla="*/ 419100 h 2253343"/>
              <a:gd name="connsiteX37" fmla="*/ 1509688 w 2315231"/>
              <a:gd name="connsiteY37" fmla="*/ 370115 h 2253343"/>
              <a:gd name="connsiteX38" fmla="*/ 1520574 w 2315231"/>
              <a:gd name="connsiteY38" fmla="*/ 332015 h 2253343"/>
              <a:gd name="connsiteX39" fmla="*/ 1564117 w 2315231"/>
              <a:gd name="connsiteY39" fmla="*/ 315686 h 2253343"/>
              <a:gd name="connsiteX40" fmla="*/ 1564117 w 2315231"/>
              <a:gd name="connsiteY40" fmla="*/ 261257 h 2253343"/>
              <a:gd name="connsiteX41" fmla="*/ 1536903 w 2315231"/>
              <a:gd name="connsiteY41" fmla="*/ 261257 h 2253343"/>
              <a:gd name="connsiteX42" fmla="*/ 1487917 w 2315231"/>
              <a:gd name="connsiteY42" fmla="*/ 315686 h 2253343"/>
              <a:gd name="connsiteX43" fmla="*/ 1428046 w 2315231"/>
              <a:gd name="connsiteY43" fmla="*/ 348343 h 2253343"/>
              <a:gd name="connsiteX44" fmla="*/ 1373617 w 2315231"/>
              <a:gd name="connsiteY44" fmla="*/ 348343 h 2253343"/>
              <a:gd name="connsiteX45" fmla="*/ 1340960 w 2315231"/>
              <a:gd name="connsiteY45" fmla="*/ 337457 h 2253343"/>
              <a:gd name="connsiteX46" fmla="*/ 1302860 w 2315231"/>
              <a:gd name="connsiteY46" fmla="*/ 337457 h 2253343"/>
              <a:gd name="connsiteX47" fmla="*/ 1302860 w 2315231"/>
              <a:gd name="connsiteY47" fmla="*/ 381000 h 2253343"/>
              <a:gd name="connsiteX48" fmla="*/ 1340960 w 2315231"/>
              <a:gd name="connsiteY48" fmla="*/ 446315 h 2253343"/>
              <a:gd name="connsiteX49" fmla="*/ 1395388 w 2315231"/>
              <a:gd name="connsiteY49" fmla="*/ 489857 h 2253343"/>
              <a:gd name="connsiteX50" fmla="*/ 1438931 w 2315231"/>
              <a:gd name="connsiteY50" fmla="*/ 522515 h 2253343"/>
              <a:gd name="connsiteX51" fmla="*/ 1466146 w 2315231"/>
              <a:gd name="connsiteY51" fmla="*/ 549729 h 2253343"/>
              <a:gd name="connsiteX52" fmla="*/ 1487917 w 2315231"/>
              <a:gd name="connsiteY52" fmla="*/ 593272 h 2253343"/>
              <a:gd name="connsiteX53" fmla="*/ 1487917 w 2315231"/>
              <a:gd name="connsiteY53" fmla="*/ 625929 h 2253343"/>
              <a:gd name="connsiteX54" fmla="*/ 1460703 w 2315231"/>
              <a:gd name="connsiteY54" fmla="*/ 658586 h 2253343"/>
              <a:gd name="connsiteX55" fmla="*/ 1422603 w 2315231"/>
              <a:gd name="connsiteY55" fmla="*/ 625929 h 2253343"/>
              <a:gd name="connsiteX56" fmla="*/ 1406274 w 2315231"/>
              <a:gd name="connsiteY56" fmla="*/ 582386 h 2253343"/>
              <a:gd name="connsiteX57" fmla="*/ 1384503 w 2315231"/>
              <a:gd name="connsiteY57" fmla="*/ 555172 h 2253343"/>
              <a:gd name="connsiteX58" fmla="*/ 1351846 w 2315231"/>
              <a:gd name="connsiteY58" fmla="*/ 549729 h 2253343"/>
              <a:gd name="connsiteX59" fmla="*/ 1330074 w 2315231"/>
              <a:gd name="connsiteY59" fmla="*/ 522515 h 2253343"/>
              <a:gd name="connsiteX60" fmla="*/ 1308303 w 2315231"/>
              <a:gd name="connsiteY60" fmla="*/ 506186 h 2253343"/>
              <a:gd name="connsiteX61" fmla="*/ 1286531 w 2315231"/>
              <a:gd name="connsiteY61" fmla="*/ 506186 h 2253343"/>
              <a:gd name="connsiteX62" fmla="*/ 1275646 w 2315231"/>
              <a:gd name="connsiteY62" fmla="*/ 549729 h 2253343"/>
              <a:gd name="connsiteX63" fmla="*/ 1319188 w 2315231"/>
              <a:gd name="connsiteY63" fmla="*/ 598715 h 2253343"/>
              <a:gd name="connsiteX64" fmla="*/ 1335517 w 2315231"/>
              <a:gd name="connsiteY64" fmla="*/ 625929 h 2253343"/>
              <a:gd name="connsiteX65" fmla="*/ 1362731 w 2315231"/>
              <a:gd name="connsiteY65" fmla="*/ 642257 h 2253343"/>
              <a:gd name="connsiteX66" fmla="*/ 1362731 w 2315231"/>
              <a:gd name="connsiteY66" fmla="*/ 664029 h 2253343"/>
              <a:gd name="connsiteX67" fmla="*/ 1319188 w 2315231"/>
              <a:gd name="connsiteY67" fmla="*/ 669472 h 2253343"/>
              <a:gd name="connsiteX68" fmla="*/ 1281088 w 2315231"/>
              <a:gd name="connsiteY68" fmla="*/ 653143 h 2253343"/>
              <a:gd name="connsiteX69" fmla="*/ 1264760 w 2315231"/>
              <a:gd name="connsiteY69" fmla="*/ 609600 h 2253343"/>
              <a:gd name="connsiteX70" fmla="*/ 1248431 w 2315231"/>
              <a:gd name="connsiteY70" fmla="*/ 566057 h 2253343"/>
              <a:gd name="connsiteX71" fmla="*/ 1210331 w 2315231"/>
              <a:gd name="connsiteY71" fmla="*/ 549729 h 2253343"/>
              <a:gd name="connsiteX72" fmla="*/ 1166788 w 2315231"/>
              <a:gd name="connsiteY72" fmla="*/ 533400 h 2253343"/>
              <a:gd name="connsiteX73" fmla="*/ 1155903 w 2315231"/>
              <a:gd name="connsiteY73" fmla="*/ 566057 h 2253343"/>
              <a:gd name="connsiteX74" fmla="*/ 1155903 w 2315231"/>
              <a:gd name="connsiteY74" fmla="*/ 604157 h 2253343"/>
              <a:gd name="connsiteX75" fmla="*/ 1204888 w 2315231"/>
              <a:gd name="connsiteY75" fmla="*/ 625929 h 2253343"/>
              <a:gd name="connsiteX76" fmla="*/ 1232103 w 2315231"/>
              <a:gd name="connsiteY76" fmla="*/ 653143 h 2253343"/>
              <a:gd name="connsiteX77" fmla="*/ 1248431 w 2315231"/>
              <a:gd name="connsiteY77" fmla="*/ 696686 h 2253343"/>
              <a:gd name="connsiteX78" fmla="*/ 1237546 w 2315231"/>
              <a:gd name="connsiteY78" fmla="*/ 734786 h 2253343"/>
              <a:gd name="connsiteX79" fmla="*/ 1183117 w 2315231"/>
              <a:gd name="connsiteY79" fmla="*/ 702129 h 2253343"/>
              <a:gd name="connsiteX80" fmla="*/ 1117803 w 2315231"/>
              <a:gd name="connsiteY80" fmla="*/ 647700 h 2253343"/>
              <a:gd name="connsiteX81" fmla="*/ 1101474 w 2315231"/>
              <a:gd name="connsiteY81" fmla="*/ 620486 h 2253343"/>
              <a:gd name="connsiteX82" fmla="*/ 1096031 w 2315231"/>
              <a:gd name="connsiteY82" fmla="*/ 555172 h 2253343"/>
              <a:gd name="connsiteX83" fmla="*/ 1090588 w 2315231"/>
              <a:gd name="connsiteY83" fmla="*/ 527957 h 2253343"/>
              <a:gd name="connsiteX84" fmla="*/ 981731 w 2315231"/>
              <a:gd name="connsiteY84" fmla="*/ 468086 h 2253343"/>
              <a:gd name="connsiteX85" fmla="*/ 970846 w 2315231"/>
              <a:gd name="connsiteY85" fmla="*/ 446315 h 2253343"/>
              <a:gd name="connsiteX86" fmla="*/ 905531 w 2315231"/>
              <a:gd name="connsiteY86" fmla="*/ 511629 h 2253343"/>
              <a:gd name="connsiteX87" fmla="*/ 894646 w 2315231"/>
              <a:gd name="connsiteY87" fmla="*/ 560615 h 2253343"/>
              <a:gd name="connsiteX88" fmla="*/ 894646 w 2315231"/>
              <a:gd name="connsiteY88" fmla="*/ 615043 h 2253343"/>
              <a:gd name="connsiteX89" fmla="*/ 938188 w 2315231"/>
              <a:gd name="connsiteY89" fmla="*/ 647700 h 2253343"/>
              <a:gd name="connsiteX90" fmla="*/ 943631 w 2315231"/>
              <a:gd name="connsiteY90" fmla="*/ 718457 h 2253343"/>
              <a:gd name="connsiteX91" fmla="*/ 981731 w 2315231"/>
              <a:gd name="connsiteY91" fmla="*/ 778329 h 2253343"/>
              <a:gd name="connsiteX92" fmla="*/ 998060 w 2315231"/>
              <a:gd name="connsiteY92" fmla="*/ 794657 h 2253343"/>
              <a:gd name="connsiteX93" fmla="*/ 1008946 w 2315231"/>
              <a:gd name="connsiteY93" fmla="*/ 832757 h 2253343"/>
              <a:gd name="connsiteX94" fmla="*/ 1036160 w 2315231"/>
              <a:gd name="connsiteY94" fmla="*/ 887186 h 2253343"/>
              <a:gd name="connsiteX95" fmla="*/ 1041603 w 2315231"/>
              <a:gd name="connsiteY95" fmla="*/ 930729 h 2253343"/>
              <a:gd name="connsiteX96" fmla="*/ 1074260 w 2315231"/>
              <a:gd name="connsiteY96" fmla="*/ 952500 h 2253343"/>
              <a:gd name="connsiteX97" fmla="*/ 1117803 w 2315231"/>
              <a:gd name="connsiteY97" fmla="*/ 952500 h 2253343"/>
              <a:gd name="connsiteX98" fmla="*/ 1155903 w 2315231"/>
              <a:gd name="connsiteY98" fmla="*/ 979715 h 2253343"/>
              <a:gd name="connsiteX99" fmla="*/ 1215774 w 2315231"/>
              <a:gd name="connsiteY99" fmla="*/ 957943 h 2253343"/>
              <a:gd name="connsiteX100" fmla="*/ 1253874 w 2315231"/>
              <a:gd name="connsiteY100" fmla="*/ 914400 h 2253343"/>
              <a:gd name="connsiteX101" fmla="*/ 1286531 w 2315231"/>
              <a:gd name="connsiteY101" fmla="*/ 892629 h 2253343"/>
              <a:gd name="connsiteX102" fmla="*/ 1379060 w 2315231"/>
              <a:gd name="connsiteY102" fmla="*/ 892629 h 2253343"/>
              <a:gd name="connsiteX103" fmla="*/ 1308303 w 2315231"/>
              <a:gd name="connsiteY103" fmla="*/ 930729 h 2253343"/>
              <a:gd name="connsiteX104" fmla="*/ 1248431 w 2315231"/>
              <a:gd name="connsiteY104" fmla="*/ 974272 h 2253343"/>
              <a:gd name="connsiteX105" fmla="*/ 1210331 w 2315231"/>
              <a:gd name="connsiteY105" fmla="*/ 1017815 h 2253343"/>
              <a:gd name="connsiteX106" fmla="*/ 1172231 w 2315231"/>
              <a:gd name="connsiteY106" fmla="*/ 1017815 h 2253343"/>
              <a:gd name="connsiteX107" fmla="*/ 1139574 w 2315231"/>
              <a:gd name="connsiteY107" fmla="*/ 1034143 h 2253343"/>
              <a:gd name="connsiteX108" fmla="*/ 1112360 w 2315231"/>
              <a:gd name="connsiteY108" fmla="*/ 1055915 h 2253343"/>
              <a:gd name="connsiteX109" fmla="*/ 1112360 w 2315231"/>
              <a:gd name="connsiteY109" fmla="*/ 1099457 h 2253343"/>
              <a:gd name="connsiteX110" fmla="*/ 1177674 w 2315231"/>
              <a:gd name="connsiteY110" fmla="*/ 1126672 h 2253343"/>
              <a:gd name="connsiteX111" fmla="*/ 1259317 w 2315231"/>
              <a:gd name="connsiteY111" fmla="*/ 1143000 h 2253343"/>
              <a:gd name="connsiteX112" fmla="*/ 1313746 w 2315231"/>
              <a:gd name="connsiteY112" fmla="*/ 1213757 h 2253343"/>
              <a:gd name="connsiteX113" fmla="*/ 1313746 w 2315231"/>
              <a:gd name="connsiteY113" fmla="*/ 1262743 h 2253343"/>
              <a:gd name="connsiteX114" fmla="*/ 1313746 w 2315231"/>
              <a:gd name="connsiteY114" fmla="*/ 1328057 h 2253343"/>
              <a:gd name="connsiteX115" fmla="*/ 1313746 w 2315231"/>
              <a:gd name="connsiteY115" fmla="*/ 1366157 h 2253343"/>
              <a:gd name="connsiteX116" fmla="*/ 1313746 w 2315231"/>
              <a:gd name="connsiteY116" fmla="*/ 1404257 h 2253343"/>
              <a:gd name="connsiteX117" fmla="*/ 1351846 w 2315231"/>
              <a:gd name="connsiteY117" fmla="*/ 1426029 h 2253343"/>
              <a:gd name="connsiteX118" fmla="*/ 1384503 w 2315231"/>
              <a:gd name="connsiteY118" fmla="*/ 1458686 h 2253343"/>
              <a:gd name="connsiteX119" fmla="*/ 1384503 w 2315231"/>
              <a:gd name="connsiteY119" fmla="*/ 1507672 h 2253343"/>
              <a:gd name="connsiteX120" fmla="*/ 1340960 w 2315231"/>
              <a:gd name="connsiteY120" fmla="*/ 1496786 h 2253343"/>
              <a:gd name="connsiteX121" fmla="*/ 1313746 w 2315231"/>
              <a:gd name="connsiteY121" fmla="*/ 1453243 h 2253343"/>
              <a:gd name="connsiteX122" fmla="*/ 1286531 w 2315231"/>
              <a:gd name="connsiteY122" fmla="*/ 1431472 h 2253343"/>
              <a:gd name="connsiteX123" fmla="*/ 1281088 w 2315231"/>
              <a:gd name="connsiteY123" fmla="*/ 1393372 h 2253343"/>
              <a:gd name="connsiteX124" fmla="*/ 1253874 w 2315231"/>
              <a:gd name="connsiteY124" fmla="*/ 1393372 h 2253343"/>
              <a:gd name="connsiteX125" fmla="*/ 1232103 w 2315231"/>
              <a:gd name="connsiteY125" fmla="*/ 1436915 h 2253343"/>
              <a:gd name="connsiteX126" fmla="*/ 1232103 w 2315231"/>
              <a:gd name="connsiteY126" fmla="*/ 1513115 h 2253343"/>
              <a:gd name="connsiteX127" fmla="*/ 1232103 w 2315231"/>
              <a:gd name="connsiteY127" fmla="*/ 1572986 h 2253343"/>
              <a:gd name="connsiteX128" fmla="*/ 1221217 w 2315231"/>
              <a:gd name="connsiteY128" fmla="*/ 1649186 h 2253343"/>
              <a:gd name="connsiteX129" fmla="*/ 1199446 w 2315231"/>
              <a:gd name="connsiteY129" fmla="*/ 1665515 h 2253343"/>
              <a:gd name="connsiteX130" fmla="*/ 1161346 w 2315231"/>
              <a:gd name="connsiteY130" fmla="*/ 1621972 h 2253343"/>
              <a:gd name="connsiteX131" fmla="*/ 1134131 w 2315231"/>
              <a:gd name="connsiteY131" fmla="*/ 1589315 h 2253343"/>
              <a:gd name="connsiteX132" fmla="*/ 1112360 w 2315231"/>
              <a:gd name="connsiteY132" fmla="*/ 1562100 h 2253343"/>
              <a:gd name="connsiteX133" fmla="*/ 1096031 w 2315231"/>
              <a:gd name="connsiteY133" fmla="*/ 1518557 h 2253343"/>
              <a:gd name="connsiteX134" fmla="*/ 1085146 w 2315231"/>
              <a:gd name="connsiteY134" fmla="*/ 1485900 h 2253343"/>
              <a:gd name="connsiteX135" fmla="*/ 1047046 w 2315231"/>
              <a:gd name="connsiteY135" fmla="*/ 1485900 h 2253343"/>
              <a:gd name="connsiteX136" fmla="*/ 1014388 w 2315231"/>
              <a:gd name="connsiteY136" fmla="*/ 1513115 h 2253343"/>
              <a:gd name="connsiteX137" fmla="*/ 987174 w 2315231"/>
              <a:gd name="connsiteY137" fmla="*/ 1475015 h 2253343"/>
              <a:gd name="connsiteX138" fmla="*/ 965403 w 2315231"/>
              <a:gd name="connsiteY138" fmla="*/ 1480457 h 2253343"/>
              <a:gd name="connsiteX139" fmla="*/ 938188 w 2315231"/>
              <a:gd name="connsiteY139" fmla="*/ 1534886 h 2253343"/>
              <a:gd name="connsiteX140" fmla="*/ 938188 w 2315231"/>
              <a:gd name="connsiteY140" fmla="*/ 1572986 h 2253343"/>
              <a:gd name="connsiteX141" fmla="*/ 943631 w 2315231"/>
              <a:gd name="connsiteY141" fmla="*/ 1621972 h 2253343"/>
              <a:gd name="connsiteX142" fmla="*/ 981731 w 2315231"/>
              <a:gd name="connsiteY142" fmla="*/ 1627415 h 2253343"/>
              <a:gd name="connsiteX143" fmla="*/ 1008946 w 2315231"/>
              <a:gd name="connsiteY143" fmla="*/ 1638300 h 2253343"/>
              <a:gd name="connsiteX144" fmla="*/ 1030717 w 2315231"/>
              <a:gd name="connsiteY144" fmla="*/ 1681843 h 2253343"/>
              <a:gd name="connsiteX145" fmla="*/ 1008946 w 2315231"/>
              <a:gd name="connsiteY145" fmla="*/ 1719943 h 2253343"/>
              <a:gd name="connsiteX146" fmla="*/ 965403 w 2315231"/>
              <a:gd name="connsiteY146" fmla="*/ 1736272 h 2253343"/>
              <a:gd name="connsiteX147" fmla="*/ 943631 w 2315231"/>
              <a:gd name="connsiteY147" fmla="*/ 1736272 h 2253343"/>
              <a:gd name="connsiteX148" fmla="*/ 916417 w 2315231"/>
              <a:gd name="connsiteY148" fmla="*/ 1758043 h 2253343"/>
              <a:gd name="connsiteX149" fmla="*/ 900088 w 2315231"/>
              <a:gd name="connsiteY149" fmla="*/ 1801586 h 2253343"/>
              <a:gd name="connsiteX150" fmla="*/ 872874 w 2315231"/>
              <a:gd name="connsiteY150" fmla="*/ 1801586 h 2253343"/>
              <a:gd name="connsiteX151" fmla="*/ 867431 w 2315231"/>
              <a:gd name="connsiteY151" fmla="*/ 1763486 h 2253343"/>
              <a:gd name="connsiteX152" fmla="*/ 867431 w 2315231"/>
              <a:gd name="connsiteY152" fmla="*/ 1730829 h 2253343"/>
              <a:gd name="connsiteX153" fmla="*/ 807560 w 2315231"/>
              <a:gd name="connsiteY153" fmla="*/ 1692729 h 2253343"/>
              <a:gd name="connsiteX154" fmla="*/ 774903 w 2315231"/>
              <a:gd name="connsiteY154" fmla="*/ 1660072 h 2253343"/>
              <a:gd name="connsiteX155" fmla="*/ 764017 w 2315231"/>
              <a:gd name="connsiteY155" fmla="*/ 1681843 h 2253343"/>
              <a:gd name="connsiteX156" fmla="*/ 769460 w 2315231"/>
              <a:gd name="connsiteY156" fmla="*/ 1741715 h 2253343"/>
              <a:gd name="connsiteX157" fmla="*/ 807560 w 2315231"/>
              <a:gd name="connsiteY157" fmla="*/ 1828800 h 2253343"/>
              <a:gd name="connsiteX158" fmla="*/ 818446 w 2315231"/>
              <a:gd name="connsiteY158" fmla="*/ 1899557 h 2253343"/>
              <a:gd name="connsiteX159" fmla="*/ 823888 w 2315231"/>
              <a:gd name="connsiteY159" fmla="*/ 1953986 h 2253343"/>
              <a:gd name="connsiteX160" fmla="*/ 829331 w 2315231"/>
              <a:gd name="connsiteY160" fmla="*/ 1997529 h 2253343"/>
              <a:gd name="connsiteX161" fmla="*/ 867431 w 2315231"/>
              <a:gd name="connsiteY161" fmla="*/ 2046515 h 2253343"/>
              <a:gd name="connsiteX162" fmla="*/ 867431 w 2315231"/>
              <a:gd name="connsiteY162" fmla="*/ 2117272 h 2253343"/>
              <a:gd name="connsiteX163" fmla="*/ 861988 w 2315231"/>
              <a:gd name="connsiteY163" fmla="*/ 2171700 h 2253343"/>
              <a:gd name="connsiteX164" fmla="*/ 823888 w 2315231"/>
              <a:gd name="connsiteY164" fmla="*/ 2231572 h 2253343"/>
              <a:gd name="connsiteX165" fmla="*/ 769460 w 2315231"/>
              <a:gd name="connsiteY165" fmla="*/ 2253343 h 2253343"/>
              <a:gd name="connsiteX166" fmla="*/ 747688 w 2315231"/>
              <a:gd name="connsiteY166" fmla="*/ 2253343 h 2253343"/>
              <a:gd name="connsiteX167" fmla="*/ 747688 w 2315231"/>
              <a:gd name="connsiteY167" fmla="*/ 2171700 h 2253343"/>
              <a:gd name="connsiteX168" fmla="*/ 758574 w 2315231"/>
              <a:gd name="connsiteY168" fmla="*/ 2111829 h 2253343"/>
              <a:gd name="connsiteX169" fmla="*/ 758574 w 2315231"/>
              <a:gd name="connsiteY169" fmla="*/ 2057400 h 2253343"/>
              <a:gd name="connsiteX170" fmla="*/ 725917 w 2315231"/>
              <a:gd name="connsiteY170" fmla="*/ 2013857 h 2253343"/>
              <a:gd name="connsiteX171" fmla="*/ 725917 w 2315231"/>
              <a:gd name="connsiteY171" fmla="*/ 1970315 h 2253343"/>
              <a:gd name="connsiteX172" fmla="*/ 682374 w 2315231"/>
              <a:gd name="connsiteY172" fmla="*/ 1970315 h 2253343"/>
              <a:gd name="connsiteX173" fmla="*/ 666046 w 2315231"/>
              <a:gd name="connsiteY173" fmla="*/ 1970315 h 2253343"/>
              <a:gd name="connsiteX174" fmla="*/ 649717 w 2315231"/>
              <a:gd name="connsiteY174" fmla="*/ 2024743 h 2253343"/>
              <a:gd name="connsiteX175" fmla="*/ 649717 w 2315231"/>
              <a:gd name="connsiteY175" fmla="*/ 2062843 h 2253343"/>
              <a:gd name="connsiteX176" fmla="*/ 617060 w 2315231"/>
              <a:gd name="connsiteY176" fmla="*/ 2117272 h 2253343"/>
              <a:gd name="connsiteX177" fmla="*/ 617060 w 2315231"/>
              <a:gd name="connsiteY177" fmla="*/ 2133600 h 2253343"/>
              <a:gd name="connsiteX178" fmla="*/ 578960 w 2315231"/>
              <a:gd name="connsiteY178" fmla="*/ 2111829 h 2253343"/>
              <a:gd name="connsiteX179" fmla="*/ 578960 w 2315231"/>
              <a:gd name="connsiteY179" fmla="*/ 2062843 h 2253343"/>
              <a:gd name="connsiteX180" fmla="*/ 578960 w 2315231"/>
              <a:gd name="connsiteY180" fmla="*/ 2013857 h 2253343"/>
              <a:gd name="connsiteX181" fmla="*/ 578960 w 2315231"/>
              <a:gd name="connsiteY181" fmla="*/ 1975757 h 2253343"/>
              <a:gd name="connsiteX182" fmla="*/ 573517 w 2315231"/>
              <a:gd name="connsiteY182" fmla="*/ 1921329 h 2253343"/>
              <a:gd name="connsiteX183" fmla="*/ 568074 w 2315231"/>
              <a:gd name="connsiteY183" fmla="*/ 1877786 h 2253343"/>
              <a:gd name="connsiteX184" fmla="*/ 546303 w 2315231"/>
              <a:gd name="connsiteY184" fmla="*/ 1856015 h 2253343"/>
              <a:gd name="connsiteX185" fmla="*/ 491874 w 2315231"/>
              <a:gd name="connsiteY185" fmla="*/ 1856015 h 2253343"/>
              <a:gd name="connsiteX186" fmla="*/ 480988 w 2315231"/>
              <a:gd name="connsiteY186" fmla="*/ 1921329 h 2253343"/>
              <a:gd name="connsiteX187" fmla="*/ 475546 w 2315231"/>
              <a:gd name="connsiteY187" fmla="*/ 1959429 h 2253343"/>
              <a:gd name="connsiteX188" fmla="*/ 470103 w 2315231"/>
              <a:gd name="connsiteY188" fmla="*/ 2008415 h 2253343"/>
              <a:gd name="connsiteX189" fmla="*/ 442888 w 2315231"/>
              <a:gd name="connsiteY189" fmla="*/ 1981200 h 2253343"/>
              <a:gd name="connsiteX190" fmla="*/ 410231 w 2315231"/>
              <a:gd name="connsiteY190" fmla="*/ 1937657 h 2253343"/>
              <a:gd name="connsiteX191" fmla="*/ 372131 w 2315231"/>
              <a:gd name="connsiteY191" fmla="*/ 1872343 h 2253343"/>
              <a:gd name="connsiteX192" fmla="*/ 344917 w 2315231"/>
              <a:gd name="connsiteY192" fmla="*/ 1828800 h 2253343"/>
              <a:gd name="connsiteX193" fmla="*/ 339474 w 2315231"/>
              <a:gd name="connsiteY193" fmla="*/ 1801586 h 2253343"/>
              <a:gd name="connsiteX194" fmla="*/ 339474 w 2315231"/>
              <a:gd name="connsiteY194" fmla="*/ 1768929 h 2253343"/>
              <a:gd name="connsiteX195" fmla="*/ 339474 w 2315231"/>
              <a:gd name="connsiteY195" fmla="*/ 1725386 h 2253343"/>
              <a:gd name="connsiteX196" fmla="*/ 383017 w 2315231"/>
              <a:gd name="connsiteY196" fmla="*/ 1709057 h 2253343"/>
              <a:gd name="connsiteX197" fmla="*/ 410231 w 2315231"/>
              <a:gd name="connsiteY197" fmla="*/ 1681843 h 2253343"/>
              <a:gd name="connsiteX198" fmla="*/ 410231 w 2315231"/>
              <a:gd name="connsiteY198" fmla="*/ 1627415 h 2253343"/>
              <a:gd name="connsiteX199" fmla="*/ 366688 w 2315231"/>
              <a:gd name="connsiteY199" fmla="*/ 1562100 h 2253343"/>
              <a:gd name="connsiteX200" fmla="*/ 323146 w 2315231"/>
              <a:gd name="connsiteY200" fmla="*/ 1534886 h 2253343"/>
              <a:gd name="connsiteX201" fmla="*/ 323146 w 2315231"/>
              <a:gd name="connsiteY201" fmla="*/ 1496786 h 2253343"/>
              <a:gd name="connsiteX202" fmla="*/ 295931 w 2315231"/>
              <a:gd name="connsiteY202" fmla="*/ 1458686 h 2253343"/>
              <a:gd name="connsiteX203" fmla="*/ 274160 w 2315231"/>
              <a:gd name="connsiteY203" fmla="*/ 1447800 h 2253343"/>
              <a:gd name="connsiteX204" fmla="*/ 285046 w 2315231"/>
              <a:gd name="connsiteY204" fmla="*/ 1409700 h 2253343"/>
              <a:gd name="connsiteX205" fmla="*/ 323146 w 2315231"/>
              <a:gd name="connsiteY205" fmla="*/ 1398815 h 2253343"/>
              <a:gd name="connsiteX206" fmla="*/ 355803 w 2315231"/>
              <a:gd name="connsiteY206" fmla="*/ 1344386 h 2253343"/>
              <a:gd name="connsiteX207" fmla="*/ 355803 w 2315231"/>
              <a:gd name="connsiteY207" fmla="*/ 1322615 h 2253343"/>
              <a:gd name="connsiteX208" fmla="*/ 399346 w 2315231"/>
              <a:gd name="connsiteY208" fmla="*/ 1322615 h 2253343"/>
              <a:gd name="connsiteX209" fmla="*/ 421117 w 2315231"/>
              <a:gd name="connsiteY209" fmla="*/ 1322615 h 2253343"/>
              <a:gd name="connsiteX210" fmla="*/ 442888 w 2315231"/>
              <a:gd name="connsiteY210" fmla="*/ 1322615 h 2253343"/>
              <a:gd name="connsiteX211" fmla="*/ 475546 w 2315231"/>
              <a:gd name="connsiteY211" fmla="*/ 1317172 h 2253343"/>
              <a:gd name="connsiteX212" fmla="*/ 502760 w 2315231"/>
              <a:gd name="connsiteY212" fmla="*/ 1295400 h 2253343"/>
              <a:gd name="connsiteX213" fmla="*/ 557188 w 2315231"/>
              <a:gd name="connsiteY213" fmla="*/ 1295400 h 2253343"/>
              <a:gd name="connsiteX214" fmla="*/ 682374 w 2315231"/>
              <a:gd name="connsiteY214" fmla="*/ 1355272 h 2253343"/>
              <a:gd name="connsiteX215" fmla="*/ 796674 w 2315231"/>
              <a:gd name="connsiteY215" fmla="*/ 1415143 h 2253343"/>
              <a:gd name="connsiteX216" fmla="*/ 807560 w 2315231"/>
              <a:gd name="connsiteY216" fmla="*/ 1453243 h 2253343"/>
              <a:gd name="connsiteX217" fmla="*/ 861988 w 2315231"/>
              <a:gd name="connsiteY217" fmla="*/ 1436915 h 2253343"/>
              <a:gd name="connsiteX218" fmla="*/ 900088 w 2315231"/>
              <a:gd name="connsiteY218" fmla="*/ 1409700 h 2253343"/>
              <a:gd name="connsiteX219" fmla="*/ 910974 w 2315231"/>
              <a:gd name="connsiteY219" fmla="*/ 1393372 h 2253343"/>
              <a:gd name="connsiteX220" fmla="*/ 834774 w 2315231"/>
              <a:gd name="connsiteY220" fmla="*/ 1366157 h 2253343"/>
              <a:gd name="connsiteX221" fmla="*/ 802117 w 2315231"/>
              <a:gd name="connsiteY221" fmla="*/ 1344386 h 2253343"/>
              <a:gd name="connsiteX222" fmla="*/ 802117 w 2315231"/>
              <a:gd name="connsiteY222" fmla="*/ 1295400 h 2253343"/>
              <a:gd name="connsiteX223" fmla="*/ 758574 w 2315231"/>
              <a:gd name="connsiteY223" fmla="*/ 1311729 h 2253343"/>
              <a:gd name="connsiteX224" fmla="*/ 742246 w 2315231"/>
              <a:gd name="connsiteY224" fmla="*/ 1295400 h 2253343"/>
              <a:gd name="connsiteX225" fmla="*/ 687817 w 2315231"/>
              <a:gd name="connsiteY225" fmla="*/ 1300843 h 2253343"/>
              <a:gd name="connsiteX226" fmla="*/ 660603 w 2315231"/>
              <a:gd name="connsiteY226" fmla="*/ 1317172 h 2253343"/>
              <a:gd name="connsiteX227" fmla="*/ 611617 w 2315231"/>
              <a:gd name="connsiteY227" fmla="*/ 1311729 h 2253343"/>
              <a:gd name="connsiteX228" fmla="*/ 578960 w 2315231"/>
              <a:gd name="connsiteY228" fmla="*/ 1279072 h 2253343"/>
              <a:gd name="connsiteX229" fmla="*/ 540860 w 2315231"/>
              <a:gd name="connsiteY229" fmla="*/ 1279072 h 2253343"/>
              <a:gd name="connsiteX230" fmla="*/ 502760 w 2315231"/>
              <a:gd name="connsiteY230" fmla="*/ 1268186 h 2253343"/>
              <a:gd name="connsiteX231" fmla="*/ 470103 w 2315231"/>
              <a:gd name="connsiteY231" fmla="*/ 1284515 h 2253343"/>
              <a:gd name="connsiteX232" fmla="*/ 459217 w 2315231"/>
              <a:gd name="connsiteY232" fmla="*/ 1300843 h 2253343"/>
              <a:gd name="connsiteX233" fmla="*/ 415674 w 2315231"/>
              <a:gd name="connsiteY233" fmla="*/ 1300843 h 2253343"/>
              <a:gd name="connsiteX234" fmla="*/ 404788 w 2315231"/>
              <a:gd name="connsiteY234" fmla="*/ 1273629 h 2253343"/>
              <a:gd name="connsiteX235" fmla="*/ 366688 w 2315231"/>
              <a:gd name="connsiteY235" fmla="*/ 1273629 h 2253343"/>
              <a:gd name="connsiteX236" fmla="*/ 334031 w 2315231"/>
              <a:gd name="connsiteY236" fmla="*/ 1273629 h 2253343"/>
              <a:gd name="connsiteX237" fmla="*/ 306817 w 2315231"/>
              <a:gd name="connsiteY237" fmla="*/ 1284515 h 2253343"/>
              <a:gd name="connsiteX238" fmla="*/ 295931 w 2315231"/>
              <a:gd name="connsiteY238" fmla="*/ 1268186 h 2253343"/>
              <a:gd name="connsiteX239" fmla="*/ 295931 w 2315231"/>
              <a:gd name="connsiteY239" fmla="*/ 1230086 h 2253343"/>
              <a:gd name="connsiteX240" fmla="*/ 279603 w 2315231"/>
              <a:gd name="connsiteY240" fmla="*/ 1208315 h 2253343"/>
              <a:gd name="connsiteX241" fmla="*/ 279603 w 2315231"/>
              <a:gd name="connsiteY241" fmla="*/ 1186543 h 2253343"/>
              <a:gd name="connsiteX242" fmla="*/ 279603 w 2315231"/>
              <a:gd name="connsiteY242" fmla="*/ 1143000 h 2253343"/>
              <a:gd name="connsiteX243" fmla="*/ 252388 w 2315231"/>
              <a:gd name="connsiteY243" fmla="*/ 1132115 h 2253343"/>
              <a:gd name="connsiteX244" fmla="*/ 225174 w 2315231"/>
              <a:gd name="connsiteY244" fmla="*/ 1132115 h 2253343"/>
              <a:gd name="connsiteX245" fmla="*/ 187074 w 2315231"/>
              <a:gd name="connsiteY245" fmla="*/ 1175657 h 2253343"/>
              <a:gd name="connsiteX246" fmla="*/ 165303 w 2315231"/>
              <a:gd name="connsiteY246" fmla="*/ 1175657 h 2253343"/>
              <a:gd name="connsiteX247" fmla="*/ 165303 w 2315231"/>
              <a:gd name="connsiteY247" fmla="*/ 1126672 h 2253343"/>
              <a:gd name="connsiteX248" fmla="*/ 165303 w 2315231"/>
              <a:gd name="connsiteY248" fmla="*/ 1050472 h 2253343"/>
              <a:gd name="connsiteX249" fmla="*/ 170746 w 2315231"/>
              <a:gd name="connsiteY249" fmla="*/ 1012372 h 2253343"/>
              <a:gd name="connsiteX250" fmla="*/ 203403 w 2315231"/>
              <a:gd name="connsiteY250" fmla="*/ 974272 h 2253343"/>
              <a:gd name="connsiteX251" fmla="*/ 219731 w 2315231"/>
              <a:gd name="connsiteY251" fmla="*/ 936172 h 2253343"/>
              <a:gd name="connsiteX252" fmla="*/ 181631 w 2315231"/>
              <a:gd name="connsiteY252" fmla="*/ 876300 h 2253343"/>
              <a:gd name="connsiteX253" fmla="*/ 138088 w 2315231"/>
              <a:gd name="connsiteY253" fmla="*/ 827315 h 2253343"/>
              <a:gd name="connsiteX254" fmla="*/ 110874 w 2315231"/>
              <a:gd name="connsiteY254" fmla="*/ 800100 h 2253343"/>
              <a:gd name="connsiteX255" fmla="*/ 125915 w 2315231"/>
              <a:gd name="connsiteY255" fmla="*/ 727949 h 2253343"/>
              <a:gd name="connsiteX256" fmla="*/ 112847 w 2315231"/>
              <a:gd name="connsiteY256" fmla="*/ 686011 h 2253343"/>
              <a:gd name="connsiteX257" fmla="*/ 82108 w 2315231"/>
              <a:gd name="connsiteY257" fmla="*/ 656483 h 2253343"/>
              <a:gd name="connsiteX258" fmla="*/ 62835 w 2315231"/>
              <a:gd name="connsiteY258" fmla="*/ 619986 h 2253343"/>
              <a:gd name="connsiteX259" fmla="*/ 31914 w 2315231"/>
              <a:gd name="connsiteY259" fmla="*/ 668052 h 2253343"/>
              <a:gd name="connsiteX260" fmla="*/ 34280 w 2315231"/>
              <a:gd name="connsiteY260" fmla="*/ 725978 h 2253343"/>
              <a:gd name="connsiteX261" fmla="*/ 75272 w 2315231"/>
              <a:gd name="connsiteY261" fmla="*/ 749879 h 2253343"/>
              <a:gd name="connsiteX262" fmla="*/ 72327 w 2315231"/>
              <a:gd name="connsiteY262" fmla="*/ 791108 h 2253343"/>
              <a:gd name="connsiteX263" fmla="*/ 11957 w 2315231"/>
              <a:gd name="connsiteY263" fmla="*/ 751351 h 2253343"/>
              <a:gd name="connsiteX264" fmla="*/ 177 w 2315231"/>
              <a:gd name="connsiteY264" fmla="*/ 716012 h 2253343"/>
              <a:gd name="connsiteX265" fmla="*/ 7538 w 2315231"/>
              <a:gd name="connsiteY265" fmla="*/ 690981 h 2253343"/>
              <a:gd name="connsiteX0" fmla="*/ 25084 w 2316527"/>
              <a:gd name="connsiteY0" fmla="*/ 604157 h 2253343"/>
              <a:gd name="connsiteX1" fmla="*/ 68627 w 2316527"/>
              <a:gd name="connsiteY1" fmla="*/ 598715 h 2253343"/>
              <a:gd name="connsiteX2" fmla="*/ 79513 w 2316527"/>
              <a:gd name="connsiteY2" fmla="*/ 549729 h 2253343"/>
              <a:gd name="connsiteX3" fmla="*/ 161156 w 2316527"/>
              <a:gd name="connsiteY3" fmla="*/ 473529 h 2253343"/>
              <a:gd name="connsiteX4" fmla="*/ 226470 w 2316527"/>
              <a:gd name="connsiteY4" fmla="*/ 391886 h 2253343"/>
              <a:gd name="connsiteX5" fmla="*/ 395199 w 2316527"/>
              <a:gd name="connsiteY5" fmla="*/ 293915 h 2253343"/>
              <a:gd name="connsiteX6" fmla="*/ 580256 w 2316527"/>
              <a:gd name="connsiteY6" fmla="*/ 239486 h 2253343"/>
              <a:gd name="connsiteX7" fmla="*/ 705442 w 2316527"/>
              <a:gd name="connsiteY7" fmla="*/ 157843 h 2253343"/>
              <a:gd name="connsiteX8" fmla="*/ 852399 w 2316527"/>
              <a:gd name="connsiteY8" fmla="*/ 59872 h 2253343"/>
              <a:gd name="connsiteX9" fmla="*/ 983027 w 2316527"/>
              <a:gd name="connsiteY9" fmla="*/ 10886 h 2253343"/>
              <a:gd name="connsiteX10" fmla="*/ 1162642 w 2316527"/>
              <a:gd name="connsiteY10" fmla="*/ 21772 h 2253343"/>
              <a:gd name="connsiteX11" fmla="*/ 1271499 w 2316527"/>
              <a:gd name="connsiteY11" fmla="*/ 32657 h 2253343"/>
              <a:gd name="connsiteX12" fmla="*/ 1342256 w 2316527"/>
              <a:gd name="connsiteY12" fmla="*/ 32657 h 2253343"/>
              <a:gd name="connsiteX13" fmla="*/ 1559970 w 2316527"/>
              <a:gd name="connsiteY13" fmla="*/ 0 h 2253343"/>
              <a:gd name="connsiteX14" fmla="*/ 1576299 w 2316527"/>
              <a:gd name="connsiteY14" fmla="*/ 43543 h 2253343"/>
              <a:gd name="connsiteX15" fmla="*/ 1766799 w 2316527"/>
              <a:gd name="connsiteY15" fmla="*/ 16329 h 2253343"/>
              <a:gd name="connsiteX16" fmla="*/ 1859327 w 2316527"/>
              <a:gd name="connsiteY16" fmla="*/ 59872 h 2253343"/>
              <a:gd name="connsiteX17" fmla="*/ 1902870 w 2316527"/>
              <a:gd name="connsiteY17" fmla="*/ 70757 h 2253343"/>
              <a:gd name="connsiteX18" fmla="*/ 2022613 w 2316527"/>
              <a:gd name="connsiteY18" fmla="*/ 70757 h 2253343"/>
              <a:gd name="connsiteX19" fmla="*/ 2131470 w 2316527"/>
              <a:gd name="connsiteY19" fmla="*/ 81643 h 2253343"/>
              <a:gd name="connsiteX20" fmla="*/ 2294756 w 2316527"/>
              <a:gd name="connsiteY20" fmla="*/ 54429 h 2253343"/>
              <a:gd name="connsiteX21" fmla="*/ 2316527 w 2316527"/>
              <a:gd name="connsiteY21" fmla="*/ 136072 h 2253343"/>
              <a:gd name="connsiteX22" fmla="*/ 2229442 w 2316527"/>
              <a:gd name="connsiteY22" fmla="*/ 266700 h 2253343"/>
              <a:gd name="connsiteX23" fmla="*/ 2196784 w 2316527"/>
              <a:gd name="connsiteY23" fmla="*/ 381000 h 2253343"/>
              <a:gd name="connsiteX24" fmla="*/ 2136913 w 2316527"/>
              <a:gd name="connsiteY24" fmla="*/ 462643 h 2253343"/>
              <a:gd name="connsiteX25" fmla="*/ 2071599 w 2316527"/>
              <a:gd name="connsiteY25" fmla="*/ 457200 h 2253343"/>
              <a:gd name="connsiteX26" fmla="*/ 2028056 w 2316527"/>
              <a:gd name="connsiteY26" fmla="*/ 457200 h 2253343"/>
              <a:gd name="connsiteX27" fmla="*/ 1989956 w 2316527"/>
              <a:gd name="connsiteY27" fmla="*/ 364672 h 2253343"/>
              <a:gd name="connsiteX28" fmla="*/ 1832113 w 2316527"/>
              <a:gd name="connsiteY28" fmla="*/ 304800 h 2253343"/>
              <a:gd name="connsiteX29" fmla="*/ 1750470 w 2316527"/>
              <a:gd name="connsiteY29" fmla="*/ 277586 h 2253343"/>
              <a:gd name="connsiteX30" fmla="*/ 1706927 w 2316527"/>
              <a:gd name="connsiteY30" fmla="*/ 277586 h 2253343"/>
              <a:gd name="connsiteX31" fmla="*/ 1668827 w 2316527"/>
              <a:gd name="connsiteY31" fmla="*/ 283029 h 2253343"/>
              <a:gd name="connsiteX32" fmla="*/ 1641613 w 2316527"/>
              <a:gd name="connsiteY32" fmla="*/ 315686 h 2253343"/>
              <a:gd name="connsiteX33" fmla="*/ 1636170 w 2316527"/>
              <a:gd name="connsiteY33" fmla="*/ 381000 h 2253343"/>
              <a:gd name="connsiteX34" fmla="*/ 1598070 w 2316527"/>
              <a:gd name="connsiteY34" fmla="*/ 424543 h 2253343"/>
              <a:gd name="connsiteX35" fmla="*/ 1554527 w 2316527"/>
              <a:gd name="connsiteY35" fmla="*/ 429986 h 2253343"/>
              <a:gd name="connsiteX36" fmla="*/ 1521870 w 2316527"/>
              <a:gd name="connsiteY36" fmla="*/ 419100 h 2253343"/>
              <a:gd name="connsiteX37" fmla="*/ 1510984 w 2316527"/>
              <a:gd name="connsiteY37" fmla="*/ 370115 h 2253343"/>
              <a:gd name="connsiteX38" fmla="*/ 1521870 w 2316527"/>
              <a:gd name="connsiteY38" fmla="*/ 332015 h 2253343"/>
              <a:gd name="connsiteX39" fmla="*/ 1565413 w 2316527"/>
              <a:gd name="connsiteY39" fmla="*/ 315686 h 2253343"/>
              <a:gd name="connsiteX40" fmla="*/ 1565413 w 2316527"/>
              <a:gd name="connsiteY40" fmla="*/ 261257 h 2253343"/>
              <a:gd name="connsiteX41" fmla="*/ 1538199 w 2316527"/>
              <a:gd name="connsiteY41" fmla="*/ 261257 h 2253343"/>
              <a:gd name="connsiteX42" fmla="*/ 1489213 w 2316527"/>
              <a:gd name="connsiteY42" fmla="*/ 315686 h 2253343"/>
              <a:gd name="connsiteX43" fmla="*/ 1429342 w 2316527"/>
              <a:gd name="connsiteY43" fmla="*/ 348343 h 2253343"/>
              <a:gd name="connsiteX44" fmla="*/ 1374913 w 2316527"/>
              <a:gd name="connsiteY44" fmla="*/ 348343 h 2253343"/>
              <a:gd name="connsiteX45" fmla="*/ 1342256 w 2316527"/>
              <a:gd name="connsiteY45" fmla="*/ 337457 h 2253343"/>
              <a:gd name="connsiteX46" fmla="*/ 1304156 w 2316527"/>
              <a:gd name="connsiteY46" fmla="*/ 337457 h 2253343"/>
              <a:gd name="connsiteX47" fmla="*/ 1304156 w 2316527"/>
              <a:gd name="connsiteY47" fmla="*/ 381000 h 2253343"/>
              <a:gd name="connsiteX48" fmla="*/ 1342256 w 2316527"/>
              <a:gd name="connsiteY48" fmla="*/ 446315 h 2253343"/>
              <a:gd name="connsiteX49" fmla="*/ 1396684 w 2316527"/>
              <a:gd name="connsiteY49" fmla="*/ 489857 h 2253343"/>
              <a:gd name="connsiteX50" fmla="*/ 1440227 w 2316527"/>
              <a:gd name="connsiteY50" fmla="*/ 522515 h 2253343"/>
              <a:gd name="connsiteX51" fmla="*/ 1467442 w 2316527"/>
              <a:gd name="connsiteY51" fmla="*/ 549729 h 2253343"/>
              <a:gd name="connsiteX52" fmla="*/ 1489213 w 2316527"/>
              <a:gd name="connsiteY52" fmla="*/ 593272 h 2253343"/>
              <a:gd name="connsiteX53" fmla="*/ 1489213 w 2316527"/>
              <a:gd name="connsiteY53" fmla="*/ 625929 h 2253343"/>
              <a:gd name="connsiteX54" fmla="*/ 1461999 w 2316527"/>
              <a:gd name="connsiteY54" fmla="*/ 658586 h 2253343"/>
              <a:gd name="connsiteX55" fmla="*/ 1423899 w 2316527"/>
              <a:gd name="connsiteY55" fmla="*/ 625929 h 2253343"/>
              <a:gd name="connsiteX56" fmla="*/ 1407570 w 2316527"/>
              <a:gd name="connsiteY56" fmla="*/ 582386 h 2253343"/>
              <a:gd name="connsiteX57" fmla="*/ 1385799 w 2316527"/>
              <a:gd name="connsiteY57" fmla="*/ 555172 h 2253343"/>
              <a:gd name="connsiteX58" fmla="*/ 1353142 w 2316527"/>
              <a:gd name="connsiteY58" fmla="*/ 549729 h 2253343"/>
              <a:gd name="connsiteX59" fmla="*/ 1331370 w 2316527"/>
              <a:gd name="connsiteY59" fmla="*/ 522515 h 2253343"/>
              <a:gd name="connsiteX60" fmla="*/ 1309599 w 2316527"/>
              <a:gd name="connsiteY60" fmla="*/ 506186 h 2253343"/>
              <a:gd name="connsiteX61" fmla="*/ 1287827 w 2316527"/>
              <a:gd name="connsiteY61" fmla="*/ 506186 h 2253343"/>
              <a:gd name="connsiteX62" fmla="*/ 1276942 w 2316527"/>
              <a:gd name="connsiteY62" fmla="*/ 549729 h 2253343"/>
              <a:gd name="connsiteX63" fmla="*/ 1320484 w 2316527"/>
              <a:gd name="connsiteY63" fmla="*/ 598715 h 2253343"/>
              <a:gd name="connsiteX64" fmla="*/ 1336813 w 2316527"/>
              <a:gd name="connsiteY64" fmla="*/ 625929 h 2253343"/>
              <a:gd name="connsiteX65" fmla="*/ 1364027 w 2316527"/>
              <a:gd name="connsiteY65" fmla="*/ 642257 h 2253343"/>
              <a:gd name="connsiteX66" fmla="*/ 1364027 w 2316527"/>
              <a:gd name="connsiteY66" fmla="*/ 664029 h 2253343"/>
              <a:gd name="connsiteX67" fmla="*/ 1320484 w 2316527"/>
              <a:gd name="connsiteY67" fmla="*/ 669472 h 2253343"/>
              <a:gd name="connsiteX68" fmla="*/ 1282384 w 2316527"/>
              <a:gd name="connsiteY68" fmla="*/ 653143 h 2253343"/>
              <a:gd name="connsiteX69" fmla="*/ 1266056 w 2316527"/>
              <a:gd name="connsiteY69" fmla="*/ 609600 h 2253343"/>
              <a:gd name="connsiteX70" fmla="*/ 1249727 w 2316527"/>
              <a:gd name="connsiteY70" fmla="*/ 566057 h 2253343"/>
              <a:gd name="connsiteX71" fmla="*/ 1211627 w 2316527"/>
              <a:gd name="connsiteY71" fmla="*/ 549729 h 2253343"/>
              <a:gd name="connsiteX72" fmla="*/ 1168084 w 2316527"/>
              <a:gd name="connsiteY72" fmla="*/ 533400 h 2253343"/>
              <a:gd name="connsiteX73" fmla="*/ 1157199 w 2316527"/>
              <a:gd name="connsiteY73" fmla="*/ 566057 h 2253343"/>
              <a:gd name="connsiteX74" fmla="*/ 1157199 w 2316527"/>
              <a:gd name="connsiteY74" fmla="*/ 604157 h 2253343"/>
              <a:gd name="connsiteX75" fmla="*/ 1206184 w 2316527"/>
              <a:gd name="connsiteY75" fmla="*/ 625929 h 2253343"/>
              <a:gd name="connsiteX76" fmla="*/ 1233399 w 2316527"/>
              <a:gd name="connsiteY76" fmla="*/ 653143 h 2253343"/>
              <a:gd name="connsiteX77" fmla="*/ 1249727 w 2316527"/>
              <a:gd name="connsiteY77" fmla="*/ 696686 h 2253343"/>
              <a:gd name="connsiteX78" fmla="*/ 1238842 w 2316527"/>
              <a:gd name="connsiteY78" fmla="*/ 734786 h 2253343"/>
              <a:gd name="connsiteX79" fmla="*/ 1184413 w 2316527"/>
              <a:gd name="connsiteY79" fmla="*/ 702129 h 2253343"/>
              <a:gd name="connsiteX80" fmla="*/ 1119099 w 2316527"/>
              <a:gd name="connsiteY80" fmla="*/ 647700 h 2253343"/>
              <a:gd name="connsiteX81" fmla="*/ 1102770 w 2316527"/>
              <a:gd name="connsiteY81" fmla="*/ 620486 h 2253343"/>
              <a:gd name="connsiteX82" fmla="*/ 1097327 w 2316527"/>
              <a:gd name="connsiteY82" fmla="*/ 555172 h 2253343"/>
              <a:gd name="connsiteX83" fmla="*/ 1091884 w 2316527"/>
              <a:gd name="connsiteY83" fmla="*/ 527957 h 2253343"/>
              <a:gd name="connsiteX84" fmla="*/ 983027 w 2316527"/>
              <a:gd name="connsiteY84" fmla="*/ 468086 h 2253343"/>
              <a:gd name="connsiteX85" fmla="*/ 972142 w 2316527"/>
              <a:gd name="connsiteY85" fmla="*/ 446315 h 2253343"/>
              <a:gd name="connsiteX86" fmla="*/ 906827 w 2316527"/>
              <a:gd name="connsiteY86" fmla="*/ 511629 h 2253343"/>
              <a:gd name="connsiteX87" fmla="*/ 895942 w 2316527"/>
              <a:gd name="connsiteY87" fmla="*/ 560615 h 2253343"/>
              <a:gd name="connsiteX88" fmla="*/ 895942 w 2316527"/>
              <a:gd name="connsiteY88" fmla="*/ 615043 h 2253343"/>
              <a:gd name="connsiteX89" fmla="*/ 939484 w 2316527"/>
              <a:gd name="connsiteY89" fmla="*/ 647700 h 2253343"/>
              <a:gd name="connsiteX90" fmla="*/ 944927 w 2316527"/>
              <a:gd name="connsiteY90" fmla="*/ 718457 h 2253343"/>
              <a:gd name="connsiteX91" fmla="*/ 983027 w 2316527"/>
              <a:gd name="connsiteY91" fmla="*/ 778329 h 2253343"/>
              <a:gd name="connsiteX92" fmla="*/ 999356 w 2316527"/>
              <a:gd name="connsiteY92" fmla="*/ 794657 h 2253343"/>
              <a:gd name="connsiteX93" fmla="*/ 1010242 w 2316527"/>
              <a:gd name="connsiteY93" fmla="*/ 832757 h 2253343"/>
              <a:gd name="connsiteX94" fmla="*/ 1037456 w 2316527"/>
              <a:gd name="connsiteY94" fmla="*/ 887186 h 2253343"/>
              <a:gd name="connsiteX95" fmla="*/ 1042899 w 2316527"/>
              <a:gd name="connsiteY95" fmla="*/ 930729 h 2253343"/>
              <a:gd name="connsiteX96" fmla="*/ 1075556 w 2316527"/>
              <a:gd name="connsiteY96" fmla="*/ 952500 h 2253343"/>
              <a:gd name="connsiteX97" fmla="*/ 1119099 w 2316527"/>
              <a:gd name="connsiteY97" fmla="*/ 952500 h 2253343"/>
              <a:gd name="connsiteX98" fmla="*/ 1157199 w 2316527"/>
              <a:gd name="connsiteY98" fmla="*/ 979715 h 2253343"/>
              <a:gd name="connsiteX99" fmla="*/ 1217070 w 2316527"/>
              <a:gd name="connsiteY99" fmla="*/ 957943 h 2253343"/>
              <a:gd name="connsiteX100" fmla="*/ 1255170 w 2316527"/>
              <a:gd name="connsiteY100" fmla="*/ 914400 h 2253343"/>
              <a:gd name="connsiteX101" fmla="*/ 1287827 w 2316527"/>
              <a:gd name="connsiteY101" fmla="*/ 892629 h 2253343"/>
              <a:gd name="connsiteX102" fmla="*/ 1380356 w 2316527"/>
              <a:gd name="connsiteY102" fmla="*/ 892629 h 2253343"/>
              <a:gd name="connsiteX103" fmla="*/ 1309599 w 2316527"/>
              <a:gd name="connsiteY103" fmla="*/ 930729 h 2253343"/>
              <a:gd name="connsiteX104" fmla="*/ 1249727 w 2316527"/>
              <a:gd name="connsiteY104" fmla="*/ 974272 h 2253343"/>
              <a:gd name="connsiteX105" fmla="*/ 1211627 w 2316527"/>
              <a:gd name="connsiteY105" fmla="*/ 1017815 h 2253343"/>
              <a:gd name="connsiteX106" fmla="*/ 1173527 w 2316527"/>
              <a:gd name="connsiteY106" fmla="*/ 1017815 h 2253343"/>
              <a:gd name="connsiteX107" fmla="*/ 1140870 w 2316527"/>
              <a:gd name="connsiteY107" fmla="*/ 1034143 h 2253343"/>
              <a:gd name="connsiteX108" fmla="*/ 1113656 w 2316527"/>
              <a:gd name="connsiteY108" fmla="*/ 1055915 h 2253343"/>
              <a:gd name="connsiteX109" fmla="*/ 1113656 w 2316527"/>
              <a:gd name="connsiteY109" fmla="*/ 1099457 h 2253343"/>
              <a:gd name="connsiteX110" fmla="*/ 1178970 w 2316527"/>
              <a:gd name="connsiteY110" fmla="*/ 1126672 h 2253343"/>
              <a:gd name="connsiteX111" fmla="*/ 1260613 w 2316527"/>
              <a:gd name="connsiteY111" fmla="*/ 1143000 h 2253343"/>
              <a:gd name="connsiteX112" fmla="*/ 1315042 w 2316527"/>
              <a:gd name="connsiteY112" fmla="*/ 1213757 h 2253343"/>
              <a:gd name="connsiteX113" fmla="*/ 1315042 w 2316527"/>
              <a:gd name="connsiteY113" fmla="*/ 1262743 h 2253343"/>
              <a:gd name="connsiteX114" fmla="*/ 1315042 w 2316527"/>
              <a:gd name="connsiteY114" fmla="*/ 1328057 h 2253343"/>
              <a:gd name="connsiteX115" fmla="*/ 1315042 w 2316527"/>
              <a:gd name="connsiteY115" fmla="*/ 1366157 h 2253343"/>
              <a:gd name="connsiteX116" fmla="*/ 1315042 w 2316527"/>
              <a:gd name="connsiteY116" fmla="*/ 1404257 h 2253343"/>
              <a:gd name="connsiteX117" fmla="*/ 1353142 w 2316527"/>
              <a:gd name="connsiteY117" fmla="*/ 1426029 h 2253343"/>
              <a:gd name="connsiteX118" fmla="*/ 1385799 w 2316527"/>
              <a:gd name="connsiteY118" fmla="*/ 1458686 h 2253343"/>
              <a:gd name="connsiteX119" fmla="*/ 1385799 w 2316527"/>
              <a:gd name="connsiteY119" fmla="*/ 1507672 h 2253343"/>
              <a:gd name="connsiteX120" fmla="*/ 1342256 w 2316527"/>
              <a:gd name="connsiteY120" fmla="*/ 1496786 h 2253343"/>
              <a:gd name="connsiteX121" fmla="*/ 1315042 w 2316527"/>
              <a:gd name="connsiteY121" fmla="*/ 1453243 h 2253343"/>
              <a:gd name="connsiteX122" fmla="*/ 1287827 w 2316527"/>
              <a:gd name="connsiteY122" fmla="*/ 1431472 h 2253343"/>
              <a:gd name="connsiteX123" fmla="*/ 1282384 w 2316527"/>
              <a:gd name="connsiteY123" fmla="*/ 1393372 h 2253343"/>
              <a:gd name="connsiteX124" fmla="*/ 1255170 w 2316527"/>
              <a:gd name="connsiteY124" fmla="*/ 1393372 h 2253343"/>
              <a:gd name="connsiteX125" fmla="*/ 1233399 w 2316527"/>
              <a:gd name="connsiteY125" fmla="*/ 1436915 h 2253343"/>
              <a:gd name="connsiteX126" fmla="*/ 1233399 w 2316527"/>
              <a:gd name="connsiteY126" fmla="*/ 1513115 h 2253343"/>
              <a:gd name="connsiteX127" fmla="*/ 1233399 w 2316527"/>
              <a:gd name="connsiteY127" fmla="*/ 1572986 h 2253343"/>
              <a:gd name="connsiteX128" fmla="*/ 1222513 w 2316527"/>
              <a:gd name="connsiteY128" fmla="*/ 1649186 h 2253343"/>
              <a:gd name="connsiteX129" fmla="*/ 1200742 w 2316527"/>
              <a:gd name="connsiteY129" fmla="*/ 1665515 h 2253343"/>
              <a:gd name="connsiteX130" fmla="*/ 1162642 w 2316527"/>
              <a:gd name="connsiteY130" fmla="*/ 1621972 h 2253343"/>
              <a:gd name="connsiteX131" fmla="*/ 1135427 w 2316527"/>
              <a:gd name="connsiteY131" fmla="*/ 1589315 h 2253343"/>
              <a:gd name="connsiteX132" fmla="*/ 1113656 w 2316527"/>
              <a:gd name="connsiteY132" fmla="*/ 1562100 h 2253343"/>
              <a:gd name="connsiteX133" fmla="*/ 1097327 w 2316527"/>
              <a:gd name="connsiteY133" fmla="*/ 1518557 h 2253343"/>
              <a:gd name="connsiteX134" fmla="*/ 1086442 w 2316527"/>
              <a:gd name="connsiteY134" fmla="*/ 1485900 h 2253343"/>
              <a:gd name="connsiteX135" fmla="*/ 1048342 w 2316527"/>
              <a:gd name="connsiteY135" fmla="*/ 1485900 h 2253343"/>
              <a:gd name="connsiteX136" fmla="*/ 1015684 w 2316527"/>
              <a:gd name="connsiteY136" fmla="*/ 1513115 h 2253343"/>
              <a:gd name="connsiteX137" fmla="*/ 988470 w 2316527"/>
              <a:gd name="connsiteY137" fmla="*/ 1475015 h 2253343"/>
              <a:gd name="connsiteX138" fmla="*/ 966699 w 2316527"/>
              <a:gd name="connsiteY138" fmla="*/ 1480457 h 2253343"/>
              <a:gd name="connsiteX139" fmla="*/ 939484 w 2316527"/>
              <a:gd name="connsiteY139" fmla="*/ 1534886 h 2253343"/>
              <a:gd name="connsiteX140" fmla="*/ 939484 w 2316527"/>
              <a:gd name="connsiteY140" fmla="*/ 1572986 h 2253343"/>
              <a:gd name="connsiteX141" fmla="*/ 944927 w 2316527"/>
              <a:gd name="connsiteY141" fmla="*/ 1621972 h 2253343"/>
              <a:gd name="connsiteX142" fmla="*/ 983027 w 2316527"/>
              <a:gd name="connsiteY142" fmla="*/ 1627415 h 2253343"/>
              <a:gd name="connsiteX143" fmla="*/ 1010242 w 2316527"/>
              <a:gd name="connsiteY143" fmla="*/ 1638300 h 2253343"/>
              <a:gd name="connsiteX144" fmla="*/ 1032013 w 2316527"/>
              <a:gd name="connsiteY144" fmla="*/ 1681843 h 2253343"/>
              <a:gd name="connsiteX145" fmla="*/ 1010242 w 2316527"/>
              <a:gd name="connsiteY145" fmla="*/ 1719943 h 2253343"/>
              <a:gd name="connsiteX146" fmla="*/ 966699 w 2316527"/>
              <a:gd name="connsiteY146" fmla="*/ 1736272 h 2253343"/>
              <a:gd name="connsiteX147" fmla="*/ 944927 w 2316527"/>
              <a:gd name="connsiteY147" fmla="*/ 1736272 h 2253343"/>
              <a:gd name="connsiteX148" fmla="*/ 917713 w 2316527"/>
              <a:gd name="connsiteY148" fmla="*/ 1758043 h 2253343"/>
              <a:gd name="connsiteX149" fmla="*/ 901384 w 2316527"/>
              <a:gd name="connsiteY149" fmla="*/ 1801586 h 2253343"/>
              <a:gd name="connsiteX150" fmla="*/ 874170 w 2316527"/>
              <a:gd name="connsiteY150" fmla="*/ 1801586 h 2253343"/>
              <a:gd name="connsiteX151" fmla="*/ 868727 w 2316527"/>
              <a:gd name="connsiteY151" fmla="*/ 1763486 h 2253343"/>
              <a:gd name="connsiteX152" fmla="*/ 868727 w 2316527"/>
              <a:gd name="connsiteY152" fmla="*/ 1730829 h 2253343"/>
              <a:gd name="connsiteX153" fmla="*/ 808856 w 2316527"/>
              <a:gd name="connsiteY153" fmla="*/ 1692729 h 2253343"/>
              <a:gd name="connsiteX154" fmla="*/ 776199 w 2316527"/>
              <a:gd name="connsiteY154" fmla="*/ 1660072 h 2253343"/>
              <a:gd name="connsiteX155" fmla="*/ 765313 w 2316527"/>
              <a:gd name="connsiteY155" fmla="*/ 1681843 h 2253343"/>
              <a:gd name="connsiteX156" fmla="*/ 770756 w 2316527"/>
              <a:gd name="connsiteY156" fmla="*/ 1741715 h 2253343"/>
              <a:gd name="connsiteX157" fmla="*/ 808856 w 2316527"/>
              <a:gd name="connsiteY157" fmla="*/ 1828800 h 2253343"/>
              <a:gd name="connsiteX158" fmla="*/ 819742 w 2316527"/>
              <a:gd name="connsiteY158" fmla="*/ 1899557 h 2253343"/>
              <a:gd name="connsiteX159" fmla="*/ 825184 w 2316527"/>
              <a:gd name="connsiteY159" fmla="*/ 1953986 h 2253343"/>
              <a:gd name="connsiteX160" fmla="*/ 830627 w 2316527"/>
              <a:gd name="connsiteY160" fmla="*/ 1997529 h 2253343"/>
              <a:gd name="connsiteX161" fmla="*/ 868727 w 2316527"/>
              <a:gd name="connsiteY161" fmla="*/ 2046515 h 2253343"/>
              <a:gd name="connsiteX162" fmla="*/ 868727 w 2316527"/>
              <a:gd name="connsiteY162" fmla="*/ 2117272 h 2253343"/>
              <a:gd name="connsiteX163" fmla="*/ 863284 w 2316527"/>
              <a:gd name="connsiteY163" fmla="*/ 2171700 h 2253343"/>
              <a:gd name="connsiteX164" fmla="*/ 825184 w 2316527"/>
              <a:gd name="connsiteY164" fmla="*/ 2231572 h 2253343"/>
              <a:gd name="connsiteX165" fmla="*/ 770756 w 2316527"/>
              <a:gd name="connsiteY165" fmla="*/ 2253343 h 2253343"/>
              <a:gd name="connsiteX166" fmla="*/ 748984 w 2316527"/>
              <a:gd name="connsiteY166" fmla="*/ 2253343 h 2253343"/>
              <a:gd name="connsiteX167" fmla="*/ 748984 w 2316527"/>
              <a:gd name="connsiteY167" fmla="*/ 2171700 h 2253343"/>
              <a:gd name="connsiteX168" fmla="*/ 759870 w 2316527"/>
              <a:gd name="connsiteY168" fmla="*/ 2111829 h 2253343"/>
              <a:gd name="connsiteX169" fmla="*/ 759870 w 2316527"/>
              <a:gd name="connsiteY169" fmla="*/ 2057400 h 2253343"/>
              <a:gd name="connsiteX170" fmla="*/ 727213 w 2316527"/>
              <a:gd name="connsiteY170" fmla="*/ 2013857 h 2253343"/>
              <a:gd name="connsiteX171" fmla="*/ 727213 w 2316527"/>
              <a:gd name="connsiteY171" fmla="*/ 1970315 h 2253343"/>
              <a:gd name="connsiteX172" fmla="*/ 683670 w 2316527"/>
              <a:gd name="connsiteY172" fmla="*/ 1970315 h 2253343"/>
              <a:gd name="connsiteX173" fmla="*/ 667342 w 2316527"/>
              <a:gd name="connsiteY173" fmla="*/ 1970315 h 2253343"/>
              <a:gd name="connsiteX174" fmla="*/ 651013 w 2316527"/>
              <a:gd name="connsiteY174" fmla="*/ 2024743 h 2253343"/>
              <a:gd name="connsiteX175" fmla="*/ 651013 w 2316527"/>
              <a:gd name="connsiteY175" fmla="*/ 2062843 h 2253343"/>
              <a:gd name="connsiteX176" fmla="*/ 618356 w 2316527"/>
              <a:gd name="connsiteY176" fmla="*/ 2117272 h 2253343"/>
              <a:gd name="connsiteX177" fmla="*/ 618356 w 2316527"/>
              <a:gd name="connsiteY177" fmla="*/ 2133600 h 2253343"/>
              <a:gd name="connsiteX178" fmla="*/ 580256 w 2316527"/>
              <a:gd name="connsiteY178" fmla="*/ 2111829 h 2253343"/>
              <a:gd name="connsiteX179" fmla="*/ 580256 w 2316527"/>
              <a:gd name="connsiteY179" fmla="*/ 2062843 h 2253343"/>
              <a:gd name="connsiteX180" fmla="*/ 580256 w 2316527"/>
              <a:gd name="connsiteY180" fmla="*/ 2013857 h 2253343"/>
              <a:gd name="connsiteX181" fmla="*/ 580256 w 2316527"/>
              <a:gd name="connsiteY181" fmla="*/ 1975757 h 2253343"/>
              <a:gd name="connsiteX182" fmla="*/ 574813 w 2316527"/>
              <a:gd name="connsiteY182" fmla="*/ 1921329 h 2253343"/>
              <a:gd name="connsiteX183" fmla="*/ 569370 w 2316527"/>
              <a:gd name="connsiteY183" fmla="*/ 1877786 h 2253343"/>
              <a:gd name="connsiteX184" fmla="*/ 547599 w 2316527"/>
              <a:gd name="connsiteY184" fmla="*/ 1856015 h 2253343"/>
              <a:gd name="connsiteX185" fmla="*/ 493170 w 2316527"/>
              <a:gd name="connsiteY185" fmla="*/ 1856015 h 2253343"/>
              <a:gd name="connsiteX186" fmla="*/ 482284 w 2316527"/>
              <a:gd name="connsiteY186" fmla="*/ 1921329 h 2253343"/>
              <a:gd name="connsiteX187" fmla="*/ 476842 w 2316527"/>
              <a:gd name="connsiteY187" fmla="*/ 1959429 h 2253343"/>
              <a:gd name="connsiteX188" fmla="*/ 471399 w 2316527"/>
              <a:gd name="connsiteY188" fmla="*/ 2008415 h 2253343"/>
              <a:gd name="connsiteX189" fmla="*/ 444184 w 2316527"/>
              <a:gd name="connsiteY189" fmla="*/ 1981200 h 2253343"/>
              <a:gd name="connsiteX190" fmla="*/ 411527 w 2316527"/>
              <a:gd name="connsiteY190" fmla="*/ 1937657 h 2253343"/>
              <a:gd name="connsiteX191" fmla="*/ 373427 w 2316527"/>
              <a:gd name="connsiteY191" fmla="*/ 1872343 h 2253343"/>
              <a:gd name="connsiteX192" fmla="*/ 346213 w 2316527"/>
              <a:gd name="connsiteY192" fmla="*/ 1828800 h 2253343"/>
              <a:gd name="connsiteX193" fmla="*/ 340770 w 2316527"/>
              <a:gd name="connsiteY193" fmla="*/ 1801586 h 2253343"/>
              <a:gd name="connsiteX194" fmla="*/ 340770 w 2316527"/>
              <a:gd name="connsiteY194" fmla="*/ 1768929 h 2253343"/>
              <a:gd name="connsiteX195" fmla="*/ 340770 w 2316527"/>
              <a:gd name="connsiteY195" fmla="*/ 1725386 h 2253343"/>
              <a:gd name="connsiteX196" fmla="*/ 384313 w 2316527"/>
              <a:gd name="connsiteY196" fmla="*/ 1709057 h 2253343"/>
              <a:gd name="connsiteX197" fmla="*/ 411527 w 2316527"/>
              <a:gd name="connsiteY197" fmla="*/ 1681843 h 2253343"/>
              <a:gd name="connsiteX198" fmla="*/ 411527 w 2316527"/>
              <a:gd name="connsiteY198" fmla="*/ 1627415 h 2253343"/>
              <a:gd name="connsiteX199" fmla="*/ 367984 w 2316527"/>
              <a:gd name="connsiteY199" fmla="*/ 1562100 h 2253343"/>
              <a:gd name="connsiteX200" fmla="*/ 324442 w 2316527"/>
              <a:gd name="connsiteY200" fmla="*/ 1534886 h 2253343"/>
              <a:gd name="connsiteX201" fmla="*/ 324442 w 2316527"/>
              <a:gd name="connsiteY201" fmla="*/ 1496786 h 2253343"/>
              <a:gd name="connsiteX202" fmla="*/ 297227 w 2316527"/>
              <a:gd name="connsiteY202" fmla="*/ 1458686 h 2253343"/>
              <a:gd name="connsiteX203" fmla="*/ 275456 w 2316527"/>
              <a:gd name="connsiteY203" fmla="*/ 1447800 h 2253343"/>
              <a:gd name="connsiteX204" fmla="*/ 286342 w 2316527"/>
              <a:gd name="connsiteY204" fmla="*/ 1409700 h 2253343"/>
              <a:gd name="connsiteX205" fmla="*/ 324442 w 2316527"/>
              <a:gd name="connsiteY205" fmla="*/ 1398815 h 2253343"/>
              <a:gd name="connsiteX206" fmla="*/ 357099 w 2316527"/>
              <a:gd name="connsiteY206" fmla="*/ 1344386 h 2253343"/>
              <a:gd name="connsiteX207" fmla="*/ 357099 w 2316527"/>
              <a:gd name="connsiteY207" fmla="*/ 1322615 h 2253343"/>
              <a:gd name="connsiteX208" fmla="*/ 400642 w 2316527"/>
              <a:gd name="connsiteY208" fmla="*/ 1322615 h 2253343"/>
              <a:gd name="connsiteX209" fmla="*/ 422413 w 2316527"/>
              <a:gd name="connsiteY209" fmla="*/ 1322615 h 2253343"/>
              <a:gd name="connsiteX210" fmla="*/ 444184 w 2316527"/>
              <a:gd name="connsiteY210" fmla="*/ 1322615 h 2253343"/>
              <a:gd name="connsiteX211" fmla="*/ 476842 w 2316527"/>
              <a:gd name="connsiteY211" fmla="*/ 1317172 h 2253343"/>
              <a:gd name="connsiteX212" fmla="*/ 504056 w 2316527"/>
              <a:gd name="connsiteY212" fmla="*/ 1295400 h 2253343"/>
              <a:gd name="connsiteX213" fmla="*/ 558484 w 2316527"/>
              <a:gd name="connsiteY213" fmla="*/ 1295400 h 2253343"/>
              <a:gd name="connsiteX214" fmla="*/ 683670 w 2316527"/>
              <a:gd name="connsiteY214" fmla="*/ 1355272 h 2253343"/>
              <a:gd name="connsiteX215" fmla="*/ 797970 w 2316527"/>
              <a:gd name="connsiteY215" fmla="*/ 1415143 h 2253343"/>
              <a:gd name="connsiteX216" fmla="*/ 808856 w 2316527"/>
              <a:gd name="connsiteY216" fmla="*/ 1453243 h 2253343"/>
              <a:gd name="connsiteX217" fmla="*/ 863284 w 2316527"/>
              <a:gd name="connsiteY217" fmla="*/ 1436915 h 2253343"/>
              <a:gd name="connsiteX218" fmla="*/ 901384 w 2316527"/>
              <a:gd name="connsiteY218" fmla="*/ 1409700 h 2253343"/>
              <a:gd name="connsiteX219" fmla="*/ 912270 w 2316527"/>
              <a:gd name="connsiteY219" fmla="*/ 1393372 h 2253343"/>
              <a:gd name="connsiteX220" fmla="*/ 836070 w 2316527"/>
              <a:gd name="connsiteY220" fmla="*/ 1366157 h 2253343"/>
              <a:gd name="connsiteX221" fmla="*/ 803413 w 2316527"/>
              <a:gd name="connsiteY221" fmla="*/ 1344386 h 2253343"/>
              <a:gd name="connsiteX222" fmla="*/ 803413 w 2316527"/>
              <a:gd name="connsiteY222" fmla="*/ 1295400 h 2253343"/>
              <a:gd name="connsiteX223" fmla="*/ 759870 w 2316527"/>
              <a:gd name="connsiteY223" fmla="*/ 1311729 h 2253343"/>
              <a:gd name="connsiteX224" fmla="*/ 743542 w 2316527"/>
              <a:gd name="connsiteY224" fmla="*/ 1295400 h 2253343"/>
              <a:gd name="connsiteX225" fmla="*/ 689113 w 2316527"/>
              <a:gd name="connsiteY225" fmla="*/ 1300843 h 2253343"/>
              <a:gd name="connsiteX226" fmla="*/ 661899 w 2316527"/>
              <a:gd name="connsiteY226" fmla="*/ 1317172 h 2253343"/>
              <a:gd name="connsiteX227" fmla="*/ 612913 w 2316527"/>
              <a:gd name="connsiteY227" fmla="*/ 1311729 h 2253343"/>
              <a:gd name="connsiteX228" fmla="*/ 580256 w 2316527"/>
              <a:gd name="connsiteY228" fmla="*/ 1279072 h 2253343"/>
              <a:gd name="connsiteX229" fmla="*/ 542156 w 2316527"/>
              <a:gd name="connsiteY229" fmla="*/ 1279072 h 2253343"/>
              <a:gd name="connsiteX230" fmla="*/ 504056 w 2316527"/>
              <a:gd name="connsiteY230" fmla="*/ 1268186 h 2253343"/>
              <a:gd name="connsiteX231" fmla="*/ 471399 w 2316527"/>
              <a:gd name="connsiteY231" fmla="*/ 1284515 h 2253343"/>
              <a:gd name="connsiteX232" fmla="*/ 460513 w 2316527"/>
              <a:gd name="connsiteY232" fmla="*/ 1300843 h 2253343"/>
              <a:gd name="connsiteX233" fmla="*/ 416970 w 2316527"/>
              <a:gd name="connsiteY233" fmla="*/ 1300843 h 2253343"/>
              <a:gd name="connsiteX234" fmla="*/ 406084 w 2316527"/>
              <a:gd name="connsiteY234" fmla="*/ 1273629 h 2253343"/>
              <a:gd name="connsiteX235" fmla="*/ 367984 w 2316527"/>
              <a:gd name="connsiteY235" fmla="*/ 1273629 h 2253343"/>
              <a:gd name="connsiteX236" fmla="*/ 335327 w 2316527"/>
              <a:gd name="connsiteY236" fmla="*/ 1273629 h 2253343"/>
              <a:gd name="connsiteX237" fmla="*/ 308113 w 2316527"/>
              <a:gd name="connsiteY237" fmla="*/ 1284515 h 2253343"/>
              <a:gd name="connsiteX238" fmla="*/ 297227 w 2316527"/>
              <a:gd name="connsiteY238" fmla="*/ 1268186 h 2253343"/>
              <a:gd name="connsiteX239" fmla="*/ 297227 w 2316527"/>
              <a:gd name="connsiteY239" fmla="*/ 1230086 h 2253343"/>
              <a:gd name="connsiteX240" fmla="*/ 280899 w 2316527"/>
              <a:gd name="connsiteY240" fmla="*/ 1208315 h 2253343"/>
              <a:gd name="connsiteX241" fmla="*/ 280899 w 2316527"/>
              <a:gd name="connsiteY241" fmla="*/ 1186543 h 2253343"/>
              <a:gd name="connsiteX242" fmla="*/ 280899 w 2316527"/>
              <a:gd name="connsiteY242" fmla="*/ 1143000 h 2253343"/>
              <a:gd name="connsiteX243" fmla="*/ 253684 w 2316527"/>
              <a:gd name="connsiteY243" fmla="*/ 1132115 h 2253343"/>
              <a:gd name="connsiteX244" fmla="*/ 226470 w 2316527"/>
              <a:gd name="connsiteY244" fmla="*/ 1132115 h 2253343"/>
              <a:gd name="connsiteX245" fmla="*/ 188370 w 2316527"/>
              <a:gd name="connsiteY245" fmla="*/ 1175657 h 2253343"/>
              <a:gd name="connsiteX246" fmla="*/ 166599 w 2316527"/>
              <a:gd name="connsiteY246" fmla="*/ 1175657 h 2253343"/>
              <a:gd name="connsiteX247" fmla="*/ 166599 w 2316527"/>
              <a:gd name="connsiteY247" fmla="*/ 1126672 h 2253343"/>
              <a:gd name="connsiteX248" fmla="*/ 166599 w 2316527"/>
              <a:gd name="connsiteY248" fmla="*/ 1050472 h 2253343"/>
              <a:gd name="connsiteX249" fmla="*/ 172042 w 2316527"/>
              <a:gd name="connsiteY249" fmla="*/ 1012372 h 2253343"/>
              <a:gd name="connsiteX250" fmla="*/ 204699 w 2316527"/>
              <a:gd name="connsiteY250" fmla="*/ 974272 h 2253343"/>
              <a:gd name="connsiteX251" fmla="*/ 221027 w 2316527"/>
              <a:gd name="connsiteY251" fmla="*/ 936172 h 2253343"/>
              <a:gd name="connsiteX252" fmla="*/ 182927 w 2316527"/>
              <a:gd name="connsiteY252" fmla="*/ 876300 h 2253343"/>
              <a:gd name="connsiteX253" fmla="*/ 139384 w 2316527"/>
              <a:gd name="connsiteY253" fmla="*/ 827315 h 2253343"/>
              <a:gd name="connsiteX254" fmla="*/ 112170 w 2316527"/>
              <a:gd name="connsiteY254" fmla="*/ 800100 h 2253343"/>
              <a:gd name="connsiteX255" fmla="*/ 127211 w 2316527"/>
              <a:gd name="connsiteY255" fmla="*/ 727949 h 2253343"/>
              <a:gd name="connsiteX256" fmla="*/ 114143 w 2316527"/>
              <a:gd name="connsiteY256" fmla="*/ 686011 h 2253343"/>
              <a:gd name="connsiteX257" fmla="*/ 83404 w 2316527"/>
              <a:gd name="connsiteY257" fmla="*/ 656483 h 2253343"/>
              <a:gd name="connsiteX258" fmla="*/ 64131 w 2316527"/>
              <a:gd name="connsiteY258" fmla="*/ 619986 h 2253343"/>
              <a:gd name="connsiteX259" fmla="*/ 33210 w 2316527"/>
              <a:gd name="connsiteY259" fmla="*/ 668052 h 2253343"/>
              <a:gd name="connsiteX260" fmla="*/ 35576 w 2316527"/>
              <a:gd name="connsiteY260" fmla="*/ 725978 h 2253343"/>
              <a:gd name="connsiteX261" fmla="*/ 76568 w 2316527"/>
              <a:gd name="connsiteY261" fmla="*/ 749879 h 2253343"/>
              <a:gd name="connsiteX262" fmla="*/ 73623 w 2316527"/>
              <a:gd name="connsiteY262" fmla="*/ 791108 h 2253343"/>
              <a:gd name="connsiteX263" fmla="*/ 13253 w 2316527"/>
              <a:gd name="connsiteY263" fmla="*/ 751351 h 2253343"/>
              <a:gd name="connsiteX264" fmla="*/ 1473 w 2316527"/>
              <a:gd name="connsiteY264" fmla="*/ 716012 h 2253343"/>
              <a:gd name="connsiteX265" fmla="*/ 8834 w 2316527"/>
              <a:gd name="connsiteY265" fmla="*/ 690981 h 2253343"/>
              <a:gd name="connsiteX266" fmla="*/ 0 w 2316527"/>
              <a:gd name="connsiteY266" fmla="*/ 692453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10895 w 2351866"/>
              <a:gd name="connsiteY96" fmla="*/ 952500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285066 w 2351866"/>
              <a:gd name="connsiteY104" fmla="*/ 974272 h 2253343"/>
              <a:gd name="connsiteX105" fmla="*/ 1246966 w 2351866"/>
              <a:gd name="connsiteY105" fmla="*/ 1017815 h 2253343"/>
              <a:gd name="connsiteX106" fmla="*/ 1208866 w 2351866"/>
              <a:gd name="connsiteY106" fmla="*/ 1017815 h 2253343"/>
              <a:gd name="connsiteX107" fmla="*/ 1176209 w 2351866"/>
              <a:gd name="connsiteY107" fmla="*/ 1034143 h 2253343"/>
              <a:gd name="connsiteX108" fmla="*/ 1148995 w 2351866"/>
              <a:gd name="connsiteY108" fmla="*/ 1055915 h 2253343"/>
              <a:gd name="connsiteX109" fmla="*/ 1148995 w 2351866"/>
              <a:gd name="connsiteY109" fmla="*/ 1099457 h 2253343"/>
              <a:gd name="connsiteX110" fmla="*/ 1214309 w 2351866"/>
              <a:gd name="connsiteY110" fmla="*/ 1126672 h 2253343"/>
              <a:gd name="connsiteX111" fmla="*/ 1295952 w 2351866"/>
              <a:gd name="connsiteY111" fmla="*/ 1143000 h 2253343"/>
              <a:gd name="connsiteX112" fmla="*/ 1350381 w 2351866"/>
              <a:gd name="connsiteY112" fmla="*/ 1213757 h 2253343"/>
              <a:gd name="connsiteX113" fmla="*/ 1350381 w 2351866"/>
              <a:gd name="connsiteY113" fmla="*/ 1262743 h 2253343"/>
              <a:gd name="connsiteX114" fmla="*/ 1350381 w 2351866"/>
              <a:gd name="connsiteY114" fmla="*/ 1328057 h 2253343"/>
              <a:gd name="connsiteX115" fmla="*/ 1350381 w 2351866"/>
              <a:gd name="connsiteY115" fmla="*/ 1366157 h 2253343"/>
              <a:gd name="connsiteX116" fmla="*/ 1350381 w 2351866"/>
              <a:gd name="connsiteY116" fmla="*/ 1404257 h 2253343"/>
              <a:gd name="connsiteX117" fmla="*/ 1388481 w 2351866"/>
              <a:gd name="connsiteY117" fmla="*/ 1426029 h 2253343"/>
              <a:gd name="connsiteX118" fmla="*/ 1421138 w 2351866"/>
              <a:gd name="connsiteY118" fmla="*/ 1458686 h 2253343"/>
              <a:gd name="connsiteX119" fmla="*/ 1421138 w 2351866"/>
              <a:gd name="connsiteY119" fmla="*/ 1507672 h 2253343"/>
              <a:gd name="connsiteX120" fmla="*/ 1377595 w 2351866"/>
              <a:gd name="connsiteY120" fmla="*/ 1496786 h 2253343"/>
              <a:gd name="connsiteX121" fmla="*/ 1350381 w 2351866"/>
              <a:gd name="connsiteY121" fmla="*/ 1453243 h 2253343"/>
              <a:gd name="connsiteX122" fmla="*/ 1323166 w 2351866"/>
              <a:gd name="connsiteY122" fmla="*/ 1431472 h 2253343"/>
              <a:gd name="connsiteX123" fmla="*/ 1317723 w 2351866"/>
              <a:gd name="connsiteY123" fmla="*/ 1393372 h 2253343"/>
              <a:gd name="connsiteX124" fmla="*/ 1290509 w 2351866"/>
              <a:gd name="connsiteY124" fmla="*/ 1393372 h 2253343"/>
              <a:gd name="connsiteX125" fmla="*/ 1268738 w 2351866"/>
              <a:gd name="connsiteY125" fmla="*/ 1436915 h 2253343"/>
              <a:gd name="connsiteX126" fmla="*/ 1268738 w 2351866"/>
              <a:gd name="connsiteY126" fmla="*/ 1513115 h 2253343"/>
              <a:gd name="connsiteX127" fmla="*/ 1268738 w 2351866"/>
              <a:gd name="connsiteY127" fmla="*/ 1572986 h 2253343"/>
              <a:gd name="connsiteX128" fmla="*/ 1257852 w 2351866"/>
              <a:gd name="connsiteY128" fmla="*/ 1649186 h 2253343"/>
              <a:gd name="connsiteX129" fmla="*/ 1236081 w 2351866"/>
              <a:gd name="connsiteY129" fmla="*/ 1665515 h 2253343"/>
              <a:gd name="connsiteX130" fmla="*/ 1197981 w 2351866"/>
              <a:gd name="connsiteY130" fmla="*/ 1621972 h 2253343"/>
              <a:gd name="connsiteX131" fmla="*/ 1170766 w 2351866"/>
              <a:gd name="connsiteY131" fmla="*/ 1589315 h 2253343"/>
              <a:gd name="connsiteX132" fmla="*/ 1148995 w 2351866"/>
              <a:gd name="connsiteY132" fmla="*/ 1562100 h 2253343"/>
              <a:gd name="connsiteX133" fmla="*/ 1132666 w 2351866"/>
              <a:gd name="connsiteY133" fmla="*/ 1518557 h 2253343"/>
              <a:gd name="connsiteX134" fmla="*/ 1121781 w 2351866"/>
              <a:gd name="connsiteY134" fmla="*/ 1485900 h 2253343"/>
              <a:gd name="connsiteX135" fmla="*/ 1083681 w 2351866"/>
              <a:gd name="connsiteY135" fmla="*/ 1485900 h 2253343"/>
              <a:gd name="connsiteX136" fmla="*/ 1051023 w 2351866"/>
              <a:gd name="connsiteY136" fmla="*/ 1513115 h 2253343"/>
              <a:gd name="connsiteX137" fmla="*/ 1023809 w 2351866"/>
              <a:gd name="connsiteY137" fmla="*/ 1475015 h 2253343"/>
              <a:gd name="connsiteX138" fmla="*/ 1002038 w 2351866"/>
              <a:gd name="connsiteY138" fmla="*/ 1480457 h 2253343"/>
              <a:gd name="connsiteX139" fmla="*/ 974823 w 2351866"/>
              <a:gd name="connsiteY139" fmla="*/ 1534886 h 2253343"/>
              <a:gd name="connsiteX140" fmla="*/ 974823 w 2351866"/>
              <a:gd name="connsiteY140" fmla="*/ 1572986 h 2253343"/>
              <a:gd name="connsiteX141" fmla="*/ 980266 w 2351866"/>
              <a:gd name="connsiteY141" fmla="*/ 1621972 h 2253343"/>
              <a:gd name="connsiteX142" fmla="*/ 1018366 w 2351866"/>
              <a:gd name="connsiteY142" fmla="*/ 1627415 h 2253343"/>
              <a:gd name="connsiteX143" fmla="*/ 1045581 w 2351866"/>
              <a:gd name="connsiteY143" fmla="*/ 1638300 h 2253343"/>
              <a:gd name="connsiteX144" fmla="*/ 1067352 w 2351866"/>
              <a:gd name="connsiteY144" fmla="*/ 1681843 h 2253343"/>
              <a:gd name="connsiteX145" fmla="*/ 1045581 w 2351866"/>
              <a:gd name="connsiteY145" fmla="*/ 1719943 h 2253343"/>
              <a:gd name="connsiteX146" fmla="*/ 1002038 w 2351866"/>
              <a:gd name="connsiteY146" fmla="*/ 1736272 h 2253343"/>
              <a:gd name="connsiteX147" fmla="*/ 980266 w 2351866"/>
              <a:gd name="connsiteY147" fmla="*/ 1736272 h 2253343"/>
              <a:gd name="connsiteX148" fmla="*/ 953052 w 2351866"/>
              <a:gd name="connsiteY148" fmla="*/ 1758043 h 2253343"/>
              <a:gd name="connsiteX149" fmla="*/ 936723 w 2351866"/>
              <a:gd name="connsiteY149" fmla="*/ 1801586 h 2253343"/>
              <a:gd name="connsiteX150" fmla="*/ 909509 w 2351866"/>
              <a:gd name="connsiteY150" fmla="*/ 1801586 h 2253343"/>
              <a:gd name="connsiteX151" fmla="*/ 904066 w 2351866"/>
              <a:gd name="connsiteY151" fmla="*/ 1763486 h 2253343"/>
              <a:gd name="connsiteX152" fmla="*/ 904066 w 2351866"/>
              <a:gd name="connsiteY152" fmla="*/ 1730829 h 2253343"/>
              <a:gd name="connsiteX153" fmla="*/ 844195 w 2351866"/>
              <a:gd name="connsiteY153" fmla="*/ 1692729 h 2253343"/>
              <a:gd name="connsiteX154" fmla="*/ 811538 w 2351866"/>
              <a:gd name="connsiteY154" fmla="*/ 1660072 h 2253343"/>
              <a:gd name="connsiteX155" fmla="*/ 800652 w 2351866"/>
              <a:gd name="connsiteY155" fmla="*/ 1681843 h 2253343"/>
              <a:gd name="connsiteX156" fmla="*/ 806095 w 2351866"/>
              <a:gd name="connsiteY156" fmla="*/ 1741715 h 2253343"/>
              <a:gd name="connsiteX157" fmla="*/ 844195 w 2351866"/>
              <a:gd name="connsiteY157" fmla="*/ 1828800 h 2253343"/>
              <a:gd name="connsiteX158" fmla="*/ 855081 w 2351866"/>
              <a:gd name="connsiteY158" fmla="*/ 1899557 h 2253343"/>
              <a:gd name="connsiteX159" fmla="*/ 860523 w 2351866"/>
              <a:gd name="connsiteY159" fmla="*/ 1953986 h 2253343"/>
              <a:gd name="connsiteX160" fmla="*/ 865966 w 2351866"/>
              <a:gd name="connsiteY160" fmla="*/ 1997529 h 2253343"/>
              <a:gd name="connsiteX161" fmla="*/ 904066 w 2351866"/>
              <a:gd name="connsiteY161" fmla="*/ 2046515 h 2253343"/>
              <a:gd name="connsiteX162" fmla="*/ 904066 w 2351866"/>
              <a:gd name="connsiteY162" fmla="*/ 2117272 h 2253343"/>
              <a:gd name="connsiteX163" fmla="*/ 898623 w 2351866"/>
              <a:gd name="connsiteY163" fmla="*/ 2171700 h 2253343"/>
              <a:gd name="connsiteX164" fmla="*/ 860523 w 2351866"/>
              <a:gd name="connsiteY164" fmla="*/ 2231572 h 2253343"/>
              <a:gd name="connsiteX165" fmla="*/ 806095 w 2351866"/>
              <a:gd name="connsiteY165" fmla="*/ 2253343 h 2253343"/>
              <a:gd name="connsiteX166" fmla="*/ 784323 w 2351866"/>
              <a:gd name="connsiteY166" fmla="*/ 2253343 h 2253343"/>
              <a:gd name="connsiteX167" fmla="*/ 784323 w 2351866"/>
              <a:gd name="connsiteY167" fmla="*/ 2171700 h 2253343"/>
              <a:gd name="connsiteX168" fmla="*/ 795209 w 2351866"/>
              <a:gd name="connsiteY168" fmla="*/ 2111829 h 2253343"/>
              <a:gd name="connsiteX169" fmla="*/ 795209 w 2351866"/>
              <a:gd name="connsiteY169" fmla="*/ 2057400 h 2253343"/>
              <a:gd name="connsiteX170" fmla="*/ 762552 w 2351866"/>
              <a:gd name="connsiteY170" fmla="*/ 2013857 h 2253343"/>
              <a:gd name="connsiteX171" fmla="*/ 762552 w 2351866"/>
              <a:gd name="connsiteY171" fmla="*/ 1970315 h 2253343"/>
              <a:gd name="connsiteX172" fmla="*/ 719009 w 2351866"/>
              <a:gd name="connsiteY172" fmla="*/ 1970315 h 2253343"/>
              <a:gd name="connsiteX173" fmla="*/ 702681 w 2351866"/>
              <a:gd name="connsiteY173" fmla="*/ 1970315 h 2253343"/>
              <a:gd name="connsiteX174" fmla="*/ 686352 w 2351866"/>
              <a:gd name="connsiteY174" fmla="*/ 2024743 h 2253343"/>
              <a:gd name="connsiteX175" fmla="*/ 686352 w 2351866"/>
              <a:gd name="connsiteY175" fmla="*/ 2062843 h 2253343"/>
              <a:gd name="connsiteX176" fmla="*/ 653695 w 2351866"/>
              <a:gd name="connsiteY176" fmla="*/ 2117272 h 2253343"/>
              <a:gd name="connsiteX177" fmla="*/ 653695 w 2351866"/>
              <a:gd name="connsiteY177" fmla="*/ 2133600 h 2253343"/>
              <a:gd name="connsiteX178" fmla="*/ 615595 w 2351866"/>
              <a:gd name="connsiteY178" fmla="*/ 2111829 h 2253343"/>
              <a:gd name="connsiteX179" fmla="*/ 615595 w 2351866"/>
              <a:gd name="connsiteY179" fmla="*/ 2062843 h 2253343"/>
              <a:gd name="connsiteX180" fmla="*/ 615595 w 2351866"/>
              <a:gd name="connsiteY180" fmla="*/ 2013857 h 2253343"/>
              <a:gd name="connsiteX181" fmla="*/ 615595 w 2351866"/>
              <a:gd name="connsiteY181" fmla="*/ 1975757 h 2253343"/>
              <a:gd name="connsiteX182" fmla="*/ 610152 w 2351866"/>
              <a:gd name="connsiteY182" fmla="*/ 1921329 h 2253343"/>
              <a:gd name="connsiteX183" fmla="*/ 604709 w 2351866"/>
              <a:gd name="connsiteY183" fmla="*/ 1877786 h 2253343"/>
              <a:gd name="connsiteX184" fmla="*/ 582938 w 2351866"/>
              <a:gd name="connsiteY184" fmla="*/ 1856015 h 2253343"/>
              <a:gd name="connsiteX185" fmla="*/ 528509 w 2351866"/>
              <a:gd name="connsiteY185" fmla="*/ 1856015 h 2253343"/>
              <a:gd name="connsiteX186" fmla="*/ 517623 w 2351866"/>
              <a:gd name="connsiteY186" fmla="*/ 1921329 h 2253343"/>
              <a:gd name="connsiteX187" fmla="*/ 512181 w 2351866"/>
              <a:gd name="connsiteY187" fmla="*/ 1959429 h 2253343"/>
              <a:gd name="connsiteX188" fmla="*/ 506738 w 2351866"/>
              <a:gd name="connsiteY188" fmla="*/ 2008415 h 2253343"/>
              <a:gd name="connsiteX189" fmla="*/ 479523 w 2351866"/>
              <a:gd name="connsiteY189" fmla="*/ 1981200 h 2253343"/>
              <a:gd name="connsiteX190" fmla="*/ 446866 w 2351866"/>
              <a:gd name="connsiteY190" fmla="*/ 1937657 h 2253343"/>
              <a:gd name="connsiteX191" fmla="*/ 408766 w 2351866"/>
              <a:gd name="connsiteY191" fmla="*/ 1872343 h 2253343"/>
              <a:gd name="connsiteX192" fmla="*/ 381552 w 2351866"/>
              <a:gd name="connsiteY192" fmla="*/ 1828800 h 2253343"/>
              <a:gd name="connsiteX193" fmla="*/ 376109 w 2351866"/>
              <a:gd name="connsiteY193" fmla="*/ 1801586 h 2253343"/>
              <a:gd name="connsiteX194" fmla="*/ 376109 w 2351866"/>
              <a:gd name="connsiteY194" fmla="*/ 1768929 h 2253343"/>
              <a:gd name="connsiteX195" fmla="*/ 376109 w 2351866"/>
              <a:gd name="connsiteY195" fmla="*/ 1725386 h 2253343"/>
              <a:gd name="connsiteX196" fmla="*/ 419652 w 2351866"/>
              <a:gd name="connsiteY196" fmla="*/ 1709057 h 2253343"/>
              <a:gd name="connsiteX197" fmla="*/ 446866 w 2351866"/>
              <a:gd name="connsiteY197" fmla="*/ 1681843 h 2253343"/>
              <a:gd name="connsiteX198" fmla="*/ 446866 w 2351866"/>
              <a:gd name="connsiteY198" fmla="*/ 1627415 h 2253343"/>
              <a:gd name="connsiteX199" fmla="*/ 403323 w 2351866"/>
              <a:gd name="connsiteY199" fmla="*/ 1562100 h 2253343"/>
              <a:gd name="connsiteX200" fmla="*/ 359781 w 2351866"/>
              <a:gd name="connsiteY200" fmla="*/ 1534886 h 2253343"/>
              <a:gd name="connsiteX201" fmla="*/ 359781 w 2351866"/>
              <a:gd name="connsiteY201" fmla="*/ 1496786 h 2253343"/>
              <a:gd name="connsiteX202" fmla="*/ 332566 w 2351866"/>
              <a:gd name="connsiteY202" fmla="*/ 1458686 h 2253343"/>
              <a:gd name="connsiteX203" fmla="*/ 310795 w 2351866"/>
              <a:gd name="connsiteY203" fmla="*/ 1447800 h 2253343"/>
              <a:gd name="connsiteX204" fmla="*/ 321681 w 2351866"/>
              <a:gd name="connsiteY204" fmla="*/ 1409700 h 2253343"/>
              <a:gd name="connsiteX205" fmla="*/ 359781 w 2351866"/>
              <a:gd name="connsiteY205" fmla="*/ 1398815 h 2253343"/>
              <a:gd name="connsiteX206" fmla="*/ 392438 w 2351866"/>
              <a:gd name="connsiteY206" fmla="*/ 1344386 h 2253343"/>
              <a:gd name="connsiteX207" fmla="*/ 392438 w 2351866"/>
              <a:gd name="connsiteY207" fmla="*/ 1322615 h 2253343"/>
              <a:gd name="connsiteX208" fmla="*/ 435981 w 2351866"/>
              <a:gd name="connsiteY208" fmla="*/ 1322615 h 2253343"/>
              <a:gd name="connsiteX209" fmla="*/ 457752 w 2351866"/>
              <a:gd name="connsiteY209" fmla="*/ 1322615 h 2253343"/>
              <a:gd name="connsiteX210" fmla="*/ 479523 w 2351866"/>
              <a:gd name="connsiteY210" fmla="*/ 1322615 h 2253343"/>
              <a:gd name="connsiteX211" fmla="*/ 512181 w 2351866"/>
              <a:gd name="connsiteY211" fmla="*/ 1317172 h 2253343"/>
              <a:gd name="connsiteX212" fmla="*/ 539395 w 2351866"/>
              <a:gd name="connsiteY212" fmla="*/ 1295400 h 2253343"/>
              <a:gd name="connsiteX213" fmla="*/ 593823 w 2351866"/>
              <a:gd name="connsiteY213" fmla="*/ 1295400 h 2253343"/>
              <a:gd name="connsiteX214" fmla="*/ 719009 w 2351866"/>
              <a:gd name="connsiteY214" fmla="*/ 1355272 h 2253343"/>
              <a:gd name="connsiteX215" fmla="*/ 833309 w 2351866"/>
              <a:gd name="connsiteY215" fmla="*/ 1415143 h 2253343"/>
              <a:gd name="connsiteX216" fmla="*/ 844195 w 2351866"/>
              <a:gd name="connsiteY216" fmla="*/ 1453243 h 2253343"/>
              <a:gd name="connsiteX217" fmla="*/ 898623 w 2351866"/>
              <a:gd name="connsiteY217" fmla="*/ 1436915 h 2253343"/>
              <a:gd name="connsiteX218" fmla="*/ 936723 w 2351866"/>
              <a:gd name="connsiteY218" fmla="*/ 1409700 h 2253343"/>
              <a:gd name="connsiteX219" fmla="*/ 947609 w 2351866"/>
              <a:gd name="connsiteY219" fmla="*/ 1393372 h 2253343"/>
              <a:gd name="connsiteX220" fmla="*/ 871409 w 2351866"/>
              <a:gd name="connsiteY220" fmla="*/ 1366157 h 2253343"/>
              <a:gd name="connsiteX221" fmla="*/ 838752 w 2351866"/>
              <a:gd name="connsiteY221" fmla="*/ 1344386 h 2253343"/>
              <a:gd name="connsiteX222" fmla="*/ 838752 w 2351866"/>
              <a:gd name="connsiteY222" fmla="*/ 1295400 h 2253343"/>
              <a:gd name="connsiteX223" fmla="*/ 795209 w 2351866"/>
              <a:gd name="connsiteY223" fmla="*/ 1311729 h 2253343"/>
              <a:gd name="connsiteX224" fmla="*/ 778881 w 2351866"/>
              <a:gd name="connsiteY224" fmla="*/ 1295400 h 2253343"/>
              <a:gd name="connsiteX225" fmla="*/ 724452 w 2351866"/>
              <a:gd name="connsiteY225" fmla="*/ 1300843 h 2253343"/>
              <a:gd name="connsiteX226" fmla="*/ 697238 w 2351866"/>
              <a:gd name="connsiteY226" fmla="*/ 1317172 h 2253343"/>
              <a:gd name="connsiteX227" fmla="*/ 648252 w 2351866"/>
              <a:gd name="connsiteY227" fmla="*/ 1311729 h 2253343"/>
              <a:gd name="connsiteX228" fmla="*/ 615595 w 2351866"/>
              <a:gd name="connsiteY228" fmla="*/ 1279072 h 2253343"/>
              <a:gd name="connsiteX229" fmla="*/ 577495 w 2351866"/>
              <a:gd name="connsiteY229" fmla="*/ 1279072 h 2253343"/>
              <a:gd name="connsiteX230" fmla="*/ 539395 w 2351866"/>
              <a:gd name="connsiteY230" fmla="*/ 1268186 h 2253343"/>
              <a:gd name="connsiteX231" fmla="*/ 506738 w 2351866"/>
              <a:gd name="connsiteY231" fmla="*/ 1284515 h 2253343"/>
              <a:gd name="connsiteX232" fmla="*/ 495852 w 2351866"/>
              <a:gd name="connsiteY232" fmla="*/ 1300843 h 2253343"/>
              <a:gd name="connsiteX233" fmla="*/ 452309 w 2351866"/>
              <a:gd name="connsiteY233" fmla="*/ 1300843 h 2253343"/>
              <a:gd name="connsiteX234" fmla="*/ 441423 w 2351866"/>
              <a:gd name="connsiteY234" fmla="*/ 1273629 h 2253343"/>
              <a:gd name="connsiteX235" fmla="*/ 403323 w 2351866"/>
              <a:gd name="connsiteY235" fmla="*/ 1273629 h 2253343"/>
              <a:gd name="connsiteX236" fmla="*/ 370666 w 2351866"/>
              <a:gd name="connsiteY236" fmla="*/ 1273629 h 2253343"/>
              <a:gd name="connsiteX237" fmla="*/ 343452 w 2351866"/>
              <a:gd name="connsiteY237" fmla="*/ 1284515 h 2253343"/>
              <a:gd name="connsiteX238" fmla="*/ 332566 w 2351866"/>
              <a:gd name="connsiteY238" fmla="*/ 1268186 h 2253343"/>
              <a:gd name="connsiteX239" fmla="*/ 332566 w 2351866"/>
              <a:gd name="connsiteY239" fmla="*/ 1230086 h 2253343"/>
              <a:gd name="connsiteX240" fmla="*/ 316238 w 2351866"/>
              <a:gd name="connsiteY240" fmla="*/ 1208315 h 2253343"/>
              <a:gd name="connsiteX241" fmla="*/ 316238 w 2351866"/>
              <a:gd name="connsiteY241" fmla="*/ 1186543 h 2253343"/>
              <a:gd name="connsiteX242" fmla="*/ 316238 w 2351866"/>
              <a:gd name="connsiteY242" fmla="*/ 1143000 h 2253343"/>
              <a:gd name="connsiteX243" fmla="*/ 289023 w 2351866"/>
              <a:gd name="connsiteY243" fmla="*/ 1132115 h 2253343"/>
              <a:gd name="connsiteX244" fmla="*/ 261809 w 2351866"/>
              <a:gd name="connsiteY244" fmla="*/ 1132115 h 2253343"/>
              <a:gd name="connsiteX245" fmla="*/ 223709 w 2351866"/>
              <a:gd name="connsiteY245" fmla="*/ 1175657 h 2253343"/>
              <a:gd name="connsiteX246" fmla="*/ 201938 w 2351866"/>
              <a:gd name="connsiteY246" fmla="*/ 1175657 h 2253343"/>
              <a:gd name="connsiteX247" fmla="*/ 201938 w 2351866"/>
              <a:gd name="connsiteY247" fmla="*/ 1126672 h 2253343"/>
              <a:gd name="connsiteX248" fmla="*/ 201938 w 2351866"/>
              <a:gd name="connsiteY248" fmla="*/ 1050472 h 2253343"/>
              <a:gd name="connsiteX249" fmla="*/ 207381 w 2351866"/>
              <a:gd name="connsiteY249" fmla="*/ 1012372 h 2253343"/>
              <a:gd name="connsiteX250" fmla="*/ 240038 w 2351866"/>
              <a:gd name="connsiteY250" fmla="*/ 974272 h 2253343"/>
              <a:gd name="connsiteX251" fmla="*/ 256366 w 2351866"/>
              <a:gd name="connsiteY251" fmla="*/ 936172 h 2253343"/>
              <a:gd name="connsiteX252" fmla="*/ 218266 w 2351866"/>
              <a:gd name="connsiteY252" fmla="*/ 876300 h 2253343"/>
              <a:gd name="connsiteX253" fmla="*/ 174723 w 2351866"/>
              <a:gd name="connsiteY253" fmla="*/ 827315 h 2253343"/>
              <a:gd name="connsiteX254" fmla="*/ 147509 w 2351866"/>
              <a:gd name="connsiteY254" fmla="*/ 800100 h 2253343"/>
              <a:gd name="connsiteX255" fmla="*/ 162550 w 2351866"/>
              <a:gd name="connsiteY255" fmla="*/ 727949 h 2253343"/>
              <a:gd name="connsiteX256" fmla="*/ 149482 w 2351866"/>
              <a:gd name="connsiteY256" fmla="*/ 686011 h 2253343"/>
              <a:gd name="connsiteX257" fmla="*/ 118743 w 2351866"/>
              <a:gd name="connsiteY257" fmla="*/ 656483 h 2253343"/>
              <a:gd name="connsiteX258" fmla="*/ 99470 w 2351866"/>
              <a:gd name="connsiteY258" fmla="*/ 619986 h 2253343"/>
              <a:gd name="connsiteX259" fmla="*/ 68549 w 2351866"/>
              <a:gd name="connsiteY259" fmla="*/ 668052 h 2253343"/>
              <a:gd name="connsiteX260" fmla="*/ 70915 w 2351866"/>
              <a:gd name="connsiteY260" fmla="*/ 725978 h 2253343"/>
              <a:gd name="connsiteX261" fmla="*/ 111907 w 2351866"/>
              <a:gd name="connsiteY261" fmla="*/ 749879 h 2253343"/>
              <a:gd name="connsiteX262" fmla="*/ 108962 w 2351866"/>
              <a:gd name="connsiteY262" fmla="*/ 791108 h 2253343"/>
              <a:gd name="connsiteX263" fmla="*/ 48592 w 2351866"/>
              <a:gd name="connsiteY263" fmla="*/ 751351 h 2253343"/>
              <a:gd name="connsiteX264" fmla="*/ 36812 w 2351866"/>
              <a:gd name="connsiteY264" fmla="*/ 716012 h 2253343"/>
              <a:gd name="connsiteX265" fmla="*/ 44173 w 2351866"/>
              <a:gd name="connsiteY265" fmla="*/ 690981 h 2253343"/>
              <a:gd name="connsiteX266" fmla="*/ 0 w 2351866"/>
              <a:gd name="connsiteY266" fmla="*/ 632082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10895 w 2351866"/>
              <a:gd name="connsiteY96" fmla="*/ 952500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285066 w 2351866"/>
              <a:gd name="connsiteY104" fmla="*/ 974272 h 2253343"/>
              <a:gd name="connsiteX105" fmla="*/ 1246966 w 2351866"/>
              <a:gd name="connsiteY105" fmla="*/ 1017815 h 2253343"/>
              <a:gd name="connsiteX106" fmla="*/ 1208866 w 2351866"/>
              <a:gd name="connsiteY106" fmla="*/ 1017815 h 2253343"/>
              <a:gd name="connsiteX107" fmla="*/ 1176209 w 2351866"/>
              <a:gd name="connsiteY107" fmla="*/ 1034143 h 2253343"/>
              <a:gd name="connsiteX108" fmla="*/ 1148995 w 2351866"/>
              <a:gd name="connsiteY108" fmla="*/ 1055915 h 2253343"/>
              <a:gd name="connsiteX109" fmla="*/ 1148995 w 2351866"/>
              <a:gd name="connsiteY109" fmla="*/ 1099457 h 2253343"/>
              <a:gd name="connsiteX110" fmla="*/ 1214309 w 2351866"/>
              <a:gd name="connsiteY110" fmla="*/ 1126672 h 2253343"/>
              <a:gd name="connsiteX111" fmla="*/ 1295952 w 2351866"/>
              <a:gd name="connsiteY111" fmla="*/ 1143000 h 2253343"/>
              <a:gd name="connsiteX112" fmla="*/ 1350381 w 2351866"/>
              <a:gd name="connsiteY112" fmla="*/ 1213757 h 2253343"/>
              <a:gd name="connsiteX113" fmla="*/ 1350381 w 2351866"/>
              <a:gd name="connsiteY113" fmla="*/ 1262743 h 2253343"/>
              <a:gd name="connsiteX114" fmla="*/ 1350381 w 2351866"/>
              <a:gd name="connsiteY114" fmla="*/ 1328057 h 2253343"/>
              <a:gd name="connsiteX115" fmla="*/ 1350381 w 2351866"/>
              <a:gd name="connsiteY115" fmla="*/ 1366157 h 2253343"/>
              <a:gd name="connsiteX116" fmla="*/ 1350381 w 2351866"/>
              <a:gd name="connsiteY116" fmla="*/ 1404257 h 2253343"/>
              <a:gd name="connsiteX117" fmla="*/ 1388481 w 2351866"/>
              <a:gd name="connsiteY117" fmla="*/ 1426029 h 2253343"/>
              <a:gd name="connsiteX118" fmla="*/ 1421138 w 2351866"/>
              <a:gd name="connsiteY118" fmla="*/ 1458686 h 2253343"/>
              <a:gd name="connsiteX119" fmla="*/ 1421138 w 2351866"/>
              <a:gd name="connsiteY119" fmla="*/ 1507672 h 2253343"/>
              <a:gd name="connsiteX120" fmla="*/ 1377595 w 2351866"/>
              <a:gd name="connsiteY120" fmla="*/ 1496786 h 2253343"/>
              <a:gd name="connsiteX121" fmla="*/ 1350381 w 2351866"/>
              <a:gd name="connsiteY121" fmla="*/ 1453243 h 2253343"/>
              <a:gd name="connsiteX122" fmla="*/ 1323166 w 2351866"/>
              <a:gd name="connsiteY122" fmla="*/ 1431472 h 2253343"/>
              <a:gd name="connsiteX123" fmla="*/ 1317723 w 2351866"/>
              <a:gd name="connsiteY123" fmla="*/ 1393372 h 2253343"/>
              <a:gd name="connsiteX124" fmla="*/ 1290509 w 2351866"/>
              <a:gd name="connsiteY124" fmla="*/ 1393372 h 2253343"/>
              <a:gd name="connsiteX125" fmla="*/ 1268738 w 2351866"/>
              <a:gd name="connsiteY125" fmla="*/ 1436915 h 2253343"/>
              <a:gd name="connsiteX126" fmla="*/ 1268738 w 2351866"/>
              <a:gd name="connsiteY126" fmla="*/ 1513115 h 2253343"/>
              <a:gd name="connsiteX127" fmla="*/ 1268738 w 2351866"/>
              <a:gd name="connsiteY127" fmla="*/ 1572986 h 2253343"/>
              <a:gd name="connsiteX128" fmla="*/ 1257852 w 2351866"/>
              <a:gd name="connsiteY128" fmla="*/ 1649186 h 2253343"/>
              <a:gd name="connsiteX129" fmla="*/ 1236081 w 2351866"/>
              <a:gd name="connsiteY129" fmla="*/ 1665515 h 2253343"/>
              <a:gd name="connsiteX130" fmla="*/ 1197981 w 2351866"/>
              <a:gd name="connsiteY130" fmla="*/ 1621972 h 2253343"/>
              <a:gd name="connsiteX131" fmla="*/ 1170766 w 2351866"/>
              <a:gd name="connsiteY131" fmla="*/ 1589315 h 2253343"/>
              <a:gd name="connsiteX132" fmla="*/ 1148995 w 2351866"/>
              <a:gd name="connsiteY132" fmla="*/ 1562100 h 2253343"/>
              <a:gd name="connsiteX133" fmla="*/ 1132666 w 2351866"/>
              <a:gd name="connsiteY133" fmla="*/ 1518557 h 2253343"/>
              <a:gd name="connsiteX134" fmla="*/ 1121781 w 2351866"/>
              <a:gd name="connsiteY134" fmla="*/ 1485900 h 2253343"/>
              <a:gd name="connsiteX135" fmla="*/ 1083681 w 2351866"/>
              <a:gd name="connsiteY135" fmla="*/ 1485900 h 2253343"/>
              <a:gd name="connsiteX136" fmla="*/ 1051023 w 2351866"/>
              <a:gd name="connsiteY136" fmla="*/ 1513115 h 2253343"/>
              <a:gd name="connsiteX137" fmla="*/ 1023809 w 2351866"/>
              <a:gd name="connsiteY137" fmla="*/ 1475015 h 2253343"/>
              <a:gd name="connsiteX138" fmla="*/ 1002038 w 2351866"/>
              <a:gd name="connsiteY138" fmla="*/ 1480457 h 2253343"/>
              <a:gd name="connsiteX139" fmla="*/ 974823 w 2351866"/>
              <a:gd name="connsiteY139" fmla="*/ 1534886 h 2253343"/>
              <a:gd name="connsiteX140" fmla="*/ 974823 w 2351866"/>
              <a:gd name="connsiteY140" fmla="*/ 1572986 h 2253343"/>
              <a:gd name="connsiteX141" fmla="*/ 980266 w 2351866"/>
              <a:gd name="connsiteY141" fmla="*/ 1621972 h 2253343"/>
              <a:gd name="connsiteX142" fmla="*/ 1018366 w 2351866"/>
              <a:gd name="connsiteY142" fmla="*/ 1627415 h 2253343"/>
              <a:gd name="connsiteX143" fmla="*/ 1045581 w 2351866"/>
              <a:gd name="connsiteY143" fmla="*/ 1638300 h 2253343"/>
              <a:gd name="connsiteX144" fmla="*/ 1067352 w 2351866"/>
              <a:gd name="connsiteY144" fmla="*/ 1681843 h 2253343"/>
              <a:gd name="connsiteX145" fmla="*/ 1045581 w 2351866"/>
              <a:gd name="connsiteY145" fmla="*/ 1719943 h 2253343"/>
              <a:gd name="connsiteX146" fmla="*/ 1002038 w 2351866"/>
              <a:gd name="connsiteY146" fmla="*/ 1736272 h 2253343"/>
              <a:gd name="connsiteX147" fmla="*/ 980266 w 2351866"/>
              <a:gd name="connsiteY147" fmla="*/ 1736272 h 2253343"/>
              <a:gd name="connsiteX148" fmla="*/ 953052 w 2351866"/>
              <a:gd name="connsiteY148" fmla="*/ 1758043 h 2253343"/>
              <a:gd name="connsiteX149" fmla="*/ 936723 w 2351866"/>
              <a:gd name="connsiteY149" fmla="*/ 1801586 h 2253343"/>
              <a:gd name="connsiteX150" fmla="*/ 909509 w 2351866"/>
              <a:gd name="connsiteY150" fmla="*/ 1801586 h 2253343"/>
              <a:gd name="connsiteX151" fmla="*/ 904066 w 2351866"/>
              <a:gd name="connsiteY151" fmla="*/ 1763486 h 2253343"/>
              <a:gd name="connsiteX152" fmla="*/ 904066 w 2351866"/>
              <a:gd name="connsiteY152" fmla="*/ 1730829 h 2253343"/>
              <a:gd name="connsiteX153" fmla="*/ 844195 w 2351866"/>
              <a:gd name="connsiteY153" fmla="*/ 1692729 h 2253343"/>
              <a:gd name="connsiteX154" fmla="*/ 811538 w 2351866"/>
              <a:gd name="connsiteY154" fmla="*/ 1660072 h 2253343"/>
              <a:gd name="connsiteX155" fmla="*/ 800652 w 2351866"/>
              <a:gd name="connsiteY155" fmla="*/ 1681843 h 2253343"/>
              <a:gd name="connsiteX156" fmla="*/ 806095 w 2351866"/>
              <a:gd name="connsiteY156" fmla="*/ 1741715 h 2253343"/>
              <a:gd name="connsiteX157" fmla="*/ 844195 w 2351866"/>
              <a:gd name="connsiteY157" fmla="*/ 1828800 h 2253343"/>
              <a:gd name="connsiteX158" fmla="*/ 855081 w 2351866"/>
              <a:gd name="connsiteY158" fmla="*/ 1899557 h 2253343"/>
              <a:gd name="connsiteX159" fmla="*/ 860523 w 2351866"/>
              <a:gd name="connsiteY159" fmla="*/ 1953986 h 2253343"/>
              <a:gd name="connsiteX160" fmla="*/ 865966 w 2351866"/>
              <a:gd name="connsiteY160" fmla="*/ 1997529 h 2253343"/>
              <a:gd name="connsiteX161" fmla="*/ 904066 w 2351866"/>
              <a:gd name="connsiteY161" fmla="*/ 2046515 h 2253343"/>
              <a:gd name="connsiteX162" fmla="*/ 904066 w 2351866"/>
              <a:gd name="connsiteY162" fmla="*/ 2117272 h 2253343"/>
              <a:gd name="connsiteX163" fmla="*/ 898623 w 2351866"/>
              <a:gd name="connsiteY163" fmla="*/ 2171700 h 2253343"/>
              <a:gd name="connsiteX164" fmla="*/ 860523 w 2351866"/>
              <a:gd name="connsiteY164" fmla="*/ 2231572 h 2253343"/>
              <a:gd name="connsiteX165" fmla="*/ 806095 w 2351866"/>
              <a:gd name="connsiteY165" fmla="*/ 2253343 h 2253343"/>
              <a:gd name="connsiteX166" fmla="*/ 784323 w 2351866"/>
              <a:gd name="connsiteY166" fmla="*/ 2253343 h 2253343"/>
              <a:gd name="connsiteX167" fmla="*/ 784323 w 2351866"/>
              <a:gd name="connsiteY167" fmla="*/ 2171700 h 2253343"/>
              <a:gd name="connsiteX168" fmla="*/ 795209 w 2351866"/>
              <a:gd name="connsiteY168" fmla="*/ 2111829 h 2253343"/>
              <a:gd name="connsiteX169" fmla="*/ 795209 w 2351866"/>
              <a:gd name="connsiteY169" fmla="*/ 2057400 h 2253343"/>
              <a:gd name="connsiteX170" fmla="*/ 762552 w 2351866"/>
              <a:gd name="connsiteY170" fmla="*/ 2013857 h 2253343"/>
              <a:gd name="connsiteX171" fmla="*/ 762552 w 2351866"/>
              <a:gd name="connsiteY171" fmla="*/ 1970315 h 2253343"/>
              <a:gd name="connsiteX172" fmla="*/ 719009 w 2351866"/>
              <a:gd name="connsiteY172" fmla="*/ 1970315 h 2253343"/>
              <a:gd name="connsiteX173" fmla="*/ 702681 w 2351866"/>
              <a:gd name="connsiteY173" fmla="*/ 1970315 h 2253343"/>
              <a:gd name="connsiteX174" fmla="*/ 686352 w 2351866"/>
              <a:gd name="connsiteY174" fmla="*/ 2024743 h 2253343"/>
              <a:gd name="connsiteX175" fmla="*/ 686352 w 2351866"/>
              <a:gd name="connsiteY175" fmla="*/ 2062843 h 2253343"/>
              <a:gd name="connsiteX176" fmla="*/ 653695 w 2351866"/>
              <a:gd name="connsiteY176" fmla="*/ 2117272 h 2253343"/>
              <a:gd name="connsiteX177" fmla="*/ 653695 w 2351866"/>
              <a:gd name="connsiteY177" fmla="*/ 2133600 h 2253343"/>
              <a:gd name="connsiteX178" fmla="*/ 615595 w 2351866"/>
              <a:gd name="connsiteY178" fmla="*/ 2111829 h 2253343"/>
              <a:gd name="connsiteX179" fmla="*/ 615595 w 2351866"/>
              <a:gd name="connsiteY179" fmla="*/ 2062843 h 2253343"/>
              <a:gd name="connsiteX180" fmla="*/ 615595 w 2351866"/>
              <a:gd name="connsiteY180" fmla="*/ 2013857 h 2253343"/>
              <a:gd name="connsiteX181" fmla="*/ 615595 w 2351866"/>
              <a:gd name="connsiteY181" fmla="*/ 1975757 h 2253343"/>
              <a:gd name="connsiteX182" fmla="*/ 610152 w 2351866"/>
              <a:gd name="connsiteY182" fmla="*/ 1921329 h 2253343"/>
              <a:gd name="connsiteX183" fmla="*/ 604709 w 2351866"/>
              <a:gd name="connsiteY183" fmla="*/ 1877786 h 2253343"/>
              <a:gd name="connsiteX184" fmla="*/ 582938 w 2351866"/>
              <a:gd name="connsiteY184" fmla="*/ 1856015 h 2253343"/>
              <a:gd name="connsiteX185" fmla="*/ 528509 w 2351866"/>
              <a:gd name="connsiteY185" fmla="*/ 1856015 h 2253343"/>
              <a:gd name="connsiteX186" fmla="*/ 517623 w 2351866"/>
              <a:gd name="connsiteY186" fmla="*/ 1921329 h 2253343"/>
              <a:gd name="connsiteX187" fmla="*/ 512181 w 2351866"/>
              <a:gd name="connsiteY187" fmla="*/ 1959429 h 2253343"/>
              <a:gd name="connsiteX188" fmla="*/ 506738 w 2351866"/>
              <a:gd name="connsiteY188" fmla="*/ 2008415 h 2253343"/>
              <a:gd name="connsiteX189" fmla="*/ 479523 w 2351866"/>
              <a:gd name="connsiteY189" fmla="*/ 1981200 h 2253343"/>
              <a:gd name="connsiteX190" fmla="*/ 446866 w 2351866"/>
              <a:gd name="connsiteY190" fmla="*/ 1937657 h 2253343"/>
              <a:gd name="connsiteX191" fmla="*/ 408766 w 2351866"/>
              <a:gd name="connsiteY191" fmla="*/ 1872343 h 2253343"/>
              <a:gd name="connsiteX192" fmla="*/ 381552 w 2351866"/>
              <a:gd name="connsiteY192" fmla="*/ 1828800 h 2253343"/>
              <a:gd name="connsiteX193" fmla="*/ 376109 w 2351866"/>
              <a:gd name="connsiteY193" fmla="*/ 1801586 h 2253343"/>
              <a:gd name="connsiteX194" fmla="*/ 376109 w 2351866"/>
              <a:gd name="connsiteY194" fmla="*/ 1768929 h 2253343"/>
              <a:gd name="connsiteX195" fmla="*/ 376109 w 2351866"/>
              <a:gd name="connsiteY195" fmla="*/ 1725386 h 2253343"/>
              <a:gd name="connsiteX196" fmla="*/ 419652 w 2351866"/>
              <a:gd name="connsiteY196" fmla="*/ 1709057 h 2253343"/>
              <a:gd name="connsiteX197" fmla="*/ 446866 w 2351866"/>
              <a:gd name="connsiteY197" fmla="*/ 1681843 h 2253343"/>
              <a:gd name="connsiteX198" fmla="*/ 446866 w 2351866"/>
              <a:gd name="connsiteY198" fmla="*/ 1627415 h 2253343"/>
              <a:gd name="connsiteX199" fmla="*/ 403323 w 2351866"/>
              <a:gd name="connsiteY199" fmla="*/ 1562100 h 2253343"/>
              <a:gd name="connsiteX200" fmla="*/ 359781 w 2351866"/>
              <a:gd name="connsiteY200" fmla="*/ 1534886 h 2253343"/>
              <a:gd name="connsiteX201" fmla="*/ 359781 w 2351866"/>
              <a:gd name="connsiteY201" fmla="*/ 1496786 h 2253343"/>
              <a:gd name="connsiteX202" fmla="*/ 332566 w 2351866"/>
              <a:gd name="connsiteY202" fmla="*/ 1458686 h 2253343"/>
              <a:gd name="connsiteX203" fmla="*/ 310795 w 2351866"/>
              <a:gd name="connsiteY203" fmla="*/ 1447800 h 2253343"/>
              <a:gd name="connsiteX204" fmla="*/ 321681 w 2351866"/>
              <a:gd name="connsiteY204" fmla="*/ 1409700 h 2253343"/>
              <a:gd name="connsiteX205" fmla="*/ 359781 w 2351866"/>
              <a:gd name="connsiteY205" fmla="*/ 1398815 h 2253343"/>
              <a:gd name="connsiteX206" fmla="*/ 392438 w 2351866"/>
              <a:gd name="connsiteY206" fmla="*/ 1344386 h 2253343"/>
              <a:gd name="connsiteX207" fmla="*/ 392438 w 2351866"/>
              <a:gd name="connsiteY207" fmla="*/ 1322615 h 2253343"/>
              <a:gd name="connsiteX208" fmla="*/ 435981 w 2351866"/>
              <a:gd name="connsiteY208" fmla="*/ 1322615 h 2253343"/>
              <a:gd name="connsiteX209" fmla="*/ 457752 w 2351866"/>
              <a:gd name="connsiteY209" fmla="*/ 1322615 h 2253343"/>
              <a:gd name="connsiteX210" fmla="*/ 479523 w 2351866"/>
              <a:gd name="connsiteY210" fmla="*/ 1322615 h 2253343"/>
              <a:gd name="connsiteX211" fmla="*/ 512181 w 2351866"/>
              <a:gd name="connsiteY211" fmla="*/ 1317172 h 2253343"/>
              <a:gd name="connsiteX212" fmla="*/ 539395 w 2351866"/>
              <a:gd name="connsiteY212" fmla="*/ 1295400 h 2253343"/>
              <a:gd name="connsiteX213" fmla="*/ 593823 w 2351866"/>
              <a:gd name="connsiteY213" fmla="*/ 1295400 h 2253343"/>
              <a:gd name="connsiteX214" fmla="*/ 719009 w 2351866"/>
              <a:gd name="connsiteY214" fmla="*/ 1355272 h 2253343"/>
              <a:gd name="connsiteX215" fmla="*/ 833309 w 2351866"/>
              <a:gd name="connsiteY215" fmla="*/ 1415143 h 2253343"/>
              <a:gd name="connsiteX216" fmla="*/ 844195 w 2351866"/>
              <a:gd name="connsiteY216" fmla="*/ 1453243 h 2253343"/>
              <a:gd name="connsiteX217" fmla="*/ 898623 w 2351866"/>
              <a:gd name="connsiteY217" fmla="*/ 1436915 h 2253343"/>
              <a:gd name="connsiteX218" fmla="*/ 936723 w 2351866"/>
              <a:gd name="connsiteY218" fmla="*/ 1409700 h 2253343"/>
              <a:gd name="connsiteX219" fmla="*/ 947609 w 2351866"/>
              <a:gd name="connsiteY219" fmla="*/ 1393372 h 2253343"/>
              <a:gd name="connsiteX220" fmla="*/ 871409 w 2351866"/>
              <a:gd name="connsiteY220" fmla="*/ 1366157 h 2253343"/>
              <a:gd name="connsiteX221" fmla="*/ 838752 w 2351866"/>
              <a:gd name="connsiteY221" fmla="*/ 1344386 h 2253343"/>
              <a:gd name="connsiteX222" fmla="*/ 838752 w 2351866"/>
              <a:gd name="connsiteY222" fmla="*/ 1295400 h 2253343"/>
              <a:gd name="connsiteX223" fmla="*/ 795209 w 2351866"/>
              <a:gd name="connsiteY223" fmla="*/ 1311729 h 2253343"/>
              <a:gd name="connsiteX224" fmla="*/ 778881 w 2351866"/>
              <a:gd name="connsiteY224" fmla="*/ 1295400 h 2253343"/>
              <a:gd name="connsiteX225" fmla="*/ 724452 w 2351866"/>
              <a:gd name="connsiteY225" fmla="*/ 1300843 h 2253343"/>
              <a:gd name="connsiteX226" fmla="*/ 697238 w 2351866"/>
              <a:gd name="connsiteY226" fmla="*/ 1317172 h 2253343"/>
              <a:gd name="connsiteX227" fmla="*/ 648252 w 2351866"/>
              <a:gd name="connsiteY227" fmla="*/ 1311729 h 2253343"/>
              <a:gd name="connsiteX228" fmla="*/ 615595 w 2351866"/>
              <a:gd name="connsiteY228" fmla="*/ 1279072 h 2253343"/>
              <a:gd name="connsiteX229" fmla="*/ 577495 w 2351866"/>
              <a:gd name="connsiteY229" fmla="*/ 1279072 h 2253343"/>
              <a:gd name="connsiteX230" fmla="*/ 539395 w 2351866"/>
              <a:gd name="connsiteY230" fmla="*/ 1268186 h 2253343"/>
              <a:gd name="connsiteX231" fmla="*/ 506738 w 2351866"/>
              <a:gd name="connsiteY231" fmla="*/ 1284515 h 2253343"/>
              <a:gd name="connsiteX232" fmla="*/ 495852 w 2351866"/>
              <a:gd name="connsiteY232" fmla="*/ 1300843 h 2253343"/>
              <a:gd name="connsiteX233" fmla="*/ 452309 w 2351866"/>
              <a:gd name="connsiteY233" fmla="*/ 1300843 h 2253343"/>
              <a:gd name="connsiteX234" fmla="*/ 441423 w 2351866"/>
              <a:gd name="connsiteY234" fmla="*/ 1273629 h 2253343"/>
              <a:gd name="connsiteX235" fmla="*/ 403323 w 2351866"/>
              <a:gd name="connsiteY235" fmla="*/ 1273629 h 2253343"/>
              <a:gd name="connsiteX236" fmla="*/ 370666 w 2351866"/>
              <a:gd name="connsiteY236" fmla="*/ 1273629 h 2253343"/>
              <a:gd name="connsiteX237" fmla="*/ 343452 w 2351866"/>
              <a:gd name="connsiteY237" fmla="*/ 1284515 h 2253343"/>
              <a:gd name="connsiteX238" fmla="*/ 332566 w 2351866"/>
              <a:gd name="connsiteY238" fmla="*/ 1268186 h 2253343"/>
              <a:gd name="connsiteX239" fmla="*/ 332566 w 2351866"/>
              <a:gd name="connsiteY239" fmla="*/ 1230086 h 2253343"/>
              <a:gd name="connsiteX240" fmla="*/ 316238 w 2351866"/>
              <a:gd name="connsiteY240" fmla="*/ 1208315 h 2253343"/>
              <a:gd name="connsiteX241" fmla="*/ 316238 w 2351866"/>
              <a:gd name="connsiteY241" fmla="*/ 1186543 h 2253343"/>
              <a:gd name="connsiteX242" fmla="*/ 316238 w 2351866"/>
              <a:gd name="connsiteY242" fmla="*/ 1143000 h 2253343"/>
              <a:gd name="connsiteX243" fmla="*/ 289023 w 2351866"/>
              <a:gd name="connsiteY243" fmla="*/ 1132115 h 2253343"/>
              <a:gd name="connsiteX244" fmla="*/ 261809 w 2351866"/>
              <a:gd name="connsiteY244" fmla="*/ 1132115 h 2253343"/>
              <a:gd name="connsiteX245" fmla="*/ 223709 w 2351866"/>
              <a:gd name="connsiteY245" fmla="*/ 1175657 h 2253343"/>
              <a:gd name="connsiteX246" fmla="*/ 201938 w 2351866"/>
              <a:gd name="connsiteY246" fmla="*/ 1175657 h 2253343"/>
              <a:gd name="connsiteX247" fmla="*/ 201938 w 2351866"/>
              <a:gd name="connsiteY247" fmla="*/ 1126672 h 2253343"/>
              <a:gd name="connsiteX248" fmla="*/ 201938 w 2351866"/>
              <a:gd name="connsiteY248" fmla="*/ 1050472 h 2253343"/>
              <a:gd name="connsiteX249" fmla="*/ 207381 w 2351866"/>
              <a:gd name="connsiteY249" fmla="*/ 1012372 h 2253343"/>
              <a:gd name="connsiteX250" fmla="*/ 240038 w 2351866"/>
              <a:gd name="connsiteY250" fmla="*/ 974272 h 2253343"/>
              <a:gd name="connsiteX251" fmla="*/ 256366 w 2351866"/>
              <a:gd name="connsiteY251" fmla="*/ 936172 h 2253343"/>
              <a:gd name="connsiteX252" fmla="*/ 218266 w 2351866"/>
              <a:gd name="connsiteY252" fmla="*/ 876300 h 2253343"/>
              <a:gd name="connsiteX253" fmla="*/ 174723 w 2351866"/>
              <a:gd name="connsiteY253" fmla="*/ 827315 h 2253343"/>
              <a:gd name="connsiteX254" fmla="*/ 147509 w 2351866"/>
              <a:gd name="connsiteY254" fmla="*/ 800100 h 2253343"/>
              <a:gd name="connsiteX255" fmla="*/ 162550 w 2351866"/>
              <a:gd name="connsiteY255" fmla="*/ 727949 h 2253343"/>
              <a:gd name="connsiteX256" fmla="*/ 149482 w 2351866"/>
              <a:gd name="connsiteY256" fmla="*/ 686011 h 2253343"/>
              <a:gd name="connsiteX257" fmla="*/ 118743 w 2351866"/>
              <a:gd name="connsiteY257" fmla="*/ 656483 h 2253343"/>
              <a:gd name="connsiteX258" fmla="*/ 99470 w 2351866"/>
              <a:gd name="connsiteY258" fmla="*/ 619986 h 2253343"/>
              <a:gd name="connsiteX259" fmla="*/ 68549 w 2351866"/>
              <a:gd name="connsiteY259" fmla="*/ 668052 h 2253343"/>
              <a:gd name="connsiteX260" fmla="*/ 70915 w 2351866"/>
              <a:gd name="connsiteY260" fmla="*/ 725978 h 2253343"/>
              <a:gd name="connsiteX261" fmla="*/ 111907 w 2351866"/>
              <a:gd name="connsiteY261" fmla="*/ 749879 h 2253343"/>
              <a:gd name="connsiteX262" fmla="*/ 108962 w 2351866"/>
              <a:gd name="connsiteY262" fmla="*/ 791108 h 2253343"/>
              <a:gd name="connsiteX263" fmla="*/ 48592 w 2351866"/>
              <a:gd name="connsiteY263" fmla="*/ 751351 h 2253343"/>
              <a:gd name="connsiteX264" fmla="*/ 36812 w 2351866"/>
              <a:gd name="connsiteY264" fmla="*/ 716012 h 2253343"/>
              <a:gd name="connsiteX265" fmla="*/ 44173 w 2351866"/>
              <a:gd name="connsiteY265" fmla="*/ 690981 h 2253343"/>
              <a:gd name="connsiteX266" fmla="*/ 0 w 2351866"/>
              <a:gd name="connsiteY266" fmla="*/ 632082 h 2253343"/>
              <a:gd name="connsiteX267" fmla="*/ 0 w 2351866"/>
              <a:gd name="connsiteY267" fmla="*/ 632082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10895 w 2351866"/>
              <a:gd name="connsiteY96" fmla="*/ 952500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285066 w 2351866"/>
              <a:gd name="connsiteY104" fmla="*/ 974272 h 2253343"/>
              <a:gd name="connsiteX105" fmla="*/ 1246966 w 2351866"/>
              <a:gd name="connsiteY105" fmla="*/ 1017815 h 2253343"/>
              <a:gd name="connsiteX106" fmla="*/ 1208866 w 2351866"/>
              <a:gd name="connsiteY106" fmla="*/ 1017815 h 2253343"/>
              <a:gd name="connsiteX107" fmla="*/ 1176209 w 2351866"/>
              <a:gd name="connsiteY107" fmla="*/ 1034143 h 2253343"/>
              <a:gd name="connsiteX108" fmla="*/ 1148995 w 2351866"/>
              <a:gd name="connsiteY108" fmla="*/ 1055915 h 2253343"/>
              <a:gd name="connsiteX109" fmla="*/ 1148995 w 2351866"/>
              <a:gd name="connsiteY109" fmla="*/ 1099457 h 2253343"/>
              <a:gd name="connsiteX110" fmla="*/ 1214309 w 2351866"/>
              <a:gd name="connsiteY110" fmla="*/ 1126672 h 2253343"/>
              <a:gd name="connsiteX111" fmla="*/ 1295952 w 2351866"/>
              <a:gd name="connsiteY111" fmla="*/ 1143000 h 2253343"/>
              <a:gd name="connsiteX112" fmla="*/ 1350381 w 2351866"/>
              <a:gd name="connsiteY112" fmla="*/ 1213757 h 2253343"/>
              <a:gd name="connsiteX113" fmla="*/ 1350381 w 2351866"/>
              <a:gd name="connsiteY113" fmla="*/ 1262743 h 2253343"/>
              <a:gd name="connsiteX114" fmla="*/ 1350381 w 2351866"/>
              <a:gd name="connsiteY114" fmla="*/ 1328057 h 2253343"/>
              <a:gd name="connsiteX115" fmla="*/ 1350381 w 2351866"/>
              <a:gd name="connsiteY115" fmla="*/ 1366157 h 2253343"/>
              <a:gd name="connsiteX116" fmla="*/ 1350381 w 2351866"/>
              <a:gd name="connsiteY116" fmla="*/ 1404257 h 2253343"/>
              <a:gd name="connsiteX117" fmla="*/ 1388481 w 2351866"/>
              <a:gd name="connsiteY117" fmla="*/ 1426029 h 2253343"/>
              <a:gd name="connsiteX118" fmla="*/ 1421138 w 2351866"/>
              <a:gd name="connsiteY118" fmla="*/ 1458686 h 2253343"/>
              <a:gd name="connsiteX119" fmla="*/ 1421138 w 2351866"/>
              <a:gd name="connsiteY119" fmla="*/ 1507672 h 2253343"/>
              <a:gd name="connsiteX120" fmla="*/ 1377595 w 2351866"/>
              <a:gd name="connsiteY120" fmla="*/ 1496786 h 2253343"/>
              <a:gd name="connsiteX121" fmla="*/ 1350381 w 2351866"/>
              <a:gd name="connsiteY121" fmla="*/ 1453243 h 2253343"/>
              <a:gd name="connsiteX122" fmla="*/ 1323166 w 2351866"/>
              <a:gd name="connsiteY122" fmla="*/ 1431472 h 2253343"/>
              <a:gd name="connsiteX123" fmla="*/ 1317723 w 2351866"/>
              <a:gd name="connsiteY123" fmla="*/ 1393372 h 2253343"/>
              <a:gd name="connsiteX124" fmla="*/ 1290509 w 2351866"/>
              <a:gd name="connsiteY124" fmla="*/ 1393372 h 2253343"/>
              <a:gd name="connsiteX125" fmla="*/ 1268738 w 2351866"/>
              <a:gd name="connsiteY125" fmla="*/ 1436915 h 2253343"/>
              <a:gd name="connsiteX126" fmla="*/ 1268738 w 2351866"/>
              <a:gd name="connsiteY126" fmla="*/ 1513115 h 2253343"/>
              <a:gd name="connsiteX127" fmla="*/ 1268738 w 2351866"/>
              <a:gd name="connsiteY127" fmla="*/ 1572986 h 2253343"/>
              <a:gd name="connsiteX128" fmla="*/ 1257852 w 2351866"/>
              <a:gd name="connsiteY128" fmla="*/ 1649186 h 2253343"/>
              <a:gd name="connsiteX129" fmla="*/ 1236081 w 2351866"/>
              <a:gd name="connsiteY129" fmla="*/ 1665515 h 2253343"/>
              <a:gd name="connsiteX130" fmla="*/ 1197981 w 2351866"/>
              <a:gd name="connsiteY130" fmla="*/ 1621972 h 2253343"/>
              <a:gd name="connsiteX131" fmla="*/ 1170766 w 2351866"/>
              <a:gd name="connsiteY131" fmla="*/ 1589315 h 2253343"/>
              <a:gd name="connsiteX132" fmla="*/ 1148995 w 2351866"/>
              <a:gd name="connsiteY132" fmla="*/ 1562100 h 2253343"/>
              <a:gd name="connsiteX133" fmla="*/ 1132666 w 2351866"/>
              <a:gd name="connsiteY133" fmla="*/ 1518557 h 2253343"/>
              <a:gd name="connsiteX134" fmla="*/ 1121781 w 2351866"/>
              <a:gd name="connsiteY134" fmla="*/ 1485900 h 2253343"/>
              <a:gd name="connsiteX135" fmla="*/ 1083681 w 2351866"/>
              <a:gd name="connsiteY135" fmla="*/ 1485900 h 2253343"/>
              <a:gd name="connsiteX136" fmla="*/ 1051023 w 2351866"/>
              <a:gd name="connsiteY136" fmla="*/ 1513115 h 2253343"/>
              <a:gd name="connsiteX137" fmla="*/ 1023809 w 2351866"/>
              <a:gd name="connsiteY137" fmla="*/ 1475015 h 2253343"/>
              <a:gd name="connsiteX138" fmla="*/ 1002038 w 2351866"/>
              <a:gd name="connsiteY138" fmla="*/ 1480457 h 2253343"/>
              <a:gd name="connsiteX139" fmla="*/ 974823 w 2351866"/>
              <a:gd name="connsiteY139" fmla="*/ 1534886 h 2253343"/>
              <a:gd name="connsiteX140" fmla="*/ 974823 w 2351866"/>
              <a:gd name="connsiteY140" fmla="*/ 1572986 h 2253343"/>
              <a:gd name="connsiteX141" fmla="*/ 980266 w 2351866"/>
              <a:gd name="connsiteY141" fmla="*/ 1621972 h 2253343"/>
              <a:gd name="connsiteX142" fmla="*/ 1018366 w 2351866"/>
              <a:gd name="connsiteY142" fmla="*/ 1627415 h 2253343"/>
              <a:gd name="connsiteX143" fmla="*/ 1045581 w 2351866"/>
              <a:gd name="connsiteY143" fmla="*/ 1638300 h 2253343"/>
              <a:gd name="connsiteX144" fmla="*/ 1067352 w 2351866"/>
              <a:gd name="connsiteY144" fmla="*/ 1681843 h 2253343"/>
              <a:gd name="connsiteX145" fmla="*/ 1045581 w 2351866"/>
              <a:gd name="connsiteY145" fmla="*/ 1719943 h 2253343"/>
              <a:gd name="connsiteX146" fmla="*/ 1002038 w 2351866"/>
              <a:gd name="connsiteY146" fmla="*/ 1736272 h 2253343"/>
              <a:gd name="connsiteX147" fmla="*/ 980266 w 2351866"/>
              <a:gd name="connsiteY147" fmla="*/ 1736272 h 2253343"/>
              <a:gd name="connsiteX148" fmla="*/ 953052 w 2351866"/>
              <a:gd name="connsiteY148" fmla="*/ 1758043 h 2253343"/>
              <a:gd name="connsiteX149" fmla="*/ 936723 w 2351866"/>
              <a:gd name="connsiteY149" fmla="*/ 1801586 h 2253343"/>
              <a:gd name="connsiteX150" fmla="*/ 909509 w 2351866"/>
              <a:gd name="connsiteY150" fmla="*/ 1801586 h 2253343"/>
              <a:gd name="connsiteX151" fmla="*/ 904066 w 2351866"/>
              <a:gd name="connsiteY151" fmla="*/ 1763486 h 2253343"/>
              <a:gd name="connsiteX152" fmla="*/ 904066 w 2351866"/>
              <a:gd name="connsiteY152" fmla="*/ 1730829 h 2253343"/>
              <a:gd name="connsiteX153" fmla="*/ 844195 w 2351866"/>
              <a:gd name="connsiteY153" fmla="*/ 1692729 h 2253343"/>
              <a:gd name="connsiteX154" fmla="*/ 811538 w 2351866"/>
              <a:gd name="connsiteY154" fmla="*/ 1660072 h 2253343"/>
              <a:gd name="connsiteX155" fmla="*/ 800652 w 2351866"/>
              <a:gd name="connsiteY155" fmla="*/ 1681843 h 2253343"/>
              <a:gd name="connsiteX156" fmla="*/ 806095 w 2351866"/>
              <a:gd name="connsiteY156" fmla="*/ 1741715 h 2253343"/>
              <a:gd name="connsiteX157" fmla="*/ 844195 w 2351866"/>
              <a:gd name="connsiteY157" fmla="*/ 1828800 h 2253343"/>
              <a:gd name="connsiteX158" fmla="*/ 855081 w 2351866"/>
              <a:gd name="connsiteY158" fmla="*/ 1899557 h 2253343"/>
              <a:gd name="connsiteX159" fmla="*/ 860523 w 2351866"/>
              <a:gd name="connsiteY159" fmla="*/ 1953986 h 2253343"/>
              <a:gd name="connsiteX160" fmla="*/ 865966 w 2351866"/>
              <a:gd name="connsiteY160" fmla="*/ 1997529 h 2253343"/>
              <a:gd name="connsiteX161" fmla="*/ 904066 w 2351866"/>
              <a:gd name="connsiteY161" fmla="*/ 2046515 h 2253343"/>
              <a:gd name="connsiteX162" fmla="*/ 904066 w 2351866"/>
              <a:gd name="connsiteY162" fmla="*/ 2117272 h 2253343"/>
              <a:gd name="connsiteX163" fmla="*/ 898623 w 2351866"/>
              <a:gd name="connsiteY163" fmla="*/ 2171700 h 2253343"/>
              <a:gd name="connsiteX164" fmla="*/ 860523 w 2351866"/>
              <a:gd name="connsiteY164" fmla="*/ 2231572 h 2253343"/>
              <a:gd name="connsiteX165" fmla="*/ 806095 w 2351866"/>
              <a:gd name="connsiteY165" fmla="*/ 2253343 h 2253343"/>
              <a:gd name="connsiteX166" fmla="*/ 784323 w 2351866"/>
              <a:gd name="connsiteY166" fmla="*/ 2253343 h 2253343"/>
              <a:gd name="connsiteX167" fmla="*/ 784323 w 2351866"/>
              <a:gd name="connsiteY167" fmla="*/ 2171700 h 2253343"/>
              <a:gd name="connsiteX168" fmla="*/ 795209 w 2351866"/>
              <a:gd name="connsiteY168" fmla="*/ 2111829 h 2253343"/>
              <a:gd name="connsiteX169" fmla="*/ 795209 w 2351866"/>
              <a:gd name="connsiteY169" fmla="*/ 2057400 h 2253343"/>
              <a:gd name="connsiteX170" fmla="*/ 762552 w 2351866"/>
              <a:gd name="connsiteY170" fmla="*/ 2013857 h 2253343"/>
              <a:gd name="connsiteX171" fmla="*/ 762552 w 2351866"/>
              <a:gd name="connsiteY171" fmla="*/ 1970315 h 2253343"/>
              <a:gd name="connsiteX172" fmla="*/ 719009 w 2351866"/>
              <a:gd name="connsiteY172" fmla="*/ 1970315 h 2253343"/>
              <a:gd name="connsiteX173" fmla="*/ 702681 w 2351866"/>
              <a:gd name="connsiteY173" fmla="*/ 1970315 h 2253343"/>
              <a:gd name="connsiteX174" fmla="*/ 686352 w 2351866"/>
              <a:gd name="connsiteY174" fmla="*/ 2024743 h 2253343"/>
              <a:gd name="connsiteX175" fmla="*/ 686352 w 2351866"/>
              <a:gd name="connsiteY175" fmla="*/ 2062843 h 2253343"/>
              <a:gd name="connsiteX176" fmla="*/ 653695 w 2351866"/>
              <a:gd name="connsiteY176" fmla="*/ 2117272 h 2253343"/>
              <a:gd name="connsiteX177" fmla="*/ 653695 w 2351866"/>
              <a:gd name="connsiteY177" fmla="*/ 2133600 h 2253343"/>
              <a:gd name="connsiteX178" fmla="*/ 615595 w 2351866"/>
              <a:gd name="connsiteY178" fmla="*/ 2111829 h 2253343"/>
              <a:gd name="connsiteX179" fmla="*/ 615595 w 2351866"/>
              <a:gd name="connsiteY179" fmla="*/ 2062843 h 2253343"/>
              <a:gd name="connsiteX180" fmla="*/ 615595 w 2351866"/>
              <a:gd name="connsiteY180" fmla="*/ 2013857 h 2253343"/>
              <a:gd name="connsiteX181" fmla="*/ 615595 w 2351866"/>
              <a:gd name="connsiteY181" fmla="*/ 1975757 h 2253343"/>
              <a:gd name="connsiteX182" fmla="*/ 610152 w 2351866"/>
              <a:gd name="connsiteY182" fmla="*/ 1921329 h 2253343"/>
              <a:gd name="connsiteX183" fmla="*/ 604709 w 2351866"/>
              <a:gd name="connsiteY183" fmla="*/ 1877786 h 2253343"/>
              <a:gd name="connsiteX184" fmla="*/ 582938 w 2351866"/>
              <a:gd name="connsiteY184" fmla="*/ 1856015 h 2253343"/>
              <a:gd name="connsiteX185" fmla="*/ 528509 w 2351866"/>
              <a:gd name="connsiteY185" fmla="*/ 1856015 h 2253343"/>
              <a:gd name="connsiteX186" fmla="*/ 517623 w 2351866"/>
              <a:gd name="connsiteY186" fmla="*/ 1921329 h 2253343"/>
              <a:gd name="connsiteX187" fmla="*/ 512181 w 2351866"/>
              <a:gd name="connsiteY187" fmla="*/ 1959429 h 2253343"/>
              <a:gd name="connsiteX188" fmla="*/ 506738 w 2351866"/>
              <a:gd name="connsiteY188" fmla="*/ 2008415 h 2253343"/>
              <a:gd name="connsiteX189" fmla="*/ 479523 w 2351866"/>
              <a:gd name="connsiteY189" fmla="*/ 1981200 h 2253343"/>
              <a:gd name="connsiteX190" fmla="*/ 446866 w 2351866"/>
              <a:gd name="connsiteY190" fmla="*/ 1937657 h 2253343"/>
              <a:gd name="connsiteX191" fmla="*/ 408766 w 2351866"/>
              <a:gd name="connsiteY191" fmla="*/ 1872343 h 2253343"/>
              <a:gd name="connsiteX192" fmla="*/ 381552 w 2351866"/>
              <a:gd name="connsiteY192" fmla="*/ 1828800 h 2253343"/>
              <a:gd name="connsiteX193" fmla="*/ 376109 w 2351866"/>
              <a:gd name="connsiteY193" fmla="*/ 1801586 h 2253343"/>
              <a:gd name="connsiteX194" fmla="*/ 376109 w 2351866"/>
              <a:gd name="connsiteY194" fmla="*/ 1768929 h 2253343"/>
              <a:gd name="connsiteX195" fmla="*/ 376109 w 2351866"/>
              <a:gd name="connsiteY195" fmla="*/ 1725386 h 2253343"/>
              <a:gd name="connsiteX196" fmla="*/ 419652 w 2351866"/>
              <a:gd name="connsiteY196" fmla="*/ 1709057 h 2253343"/>
              <a:gd name="connsiteX197" fmla="*/ 446866 w 2351866"/>
              <a:gd name="connsiteY197" fmla="*/ 1681843 h 2253343"/>
              <a:gd name="connsiteX198" fmla="*/ 446866 w 2351866"/>
              <a:gd name="connsiteY198" fmla="*/ 1627415 h 2253343"/>
              <a:gd name="connsiteX199" fmla="*/ 403323 w 2351866"/>
              <a:gd name="connsiteY199" fmla="*/ 1562100 h 2253343"/>
              <a:gd name="connsiteX200" fmla="*/ 359781 w 2351866"/>
              <a:gd name="connsiteY200" fmla="*/ 1534886 h 2253343"/>
              <a:gd name="connsiteX201" fmla="*/ 359781 w 2351866"/>
              <a:gd name="connsiteY201" fmla="*/ 1496786 h 2253343"/>
              <a:gd name="connsiteX202" fmla="*/ 332566 w 2351866"/>
              <a:gd name="connsiteY202" fmla="*/ 1458686 h 2253343"/>
              <a:gd name="connsiteX203" fmla="*/ 310795 w 2351866"/>
              <a:gd name="connsiteY203" fmla="*/ 1447800 h 2253343"/>
              <a:gd name="connsiteX204" fmla="*/ 321681 w 2351866"/>
              <a:gd name="connsiteY204" fmla="*/ 1409700 h 2253343"/>
              <a:gd name="connsiteX205" fmla="*/ 359781 w 2351866"/>
              <a:gd name="connsiteY205" fmla="*/ 1398815 h 2253343"/>
              <a:gd name="connsiteX206" fmla="*/ 392438 w 2351866"/>
              <a:gd name="connsiteY206" fmla="*/ 1344386 h 2253343"/>
              <a:gd name="connsiteX207" fmla="*/ 392438 w 2351866"/>
              <a:gd name="connsiteY207" fmla="*/ 1322615 h 2253343"/>
              <a:gd name="connsiteX208" fmla="*/ 435981 w 2351866"/>
              <a:gd name="connsiteY208" fmla="*/ 1322615 h 2253343"/>
              <a:gd name="connsiteX209" fmla="*/ 457752 w 2351866"/>
              <a:gd name="connsiteY209" fmla="*/ 1322615 h 2253343"/>
              <a:gd name="connsiteX210" fmla="*/ 479523 w 2351866"/>
              <a:gd name="connsiteY210" fmla="*/ 1322615 h 2253343"/>
              <a:gd name="connsiteX211" fmla="*/ 512181 w 2351866"/>
              <a:gd name="connsiteY211" fmla="*/ 1317172 h 2253343"/>
              <a:gd name="connsiteX212" fmla="*/ 539395 w 2351866"/>
              <a:gd name="connsiteY212" fmla="*/ 1295400 h 2253343"/>
              <a:gd name="connsiteX213" fmla="*/ 593823 w 2351866"/>
              <a:gd name="connsiteY213" fmla="*/ 1295400 h 2253343"/>
              <a:gd name="connsiteX214" fmla="*/ 719009 w 2351866"/>
              <a:gd name="connsiteY214" fmla="*/ 1355272 h 2253343"/>
              <a:gd name="connsiteX215" fmla="*/ 833309 w 2351866"/>
              <a:gd name="connsiteY215" fmla="*/ 1415143 h 2253343"/>
              <a:gd name="connsiteX216" fmla="*/ 844195 w 2351866"/>
              <a:gd name="connsiteY216" fmla="*/ 1453243 h 2253343"/>
              <a:gd name="connsiteX217" fmla="*/ 898623 w 2351866"/>
              <a:gd name="connsiteY217" fmla="*/ 1436915 h 2253343"/>
              <a:gd name="connsiteX218" fmla="*/ 936723 w 2351866"/>
              <a:gd name="connsiteY218" fmla="*/ 1409700 h 2253343"/>
              <a:gd name="connsiteX219" fmla="*/ 947609 w 2351866"/>
              <a:gd name="connsiteY219" fmla="*/ 1393372 h 2253343"/>
              <a:gd name="connsiteX220" fmla="*/ 871409 w 2351866"/>
              <a:gd name="connsiteY220" fmla="*/ 1366157 h 2253343"/>
              <a:gd name="connsiteX221" fmla="*/ 838752 w 2351866"/>
              <a:gd name="connsiteY221" fmla="*/ 1344386 h 2253343"/>
              <a:gd name="connsiteX222" fmla="*/ 838752 w 2351866"/>
              <a:gd name="connsiteY222" fmla="*/ 1295400 h 2253343"/>
              <a:gd name="connsiteX223" fmla="*/ 795209 w 2351866"/>
              <a:gd name="connsiteY223" fmla="*/ 1311729 h 2253343"/>
              <a:gd name="connsiteX224" fmla="*/ 778881 w 2351866"/>
              <a:gd name="connsiteY224" fmla="*/ 1295400 h 2253343"/>
              <a:gd name="connsiteX225" fmla="*/ 724452 w 2351866"/>
              <a:gd name="connsiteY225" fmla="*/ 1300843 h 2253343"/>
              <a:gd name="connsiteX226" fmla="*/ 697238 w 2351866"/>
              <a:gd name="connsiteY226" fmla="*/ 1317172 h 2253343"/>
              <a:gd name="connsiteX227" fmla="*/ 648252 w 2351866"/>
              <a:gd name="connsiteY227" fmla="*/ 1311729 h 2253343"/>
              <a:gd name="connsiteX228" fmla="*/ 615595 w 2351866"/>
              <a:gd name="connsiteY228" fmla="*/ 1279072 h 2253343"/>
              <a:gd name="connsiteX229" fmla="*/ 577495 w 2351866"/>
              <a:gd name="connsiteY229" fmla="*/ 1279072 h 2253343"/>
              <a:gd name="connsiteX230" fmla="*/ 539395 w 2351866"/>
              <a:gd name="connsiteY230" fmla="*/ 1268186 h 2253343"/>
              <a:gd name="connsiteX231" fmla="*/ 506738 w 2351866"/>
              <a:gd name="connsiteY231" fmla="*/ 1284515 h 2253343"/>
              <a:gd name="connsiteX232" fmla="*/ 495852 w 2351866"/>
              <a:gd name="connsiteY232" fmla="*/ 1300843 h 2253343"/>
              <a:gd name="connsiteX233" fmla="*/ 452309 w 2351866"/>
              <a:gd name="connsiteY233" fmla="*/ 1300843 h 2253343"/>
              <a:gd name="connsiteX234" fmla="*/ 441423 w 2351866"/>
              <a:gd name="connsiteY234" fmla="*/ 1273629 h 2253343"/>
              <a:gd name="connsiteX235" fmla="*/ 403323 w 2351866"/>
              <a:gd name="connsiteY235" fmla="*/ 1273629 h 2253343"/>
              <a:gd name="connsiteX236" fmla="*/ 370666 w 2351866"/>
              <a:gd name="connsiteY236" fmla="*/ 1273629 h 2253343"/>
              <a:gd name="connsiteX237" fmla="*/ 343452 w 2351866"/>
              <a:gd name="connsiteY237" fmla="*/ 1284515 h 2253343"/>
              <a:gd name="connsiteX238" fmla="*/ 332566 w 2351866"/>
              <a:gd name="connsiteY238" fmla="*/ 1268186 h 2253343"/>
              <a:gd name="connsiteX239" fmla="*/ 332566 w 2351866"/>
              <a:gd name="connsiteY239" fmla="*/ 1230086 h 2253343"/>
              <a:gd name="connsiteX240" fmla="*/ 316238 w 2351866"/>
              <a:gd name="connsiteY240" fmla="*/ 1208315 h 2253343"/>
              <a:gd name="connsiteX241" fmla="*/ 316238 w 2351866"/>
              <a:gd name="connsiteY241" fmla="*/ 1186543 h 2253343"/>
              <a:gd name="connsiteX242" fmla="*/ 316238 w 2351866"/>
              <a:gd name="connsiteY242" fmla="*/ 1143000 h 2253343"/>
              <a:gd name="connsiteX243" fmla="*/ 289023 w 2351866"/>
              <a:gd name="connsiteY243" fmla="*/ 1132115 h 2253343"/>
              <a:gd name="connsiteX244" fmla="*/ 261809 w 2351866"/>
              <a:gd name="connsiteY244" fmla="*/ 1132115 h 2253343"/>
              <a:gd name="connsiteX245" fmla="*/ 223709 w 2351866"/>
              <a:gd name="connsiteY245" fmla="*/ 1175657 h 2253343"/>
              <a:gd name="connsiteX246" fmla="*/ 201938 w 2351866"/>
              <a:gd name="connsiteY246" fmla="*/ 1175657 h 2253343"/>
              <a:gd name="connsiteX247" fmla="*/ 201938 w 2351866"/>
              <a:gd name="connsiteY247" fmla="*/ 1126672 h 2253343"/>
              <a:gd name="connsiteX248" fmla="*/ 201938 w 2351866"/>
              <a:gd name="connsiteY248" fmla="*/ 1050472 h 2253343"/>
              <a:gd name="connsiteX249" fmla="*/ 207381 w 2351866"/>
              <a:gd name="connsiteY249" fmla="*/ 1012372 h 2253343"/>
              <a:gd name="connsiteX250" fmla="*/ 240038 w 2351866"/>
              <a:gd name="connsiteY250" fmla="*/ 974272 h 2253343"/>
              <a:gd name="connsiteX251" fmla="*/ 256366 w 2351866"/>
              <a:gd name="connsiteY251" fmla="*/ 936172 h 2253343"/>
              <a:gd name="connsiteX252" fmla="*/ 218266 w 2351866"/>
              <a:gd name="connsiteY252" fmla="*/ 876300 h 2253343"/>
              <a:gd name="connsiteX253" fmla="*/ 174723 w 2351866"/>
              <a:gd name="connsiteY253" fmla="*/ 827315 h 2253343"/>
              <a:gd name="connsiteX254" fmla="*/ 147509 w 2351866"/>
              <a:gd name="connsiteY254" fmla="*/ 800100 h 2253343"/>
              <a:gd name="connsiteX255" fmla="*/ 162550 w 2351866"/>
              <a:gd name="connsiteY255" fmla="*/ 727949 h 2253343"/>
              <a:gd name="connsiteX256" fmla="*/ 149482 w 2351866"/>
              <a:gd name="connsiteY256" fmla="*/ 686011 h 2253343"/>
              <a:gd name="connsiteX257" fmla="*/ 118743 w 2351866"/>
              <a:gd name="connsiteY257" fmla="*/ 656483 h 2253343"/>
              <a:gd name="connsiteX258" fmla="*/ 99470 w 2351866"/>
              <a:gd name="connsiteY258" fmla="*/ 619986 h 2253343"/>
              <a:gd name="connsiteX259" fmla="*/ 68549 w 2351866"/>
              <a:gd name="connsiteY259" fmla="*/ 668052 h 2253343"/>
              <a:gd name="connsiteX260" fmla="*/ 70915 w 2351866"/>
              <a:gd name="connsiteY260" fmla="*/ 725978 h 2253343"/>
              <a:gd name="connsiteX261" fmla="*/ 111907 w 2351866"/>
              <a:gd name="connsiteY261" fmla="*/ 749879 h 2253343"/>
              <a:gd name="connsiteX262" fmla="*/ 108962 w 2351866"/>
              <a:gd name="connsiteY262" fmla="*/ 791108 h 2253343"/>
              <a:gd name="connsiteX263" fmla="*/ 48592 w 2351866"/>
              <a:gd name="connsiteY263" fmla="*/ 751351 h 2253343"/>
              <a:gd name="connsiteX264" fmla="*/ 36812 w 2351866"/>
              <a:gd name="connsiteY264" fmla="*/ 716012 h 2253343"/>
              <a:gd name="connsiteX265" fmla="*/ 44173 w 2351866"/>
              <a:gd name="connsiteY265" fmla="*/ 690981 h 2253343"/>
              <a:gd name="connsiteX266" fmla="*/ 0 w 2351866"/>
              <a:gd name="connsiteY266" fmla="*/ 632082 h 2253343"/>
              <a:gd name="connsiteX267" fmla="*/ 0 w 2351866"/>
              <a:gd name="connsiteY267" fmla="*/ 595271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10895 w 2351866"/>
              <a:gd name="connsiteY96" fmla="*/ 952500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285066 w 2351866"/>
              <a:gd name="connsiteY104" fmla="*/ 974272 h 2253343"/>
              <a:gd name="connsiteX105" fmla="*/ 1246966 w 2351866"/>
              <a:gd name="connsiteY105" fmla="*/ 1017815 h 2253343"/>
              <a:gd name="connsiteX106" fmla="*/ 1208866 w 2351866"/>
              <a:gd name="connsiteY106" fmla="*/ 1017815 h 2253343"/>
              <a:gd name="connsiteX107" fmla="*/ 1176209 w 2351866"/>
              <a:gd name="connsiteY107" fmla="*/ 1034143 h 2253343"/>
              <a:gd name="connsiteX108" fmla="*/ 1148995 w 2351866"/>
              <a:gd name="connsiteY108" fmla="*/ 1055915 h 2253343"/>
              <a:gd name="connsiteX109" fmla="*/ 1148995 w 2351866"/>
              <a:gd name="connsiteY109" fmla="*/ 1099457 h 2253343"/>
              <a:gd name="connsiteX110" fmla="*/ 1214309 w 2351866"/>
              <a:gd name="connsiteY110" fmla="*/ 1126672 h 2253343"/>
              <a:gd name="connsiteX111" fmla="*/ 1295952 w 2351866"/>
              <a:gd name="connsiteY111" fmla="*/ 1143000 h 2253343"/>
              <a:gd name="connsiteX112" fmla="*/ 1350381 w 2351866"/>
              <a:gd name="connsiteY112" fmla="*/ 1213757 h 2253343"/>
              <a:gd name="connsiteX113" fmla="*/ 1350381 w 2351866"/>
              <a:gd name="connsiteY113" fmla="*/ 1262743 h 2253343"/>
              <a:gd name="connsiteX114" fmla="*/ 1350381 w 2351866"/>
              <a:gd name="connsiteY114" fmla="*/ 1328057 h 2253343"/>
              <a:gd name="connsiteX115" fmla="*/ 1350381 w 2351866"/>
              <a:gd name="connsiteY115" fmla="*/ 1366157 h 2253343"/>
              <a:gd name="connsiteX116" fmla="*/ 1350381 w 2351866"/>
              <a:gd name="connsiteY116" fmla="*/ 1404257 h 2253343"/>
              <a:gd name="connsiteX117" fmla="*/ 1388481 w 2351866"/>
              <a:gd name="connsiteY117" fmla="*/ 1426029 h 2253343"/>
              <a:gd name="connsiteX118" fmla="*/ 1421138 w 2351866"/>
              <a:gd name="connsiteY118" fmla="*/ 1458686 h 2253343"/>
              <a:gd name="connsiteX119" fmla="*/ 1421138 w 2351866"/>
              <a:gd name="connsiteY119" fmla="*/ 1507672 h 2253343"/>
              <a:gd name="connsiteX120" fmla="*/ 1377595 w 2351866"/>
              <a:gd name="connsiteY120" fmla="*/ 1496786 h 2253343"/>
              <a:gd name="connsiteX121" fmla="*/ 1350381 w 2351866"/>
              <a:gd name="connsiteY121" fmla="*/ 1453243 h 2253343"/>
              <a:gd name="connsiteX122" fmla="*/ 1323166 w 2351866"/>
              <a:gd name="connsiteY122" fmla="*/ 1431472 h 2253343"/>
              <a:gd name="connsiteX123" fmla="*/ 1317723 w 2351866"/>
              <a:gd name="connsiteY123" fmla="*/ 1393372 h 2253343"/>
              <a:gd name="connsiteX124" fmla="*/ 1290509 w 2351866"/>
              <a:gd name="connsiteY124" fmla="*/ 1393372 h 2253343"/>
              <a:gd name="connsiteX125" fmla="*/ 1268738 w 2351866"/>
              <a:gd name="connsiteY125" fmla="*/ 1436915 h 2253343"/>
              <a:gd name="connsiteX126" fmla="*/ 1268738 w 2351866"/>
              <a:gd name="connsiteY126" fmla="*/ 1513115 h 2253343"/>
              <a:gd name="connsiteX127" fmla="*/ 1268738 w 2351866"/>
              <a:gd name="connsiteY127" fmla="*/ 1572986 h 2253343"/>
              <a:gd name="connsiteX128" fmla="*/ 1257852 w 2351866"/>
              <a:gd name="connsiteY128" fmla="*/ 1649186 h 2253343"/>
              <a:gd name="connsiteX129" fmla="*/ 1236081 w 2351866"/>
              <a:gd name="connsiteY129" fmla="*/ 1665515 h 2253343"/>
              <a:gd name="connsiteX130" fmla="*/ 1197981 w 2351866"/>
              <a:gd name="connsiteY130" fmla="*/ 1621972 h 2253343"/>
              <a:gd name="connsiteX131" fmla="*/ 1170766 w 2351866"/>
              <a:gd name="connsiteY131" fmla="*/ 1589315 h 2253343"/>
              <a:gd name="connsiteX132" fmla="*/ 1148995 w 2351866"/>
              <a:gd name="connsiteY132" fmla="*/ 1562100 h 2253343"/>
              <a:gd name="connsiteX133" fmla="*/ 1132666 w 2351866"/>
              <a:gd name="connsiteY133" fmla="*/ 1518557 h 2253343"/>
              <a:gd name="connsiteX134" fmla="*/ 1121781 w 2351866"/>
              <a:gd name="connsiteY134" fmla="*/ 1485900 h 2253343"/>
              <a:gd name="connsiteX135" fmla="*/ 1083681 w 2351866"/>
              <a:gd name="connsiteY135" fmla="*/ 1485900 h 2253343"/>
              <a:gd name="connsiteX136" fmla="*/ 1051023 w 2351866"/>
              <a:gd name="connsiteY136" fmla="*/ 1513115 h 2253343"/>
              <a:gd name="connsiteX137" fmla="*/ 1023809 w 2351866"/>
              <a:gd name="connsiteY137" fmla="*/ 1475015 h 2253343"/>
              <a:gd name="connsiteX138" fmla="*/ 1002038 w 2351866"/>
              <a:gd name="connsiteY138" fmla="*/ 1480457 h 2253343"/>
              <a:gd name="connsiteX139" fmla="*/ 974823 w 2351866"/>
              <a:gd name="connsiteY139" fmla="*/ 1534886 h 2253343"/>
              <a:gd name="connsiteX140" fmla="*/ 974823 w 2351866"/>
              <a:gd name="connsiteY140" fmla="*/ 1572986 h 2253343"/>
              <a:gd name="connsiteX141" fmla="*/ 980266 w 2351866"/>
              <a:gd name="connsiteY141" fmla="*/ 1621972 h 2253343"/>
              <a:gd name="connsiteX142" fmla="*/ 1018366 w 2351866"/>
              <a:gd name="connsiteY142" fmla="*/ 1627415 h 2253343"/>
              <a:gd name="connsiteX143" fmla="*/ 1045581 w 2351866"/>
              <a:gd name="connsiteY143" fmla="*/ 1638300 h 2253343"/>
              <a:gd name="connsiteX144" fmla="*/ 1067352 w 2351866"/>
              <a:gd name="connsiteY144" fmla="*/ 1681843 h 2253343"/>
              <a:gd name="connsiteX145" fmla="*/ 1045581 w 2351866"/>
              <a:gd name="connsiteY145" fmla="*/ 1719943 h 2253343"/>
              <a:gd name="connsiteX146" fmla="*/ 1002038 w 2351866"/>
              <a:gd name="connsiteY146" fmla="*/ 1736272 h 2253343"/>
              <a:gd name="connsiteX147" fmla="*/ 980266 w 2351866"/>
              <a:gd name="connsiteY147" fmla="*/ 1736272 h 2253343"/>
              <a:gd name="connsiteX148" fmla="*/ 953052 w 2351866"/>
              <a:gd name="connsiteY148" fmla="*/ 1758043 h 2253343"/>
              <a:gd name="connsiteX149" fmla="*/ 936723 w 2351866"/>
              <a:gd name="connsiteY149" fmla="*/ 1801586 h 2253343"/>
              <a:gd name="connsiteX150" fmla="*/ 909509 w 2351866"/>
              <a:gd name="connsiteY150" fmla="*/ 1801586 h 2253343"/>
              <a:gd name="connsiteX151" fmla="*/ 904066 w 2351866"/>
              <a:gd name="connsiteY151" fmla="*/ 1763486 h 2253343"/>
              <a:gd name="connsiteX152" fmla="*/ 904066 w 2351866"/>
              <a:gd name="connsiteY152" fmla="*/ 1730829 h 2253343"/>
              <a:gd name="connsiteX153" fmla="*/ 844195 w 2351866"/>
              <a:gd name="connsiteY153" fmla="*/ 1692729 h 2253343"/>
              <a:gd name="connsiteX154" fmla="*/ 811538 w 2351866"/>
              <a:gd name="connsiteY154" fmla="*/ 1660072 h 2253343"/>
              <a:gd name="connsiteX155" fmla="*/ 800652 w 2351866"/>
              <a:gd name="connsiteY155" fmla="*/ 1681843 h 2253343"/>
              <a:gd name="connsiteX156" fmla="*/ 806095 w 2351866"/>
              <a:gd name="connsiteY156" fmla="*/ 1741715 h 2253343"/>
              <a:gd name="connsiteX157" fmla="*/ 844195 w 2351866"/>
              <a:gd name="connsiteY157" fmla="*/ 1828800 h 2253343"/>
              <a:gd name="connsiteX158" fmla="*/ 855081 w 2351866"/>
              <a:gd name="connsiteY158" fmla="*/ 1899557 h 2253343"/>
              <a:gd name="connsiteX159" fmla="*/ 860523 w 2351866"/>
              <a:gd name="connsiteY159" fmla="*/ 1953986 h 2253343"/>
              <a:gd name="connsiteX160" fmla="*/ 865966 w 2351866"/>
              <a:gd name="connsiteY160" fmla="*/ 1997529 h 2253343"/>
              <a:gd name="connsiteX161" fmla="*/ 904066 w 2351866"/>
              <a:gd name="connsiteY161" fmla="*/ 2046515 h 2253343"/>
              <a:gd name="connsiteX162" fmla="*/ 904066 w 2351866"/>
              <a:gd name="connsiteY162" fmla="*/ 2117272 h 2253343"/>
              <a:gd name="connsiteX163" fmla="*/ 898623 w 2351866"/>
              <a:gd name="connsiteY163" fmla="*/ 2171700 h 2253343"/>
              <a:gd name="connsiteX164" fmla="*/ 860523 w 2351866"/>
              <a:gd name="connsiteY164" fmla="*/ 2231572 h 2253343"/>
              <a:gd name="connsiteX165" fmla="*/ 806095 w 2351866"/>
              <a:gd name="connsiteY165" fmla="*/ 2253343 h 2253343"/>
              <a:gd name="connsiteX166" fmla="*/ 784323 w 2351866"/>
              <a:gd name="connsiteY166" fmla="*/ 2253343 h 2253343"/>
              <a:gd name="connsiteX167" fmla="*/ 784323 w 2351866"/>
              <a:gd name="connsiteY167" fmla="*/ 2171700 h 2253343"/>
              <a:gd name="connsiteX168" fmla="*/ 795209 w 2351866"/>
              <a:gd name="connsiteY168" fmla="*/ 2111829 h 2253343"/>
              <a:gd name="connsiteX169" fmla="*/ 795209 w 2351866"/>
              <a:gd name="connsiteY169" fmla="*/ 2057400 h 2253343"/>
              <a:gd name="connsiteX170" fmla="*/ 762552 w 2351866"/>
              <a:gd name="connsiteY170" fmla="*/ 2013857 h 2253343"/>
              <a:gd name="connsiteX171" fmla="*/ 762552 w 2351866"/>
              <a:gd name="connsiteY171" fmla="*/ 1970315 h 2253343"/>
              <a:gd name="connsiteX172" fmla="*/ 719009 w 2351866"/>
              <a:gd name="connsiteY172" fmla="*/ 1970315 h 2253343"/>
              <a:gd name="connsiteX173" fmla="*/ 702681 w 2351866"/>
              <a:gd name="connsiteY173" fmla="*/ 1970315 h 2253343"/>
              <a:gd name="connsiteX174" fmla="*/ 686352 w 2351866"/>
              <a:gd name="connsiteY174" fmla="*/ 2024743 h 2253343"/>
              <a:gd name="connsiteX175" fmla="*/ 686352 w 2351866"/>
              <a:gd name="connsiteY175" fmla="*/ 2062843 h 2253343"/>
              <a:gd name="connsiteX176" fmla="*/ 653695 w 2351866"/>
              <a:gd name="connsiteY176" fmla="*/ 2117272 h 2253343"/>
              <a:gd name="connsiteX177" fmla="*/ 653695 w 2351866"/>
              <a:gd name="connsiteY177" fmla="*/ 2133600 h 2253343"/>
              <a:gd name="connsiteX178" fmla="*/ 615595 w 2351866"/>
              <a:gd name="connsiteY178" fmla="*/ 2111829 h 2253343"/>
              <a:gd name="connsiteX179" fmla="*/ 615595 w 2351866"/>
              <a:gd name="connsiteY179" fmla="*/ 2062843 h 2253343"/>
              <a:gd name="connsiteX180" fmla="*/ 615595 w 2351866"/>
              <a:gd name="connsiteY180" fmla="*/ 2013857 h 2253343"/>
              <a:gd name="connsiteX181" fmla="*/ 615595 w 2351866"/>
              <a:gd name="connsiteY181" fmla="*/ 1975757 h 2253343"/>
              <a:gd name="connsiteX182" fmla="*/ 610152 w 2351866"/>
              <a:gd name="connsiteY182" fmla="*/ 1921329 h 2253343"/>
              <a:gd name="connsiteX183" fmla="*/ 604709 w 2351866"/>
              <a:gd name="connsiteY183" fmla="*/ 1877786 h 2253343"/>
              <a:gd name="connsiteX184" fmla="*/ 582938 w 2351866"/>
              <a:gd name="connsiteY184" fmla="*/ 1856015 h 2253343"/>
              <a:gd name="connsiteX185" fmla="*/ 528509 w 2351866"/>
              <a:gd name="connsiteY185" fmla="*/ 1856015 h 2253343"/>
              <a:gd name="connsiteX186" fmla="*/ 517623 w 2351866"/>
              <a:gd name="connsiteY186" fmla="*/ 1921329 h 2253343"/>
              <a:gd name="connsiteX187" fmla="*/ 512181 w 2351866"/>
              <a:gd name="connsiteY187" fmla="*/ 1959429 h 2253343"/>
              <a:gd name="connsiteX188" fmla="*/ 506738 w 2351866"/>
              <a:gd name="connsiteY188" fmla="*/ 2008415 h 2253343"/>
              <a:gd name="connsiteX189" fmla="*/ 479523 w 2351866"/>
              <a:gd name="connsiteY189" fmla="*/ 1981200 h 2253343"/>
              <a:gd name="connsiteX190" fmla="*/ 446866 w 2351866"/>
              <a:gd name="connsiteY190" fmla="*/ 1937657 h 2253343"/>
              <a:gd name="connsiteX191" fmla="*/ 408766 w 2351866"/>
              <a:gd name="connsiteY191" fmla="*/ 1872343 h 2253343"/>
              <a:gd name="connsiteX192" fmla="*/ 381552 w 2351866"/>
              <a:gd name="connsiteY192" fmla="*/ 1828800 h 2253343"/>
              <a:gd name="connsiteX193" fmla="*/ 376109 w 2351866"/>
              <a:gd name="connsiteY193" fmla="*/ 1801586 h 2253343"/>
              <a:gd name="connsiteX194" fmla="*/ 376109 w 2351866"/>
              <a:gd name="connsiteY194" fmla="*/ 1768929 h 2253343"/>
              <a:gd name="connsiteX195" fmla="*/ 376109 w 2351866"/>
              <a:gd name="connsiteY195" fmla="*/ 1725386 h 2253343"/>
              <a:gd name="connsiteX196" fmla="*/ 419652 w 2351866"/>
              <a:gd name="connsiteY196" fmla="*/ 1709057 h 2253343"/>
              <a:gd name="connsiteX197" fmla="*/ 446866 w 2351866"/>
              <a:gd name="connsiteY197" fmla="*/ 1681843 h 2253343"/>
              <a:gd name="connsiteX198" fmla="*/ 446866 w 2351866"/>
              <a:gd name="connsiteY198" fmla="*/ 1627415 h 2253343"/>
              <a:gd name="connsiteX199" fmla="*/ 403323 w 2351866"/>
              <a:gd name="connsiteY199" fmla="*/ 1562100 h 2253343"/>
              <a:gd name="connsiteX200" fmla="*/ 359781 w 2351866"/>
              <a:gd name="connsiteY200" fmla="*/ 1534886 h 2253343"/>
              <a:gd name="connsiteX201" fmla="*/ 359781 w 2351866"/>
              <a:gd name="connsiteY201" fmla="*/ 1496786 h 2253343"/>
              <a:gd name="connsiteX202" fmla="*/ 332566 w 2351866"/>
              <a:gd name="connsiteY202" fmla="*/ 1458686 h 2253343"/>
              <a:gd name="connsiteX203" fmla="*/ 310795 w 2351866"/>
              <a:gd name="connsiteY203" fmla="*/ 1447800 h 2253343"/>
              <a:gd name="connsiteX204" fmla="*/ 321681 w 2351866"/>
              <a:gd name="connsiteY204" fmla="*/ 1409700 h 2253343"/>
              <a:gd name="connsiteX205" fmla="*/ 359781 w 2351866"/>
              <a:gd name="connsiteY205" fmla="*/ 1398815 h 2253343"/>
              <a:gd name="connsiteX206" fmla="*/ 392438 w 2351866"/>
              <a:gd name="connsiteY206" fmla="*/ 1344386 h 2253343"/>
              <a:gd name="connsiteX207" fmla="*/ 392438 w 2351866"/>
              <a:gd name="connsiteY207" fmla="*/ 1322615 h 2253343"/>
              <a:gd name="connsiteX208" fmla="*/ 435981 w 2351866"/>
              <a:gd name="connsiteY208" fmla="*/ 1322615 h 2253343"/>
              <a:gd name="connsiteX209" fmla="*/ 457752 w 2351866"/>
              <a:gd name="connsiteY209" fmla="*/ 1322615 h 2253343"/>
              <a:gd name="connsiteX210" fmla="*/ 479523 w 2351866"/>
              <a:gd name="connsiteY210" fmla="*/ 1322615 h 2253343"/>
              <a:gd name="connsiteX211" fmla="*/ 512181 w 2351866"/>
              <a:gd name="connsiteY211" fmla="*/ 1317172 h 2253343"/>
              <a:gd name="connsiteX212" fmla="*/ 539395 w 2351866"/>
              <a:gd name="connsiteY212" fmla="*/ 1295400 h 2253343"/>
              <a:gd name="connsiteX213" fmla="*/ 593823 w 2351866"/>
              <a:gd name="connsiteY213" fmla="*/ 1295400 h 2253343"/>
              <a:gd name="connsiteX214" fmla="*/ 719009 w 2351866"/>
              <a:gd name="connsiteY214" fmla="*/ 1355272 h 2253343"/>
              <a:gd name="connsiteX215" fmla="*/ 833309 w 2351866"/>
              <a:gd name="connsiteY215" fmla="*/ 1415143 h 2253343"/>
              <a:gd name="connsiteX216" fmla="*/ 844195 w 2351866"/>
              <a:gd name="connsiteY216" fmla="*/ 1453243 h 2253343"/>
              <a:gd name="connsiteX217" fmla="*/ 898623 w 2351866"/>
              <a:gd name="connsiteY217" fmla="*/ 1436915 h 2253343"/>
              <a:gd name="connsiteX218" fmla="*/ 936723 w 2351866"/>
              <a:gd name="connsiteY218" fmla="*/ 1409700 h 2253343"/>
              <a:gd name="connsiteX219" fmla="*/ 947609 w 2351866"/>
              <a:gd name="connsiteY219" fmla="*/ 1393372 h 2253343"/>
              <a:gd name="connsiteX220" fmla="*/ 871409 w 2351866"/>
              <a:gd name="connsiteY220" fmla="*/ 1366157 h 2253343"/>
              <a:gd name="connsiteX221" fmla="*/ 838752 w 2351866"/>
              <a:gd name="connsiteY221" fmla="*/ 1344386 h 2253343"/>
              <a:gd name="connsiteX222" fmla="*/ 838752 w 2351866"/>
              <a:gd name="connsiteY222" fmla="*/ 1295400 h 2253343"/>
              <a:gd name="connsiteX223" fmla="*/ 795209 w 2351866"/>
              <a:gd name="connsiteY223" fmla="*/ 1311729 h 2253343"/>
              <a:gd name="connsiteX224" fmla="*/ 778881 w 2351866"/>
              <a:gd name="connsiteY224" fmla="*/ 1295400 h 2253343"/>
              <a:gd name="connsiteX225" fmla="*/ 724452 w 2351866"/>
              <a:gd name="connsiteY225" fmla="*/ 1300843 h 2253343"/>
              <a:gd name="connsiteX226" fmla="*/ 697238 w 2351866"/>
              <a:gd name="connsiteY226" fmla="*/ 1317172 h 2253343"/>
              <a:gd name="connsiteX227" fmla="*/ 648252 w 2351866"/>
              <a:gd name="connsiteY227" fmla="*/ 1311729 h 2253343"/>
              <a:gd name="connsiteX228" fmla="*/ 615595 w 2351866"/>
              <a:gd name="connsiteY228" fmla="*/ 1279072 h 2253343"/>
              <a:gd name="connsiteX229" fmla="*/ 577495 w 2351866"/>
              <a:gd name="connsiteY229" fmla="*/ 1279072 h 2253343"/>
              <a:gd name="connsiteX230" fmla="*/ 539395 w 2351866"/>
              <a:gd name="connsiteY230" fmla="*/ 1268186 h 2253343"/>
              <a:gd name="connsiteX231" fmla="*/ 506738 w 2351866"/>
              <a:gd name="connsiteY231" fmla="*/ 1284515 h 2253343"/>
              <a:gd name="connsiteX232" fmla="*/ 495852 w 2351866"/>
              <a:gd name="connsiteY232" fmla="*/ 1300843 h 2253343"/>
              <a:gd name="connsiteX233" fmla="*/ 452309 w 2351866"/>
              <a:gd name="connsiteY233" fmla="*/ 1300843 h 2253343"/>
              <a:gd name="connsiteX234" fmla="*/ 441423 w 2351866"/>
              <a:gd name="connsiteY234" fmla="*/ 1273629 h 2253343"/>
              <a:gd name="connsiteX235" fmla="*/ 403323 w 2351866"/>
              <a:gd name="connsiteY235" fmla="*/ 1273629 h 2253343"/>
              <a:gd name="connsiteX236" fmla="*/ 370666 w 2351866"/>
              <a:gd name="connsiteY236" fmla="*/ 1273629 h 2253343"/>
              <a:gd name="connsiteX237" fmla="*/ 343452 w 2351866"/>
              <a:gd name="connsiteY237" fmla="*/ 1284515 h 2253343"/>
              <a:gd name="connsiteX238" fmla="*/ 332566 w 2351866"/>
              <a:gd name="connsiteY238" fmla="*/ 1268186 h 2253343"/>
              <a:gd name="connsiteX239" fmla="*/ 332566 w 2351866"/>
              <a:gd name="connsiteY239" fmla="*/ 1230086 h 2253343"/>
              <a:gd name="connsiteX240" fmla="*/ 316238 w 2351866"/>
              <a:gd name="connsiteY240" fmla="*/ 1208315 h 2253343"/>
              <a:gd name="connsiteX241" fmla="*/ 316238 w 2351866"/>
              <a:gd name="connsiteY241" fmla="*/ 1186543 h 2253343"/>
              <a:gd name="connsiteX242" fmla="*/ 316238 w 2351866"/>
              <a:gd name="connsiteY242" fmla="*/ 1143000 h 2253343"/>
              <a:gd name="connsiteX243" fmla="*/ 289023 w 2351866"/>
              <a:gd name="connsiteY243" fmla="*/ 1132115 h 2253343"/>
              <a:gd name="connsiteX244" fmla="*/ 261809 w 2351866"/>
              <a:gd name="connsiteY244" fmla="*/ 1132115 h 2253343"/>
              <a:gd name="connsiteX245" fmla="*/ 223709 w 2351866"/>
              <a:gd name="connsiteY245" fmla="*/ 1175657 h 2253343"/>
              <a:gd name="connsiteX246" fmla="*/ 201938 w 2351866"/>
              <a:gd name="connsiteY246" fmla="*/ 1175657 h 2253343"/>
              <a:gd name="connsiteX247" fmla="*/ 201938 w 2351866"/>
              <a:gd name="connsiteY247" fmla="*/ 1126672 h 2253343"/>
              <a:gd name="connsiteX248" fmla="*/ 201938 w 2351866"/>
              <a:gd name="connsiteY248" fmla="*/ 1050472 h 2253343"/>
              <a:gd name="connsiteX249" fmla="*/ 207381 w 2351866"/>
              <a:gd name="connsiteY249" fmla="*/ 1012372 h 2253343"/>
              <a:gd name="connsiteX250" fmla="*/ 240038 w 2351866"/>
              <a:gd name="connsiteY250" fmla="*/ 974272 h 2253343"/>
              <a:gd name="connsiteX251" fmla="*/ 256366 w 2351866"/>
              <a:gd name="connsiteY251" fmla="*/ 936172 h 2253343"/>
              <a:gd name="connsiteX252" fmla="*/ 218266 w 2351866"/>
              <a:gd name="connsiteY252" fmla="*/ 876300 h 2253343"/>
              <a:gd name="connsiteX253" fmla="*/ 174723 w 2351866"/>
              <a:gd name="connsiteY253" fmla="*/ 827315 h 2253343"/>
              <a:gd name="connsiteX254" fmla="*/ 147509 w 2351866"/>
              <a:gd name="connsiteY254" fmla="*/ 800100 h 2253343"/>
              <a:gd name="connsiteX255" fmla="*/ 162550 w 2351866"/>
              <a:gd name="connsiteY255" fmla="*/ 727949 h 2253343"/>
              <a:gd name="connsiteX256" fmla="*/ 149482 w 2351866"/>
              <a:gd name="connsiteY256" fmla="*/ 686011 h 2253343"/>
              <a:gd name="connsiteX257" fmla="*/ 118743 w 2351866"/>
              <a:gd name="connsiteY257" fmla="*/ 656483 h 2253343"/>
              <a:gd name="connsiteX258" fmla="*/ 99470 w 2351866"/>
              <a:gd name="connsiteY258" fmla="*/ 619986 h 2253343"/>
              <a:gd name="connsiteX259" fmla="*/ 68549 w 2351866"/>
              <a:gd name="connsiteY259" fmla="*/ 668052 h 2253343"/>
              <a:gd name="connsiteX260" fmla="*/ 70915 w 2351866"/>
              <a:gd name="connsiteY260" fmla="*/ 725978 h 2253343"/>
              <a:gd name="connsiteX261" fmla="*/ 111907 w 2351866"/>
              <a:gd name="connsiteY261" fmla="*/ 749879 h 2253343"/>
              <a:gd name="connsiteX262" fmla="*/ 108962 w 2351866"/>
              <a:gd name="connsiteY262" fmla="*/ 791108 h 2253343"/>
              <a:gd name="connsiteX263" fmla="*/ 48592 w 2351866"/>
              <a:gd name="connsiteY263" fmla="*/ 751351 h 2253343"/>
              <a:gd name="connsiteX264" fmla="*/ 36812 w 2351866"/>
              <a:gd name="connsiteY264" fmla="*/ 716012 h 2253343"/>
              <a:gd name="connsiteX265" fmla="*/ 44173 w 2351866"/>
              <a:gd name="connsiteY265" fmla="*/ 690981 h 2253343"/>
              <a:gd name="connsiteX266" fmla="*/ 0 w 2351866"/>
              <a:gd name="connsiteY266" fmla="*/ 632082 h 2253343"/>
              <a:gd name="connsiteX267" fmla="*/ 0 w 2351866"/>
              <a:gd name="connsiteY267" fmla="*/ 595271 h 2253343"/>
              <a:gd name="connsiteX268" fmla="*/ 4417 w 2351866"/>
              <a:gd name="connsiteY268" fmla="*/ 590853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10895 w 2351866"/>
              <a:gd name="connsiteY96" fmla="*/ 952500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285066 w 2351866"/>
              <a:gd name="connsiteY104" fmla="*/ 974272 h 2253343"/>
              <a:gd name="connsiteX105" fmla="*/ 1246966 w 2351866"/>
              <a:gd name="connsiteY105" fmla="*/ 1017815 h 2253343"/>
              <a:gd name="connsiteX106" fmla="*/ 1208866 w 2351866"/>
              <a:gd name="connsiteY106" fmla="*/ 1017815 h 2253343"/>
              <a:gd name="connsiteX107" fmla="*/ 1176209 w 2351866"/>
              <a:gd name="connsiteY107" fmla="*/ 1034143 h 2253343"/>
              <a:gd name="connsiteX108" fmla="*/ 1148995 w 2351866"/>
              <a:gd name="connsiteY108" fmla="*/ 1055915 h 2253343"/>
              <a:gd name="connsiteX109" fmla="*/ 1148995 w 2351866"/>
              <a:gd name="connsiteY109" fmla="*/ 1099457 h 2253343"/>
              <a:gd name="connsiteX110" fmla="*/ 1214309 w 2351866"/>
              <a:gd name="connsiteY110" fmla="*/ 1126672 h 2253343"/>
              <a:gd name="connsiteX111" fmla="*/ 1295952 w 2351866"/>
              <a:gd name="connsiteY111" fmla="*/ 1143000 h 2253343"/>
              <a:gd name="connsiteX112" fmla="*/ 1350381 w 2351866"/>
              <a:gd name="connsiteY112" fmla="*/ 1213757 h 2253343"/>
              <a:gd name="connsiteX113" fmla="*/ 1350381 w 2351866"/>
              <a:gd name="connsiteY113" fmla="*/ 1262743 h 2253343"/>
              <a:gd name="connsiteX114" fmla="*/ 1350381 w 2351866"/>
              <a:gd name="connsiteY114" fmla="*/ 1328057 h 2253343"/>
              <a:gd name="connsiteX115" fmla="*/ 1350381 w 2351866"/>
              <a:gd name="connsiteY115" fmla="*/ 1366157 h 2253343"/>
              <a:gd name="connsiteX116" fmla="*/ 1350381 w 2351866"/>
              <a:gd name="connsiteY116" fmla="*/ 1404257 h 2253343"/>
              <a:gd name="connsiteX117" fmla="*/ 1388481 w 2351866"/>
              <a:gd name="connsiteY117" fmla="*/ 1426029 h 2253343"/>
              <a:gd name="connsiteX118" fmla="*/ 1421138 w 2351866"/>
              <a:gd name="connsiteY118" fmla="*/ 1458686 h 2253343"/>
              <a:gd name="connsiteX119" fmla="*/ 1421138 w 2351866"/>
              <a:gd name="connsiteY119" fmla="*/ 1507672 h 2253343"/>
              <a:gd name="connsiteX120" fmla="*/ 1377595 w 2351866"/>
              <a:gd name="connsiteY120" fmla="*/ 1496786 h 2253343"/>
              <a:gd name="connsiteX121" fmla="*/ 1350381 w 2351866"/>
              <a:gd name="connsiteY121" fmla="*/ 1453243 h 2253343"/>
              <a:gd name="connsiteX122" fmla="*/ 1323166 w 2351866"/>
              <a:gd name="connsiteY122" fmla="*/ 1431472 h 2253343"/>
              <a:gd name="connsiteX123" fmla="*/ 1317723 w 2351866"/>
              <a:gd name="connsiteY123" fmla="*/ 1393372 h 2253343"/>
              <a:gd name="connsiteX124" fmla="*/ 1290509 w 2351866"/>
              <a:gd name="connsiteY124" fmla="*/ 1393372 h 2253343"/>
              <a:gd name="connsiteX125" fmla="*/ 1268738 w 2351866"/>
              <a:gd name="connsiteY125" fmla="*/ 1436915 h 2253343"/>
              <a:gd name="connsiteX126" fmla="*/ 1268738 w 2351866"/>
              <a:gd name="connsiteY126" fmla="*/ 1513115 h 2253343"/>
              <a:gd name="connsiteX127" fmla="*/ 1268738 w 2351866"/>
              <a:gd name="connsiteY127" fmla="*/ 1572986 h 2253343"/>
              <a:gd name="connsiteX128" fmla="*/ 1257852 w 2351866"/>
              <a:gd name="connsiteY128" fmla="*/ 1649186 h 2253343"/>
              <a:gd name="connsiteX129" fmla="*/ 1236081 w 2351866"/>
              <a:gd name="connsiteY129" fmla="*/ 1665515 h 2253343"/>
              <a:gd name="connsiteX130" fmla="*/ 1197981 w 2351866"/>
              <a:gd name="connsiteY130" fmla="*/ 1621972 h 2253343"/>
              <a:gd name="connsiteX131" fmla="*/ 1170766 w 2351866"/>
              <a:gd name="connsiteY131" fmla="*/ 1589315 h 2253343"/>
              <a:gd name="connsiteX132" fmla="*/ 1148995 w 2351866"/>
              <a:gd name="connsiteY132" fmla="*/ 1562100 h 2253343"/>
              <a:gd name="connsiteX133" fmla="*/ 1132666 w 2351866"/>
              <a:gd name="connsiteY133" fmla="*/ 1518557 h 2253343"/>
              <a:gd name="connsiteX134" fmla="*/ 1121781 w 2351866"/>
              <a:gd name="connsiteY134" fmla="*/ 1485900 h 2253343"/>
              <a:gd name="connsiteX135" fmla="*/ 1083681 w 2351866"/>
              <a:gd name="connsiteY135" fmla="*/ 1485900 h 2253343"/>
              <a:gd name="connsiteX136" fmla="*/ 1051023 w 2351866"/>
              <a:gd name="connsiteY136" fmla="*/ 1513115 h 2253343"/>
              <a:gd name="connsiteX137" fmla="*/ 1023809 w 2351866"/>
              <a:gd name="connsiteY137" fmla="*/ 1475015 h 2253343"/>
              <a:gd name="connsiteX138" fmla="*/ 1002038 w 2351866"/>
              <a:gd name="connsiteY138" fmla="*/ 1480457 h 2253343"/>
              <a:gd name="connsiteX139" fmla="*/ 974823 w 2351866"/>
              <a:gd name="connsiteY139" fmla="*/ 1534886 h 2253343"/>
              <a:gd name="connsiteX140" fmla="*/ 974823 w 2351866"/>
              <a:gd name="connsiteY140" fmla="*/ 1572986 h 2253343"/>
              <a:gd name="connsiteX141" fmla="*/ 980266 w 2351866"/>
              <a:gd name="connsiteY141" fmla="*/ 1621972 h 2253343"/>
              <a:gd name="connsiteX142" fmla="*/ 1018366 w 2351866"/>
              <a:gd name="connsiteY142" fmla="*/ 1627415 h 2253343"/>
              <a:gd name="connsiteX143" fmla="*/ 1045581 w 2351866"/>
              <a:gd name="connsiteY143" fmla="*/ 1638300 h 2253343"/>
              <a:gd name="connsiteX144" fmla="*/ 1067352 w 2351866"/>
              <a:gd name="connsiteY144" fmla="*/ 1681843 h 2253343"/>
              <a:gd name="connsiteX145" fmla="*/ 1045581 w 2351866"/>
              <a:gd name="connsiteY145" fmla="*/ 1719943 h 2253343"/>
              <a:gd name="connsiteX146" fmla="*/ 1002038 w 2351866"/>
              <a:gd name="connsiteY146" fmla="*/ 1736272 h 2253343"/>
              <a:gd name="connsiteX147" fmla="*/ 980266 w 2351866"/>
              <a:gd name="connsiteY147" fmla="*/ 1736272 h 2253343"/>
              <a:gd name="connsiteX148" fmla="*/ 953052 w 2351866"/>
              <a:gd name="connsiteY148" fmla="*/ 1758043 h 2253343"/>
              <a:gd name="connsiteX149" fmla="*/ 936723 w 2351866"/>
              <a:gd name="connsiteY149" fmla="*/ 1801586 h 2253343"/>
              <a:gd name="connsiteX150" fmla="*/ 909509 w 2351866"/>
              <a:gd name="connsiteY150" fmla="*/ 1801586 h 2253343"/>
              <a:gd name="connsiteX151" fmla="*/ 904066 w 2351866"/>
              <a:gd name="connsiteY151" fmla="*/ 1763486 h 2253343"/>
              <a:gd name="connsiteX152" fmla="*/ 904066 w 2351866"/>
              <a:gd name="connsiteY152" fmla="*/ 1730829 h 2253343"/>
              <a:gd name="connsiteX153" fmla="*/ 844195 w 2351866"/>
              <a:gd name="connsiteY153" fmla="*/ 1692729 h 2253343"/>
              <a:gd name="connsiteX154" fmla="*/ 811538 w 2351866"/>
              <a:gd name="connsiteY154" fmla="*/ 1660072 h 2253343"/>
              <a:gd name="connsiteX155" fmla="*/ 800652 w 2351866"/>
              <a:gd name="connsiteY155" fmla="*/ 1681843 h 2253343"/>
              <a:gd name="connsiteX156" fmla="*/ 806095 w 2351866"/>
              <a:gd name="connsiteY156" fmla="*/ 1741715 h 2253343"/>
              <a:gd name="connsiteX157" fmla="*/ 844195 w 2351866"/>
              <a:gd name="connsiteY157" fmla="*/ 1828800 h 2253343"/>
              <a:gd name="connsiteX158" fmla="*/ 855081 w 2351866"/>
              <a:gd name="connsiteY158" fmla="*/ 1899557 h 2253343"/>
              <a:gd name="connsiteX159" fmla="*/ 860523 w 2351866"/>
              <a:gd name="connsiteY159" fmla="*/ 1953986 h 2253343"/>
              <a:gd name="connsiteX160" fmla="*/ 865966 w 2351866"/>
              <a:gd name="connsiteY160" fmla="*/ 1997529 h 2253343"/>
              <a:gd name="connsiteX161" fmla="*/ 904066 w 2351866"/>
              <a:gd name="connsiteY161" fmla="*/ 2046515 h 2253343"/>
              <a:gd name="connsiteX162" fmla="*/ 904066 w 2351866"/>
              <a:gd name="connsiteY162" fmla="*/ 2117272 h 2253343"/>
              <a:gd name="connsiteX163" fmla="*/ 898623 w 2351866"/>
              <a:gd name="connsiteY163" fmla="*/ 2171700 h 2253343"/>
              <a:gd name="connsiteX164" fmla="*/ 860523 w 2351866"/>
              <a:gd name="connsiteY164" fmla="*/ 2231572 h 2253343"/>
              <a:gd name="connsiteX165" fmla="*/ 806095 w 2351866"/>
              <a:gd name="connsiteY165" fmla="*/ 2253343 h 2253343"/>
              <a:gd name="connsiteX166" fmla="*/ 784323 w 2351866"/>
              <a:gd name="connsiteY166" fmla="*/ 2253343 h 2253343"/>
              <a:gd name="connsiteX167" fmla="*/ 784323 w 2351866"/>
              <a:gd name="connsiteY167" fmla="*/ 2171700 h 2253343"/>
              <a:gd name="connsiteX168" fmla="*/ 795209 w 2351866"/>
              <a:gd name="connsiteY168" fmla="*/ 2111829 h 2253343"/>
              <a:gd name="connsiteX169" fmla="*/ 795209 w 2351866"/>
              <a:gd name="connsiteY169" fmla="*/ 2057400 h 2253343"/>
              <a:gd name="connsiteX170" fmla="*/ 762552 w 2351866"/>
              <a:gd name="connsiteY170" fmla="*/ 2013857 h 2253343"/>
              <a:gd name="connsiteX171" fmla="*/ 762552 w 2351866"/>
              <a:gd name="connsiteY171" fmla="*/ 1970315 h 2253343"/>
              <a:gd name="connsiteX172" fmla="*/ 719009 w 2351866"/>
              <a:gd name="connsiteY172" fmla="*/ 1970315 h 2253343"/>
              <a:gd name="connsiteX173" fmla="*/ 702681 w 2351866"/>
              <a:gd name="connsiteY173" fmla="*/ 1970315 h 2253343"/>
              <a:gd name="connsiteX174" fmla="*/ 686352 w 2351866"/>
              <a:gd name="connsiteY174" fmla="*/ 2024743 h 2253343"/>
              <a:gd name="connsiteX175" fmla="*/ 686352 w 2351866"/>
              <a:gd name="connsiteY175" fmla="*/ 2062843 h 2253343"/>
              <a:gd name="connsiteX176" fmla="*/ 653695 w 2351866"/>
              <a:gd name="connsiteY176" fmla="*/ 2117272 h 2253343"/>
              <a:gd name="connsiteX177" fmla="*/ 653695 w 2351866"/>
              <a:gd name="connsiteY177" fmla="*/ 2133600 h 2253343"/>
              <a:gd name="connsiteX178" fmla="*/ 615595 w 2351866"/>
              <a:gd name="connsiteY178" fmla="*/ 2111829 h 2253343"/>
              <a:gd name="connsiteX179" fmla="*/ 615595 w 2351866"/>
              <a:gd name="connsiteY179" fmla="*/ 2062843 h 2253343"/>
              <a:gd name="connsiteX180" fmla="*/ 615595 w 2351866"/>
              <a:gd name="connsiteY180" fmla="*/ 2013857 h 2253343"/>
              <a:gd name="connsiteX181" fmla="*/ 615595 w 2351866"/>
              <a:gd name="connsiteY181" fmla="*/ 1975757 h 2253343"/>
              <a:gd name="connsiteX182" fmla="*/ 610152 w 2351866"/>
              <a:gd name="connsiteY182" fmla="*/ 1921329 h 2253343"/>
              <a:gd name="connsiteX183" fmla="*/ 604709 w 2351866"/>
              <a:gd name="connsiteY183" fmla="*/ 1877786 h 2253343"/>
              <a:gd name="connsiteX184" fmla="*/ 582938 w 2351866"/>
              <a:gd name="connsiteY184" fmla="*/ 1856015 h 2253343"/>
              <a:gd name="connsiteX185" fmla="*/ 528509 w 2351866"/>
              <a:gd name="connsiteY185" fmla="*/ 1856015 h 2253343"/>
              <a:gd name="connsiteX186" fmla="*/ 517623 w 2351866"/>
              <a:gd name="connsiteY186" fmla="*/ 1921329 h 2253343"/>
              <a:gd name="connsiteX187" fmla="*/ 512181 w 2351866"/>
              <a:gd name="connsiteY187" fmla="*/ 1959429 h 2253343"/>
              <a:gd name="connsiteX188" fmla="*/ 506738 w 2351866"/>
              <a:gd name="connsiteY188" fmla="*/ 2008415 h 2253343"/>
              <a:gd name="connsiteX189" fmla="*/ 479523 w 2351866"/>
              <a:gd name="connsiteY189" fmla="*/ 1981200 h 2253343"/>
              <a:gd name="connsiteX190" fmla="*/ 446866 w 2351866"/>
              <a:gd name="connsiteY190" fmla="*/ 1937657 h 2253343"/>
              <a:gd name="connsiteX191" fmla="*/ 408766 w 2351866"/>
              <a:gd name="connsiteY191" fmla="*/ 1872343 h 2253343"/>
              <a:gd name="connsiteX192" fmla="*/ 381552 w 2351866"/>
              <a:gd name="connsiteY192" fmla="*/ 1828800 h 2253343"/>
              <a:gd name="connsiteX193" fmla="*/ 376109 w 2351866"/>
              <a:gd name="connsiteY193" fmla="*/ 1801586 h 2253343"/>
              <a:gd name="connsiteX194" fmla="*/ 376109 w 2351866"/>
              <a:gd name="connsiteY194" fmla="*/ 1768929 h 2253343"/>
              <a:gd name="connsiteX195" fmla="*/ 376109 w 2351866"/>
              <a:gd name="connsiteY195" fmla="*/ 1725386 h 2253343"/>
              <a:gd name="connsiteX196" fmla="*/ 419652 w 2351866"/>
              <a:gd name="connsiteY196" fmla="*/ 1709057 h 2253343"/>
              <a:gd name="connsiteX197" fmla="*/ 446866 w 2351866"/>
              <a:gd name="connsiteY197" fmla="*/ 1681843 h 2253343"/>
              <a:gd name="connsiteX198" fmla="*/ 446866 w 2351866"/>
              <a:gd name="connsiteY198" fmla="*/ 1627415 h 2253343"/>
              <a:gd name="connsiteX199" fmla="*/ 403323 w 2351866"/>
              <a:gd name="connsiteY199" fmla="*/ 1562100 h 2253343"/>
              <a:gd name="connsiteX200" fmla="*/ 359781 w 2351866"/>
              <a:gd name="connsiteY200" fmla="*/ 1534886 h 2253343"/>
              <a:gd name="connsiteX201" fmla="*/ 359781 w 2351866"/>
              <a:gd name="connsiteY201" fmla="*/ 1496786 h 2253343"/>
              <a:gd name="connsiteX202" fmla="*/ 332566 w 2351866"/>
              <a:gd name="connsiteY202" fmla="*/ 1458686 h 2253343"/>
              <a:gd name="connsiteX203" fmla="*/ 310795 w 2351866"/>
              <a:gd name="connsiteY203" fmla="*/ 1447800 h 2253343"/>
              <a:gd name="connsiteX204" fmla="*/ 321681 w 2351866"/>
              <a:gd name="connsiteY204" fmla="*/ 1409700 h 2253343"/>
              <a:gd name="connsiteX205" fmla="*/ 359781 w 2351866"/>
              <a:gd name="connsiteY205" fmla="*/ 1398815 h 2253343"/>
              <a:gd name="connsiteX206" fmla="*/ 392438 w 2351866"/>
              <a:gd name="connsiteY206" fmla="*/ 1344386 h 2253343"/>
              <a:gd name="connsiteX207" fmla="*/ 392438 w 2351866"/>
              <a:gd name="connsiteY207" fmla="*/ 1322615 h 2253343"/>
              <a:gd name="connsiteX208" fmla="*/ 435981 w 2351866"/>
              <a:gd name="connsiteY208" fmla="*/ 1322615 h 2253343"/>
              <a:gd name="connsiteX209" fmla="*/ 457752 w 2351866"/>
              <a:gd name="connsiteY209" fmla="*/ 1322615 h 2253343"/>
              <a:gd name="connsiteX210" fmla="*/ 479523 w 2351866"/>
              <a:gd name="connsiteY210" fmla="*/ 1322615 h 2253343"/>
              <a:gd name="connsiteX211" fmla="*/ 512181 w 2351866"/>
              <a:gd name="connsiteY211" fmla="*/ 1317172 h 2253343"/>
              <a:gd name="connsiteX212" fmla="*/ 539395 w 2351866"/>
              <a:gd name="connsiteY212" fmla="*/ 1295400 h 2253343"/>
              <a:gd name="connsiteX213" fmla="*/ 593823 w 2351866"/>
              <a:gd name="connsiteY213" fmla="*/ 1295400 h 2253343"/>
              <a:gd name="connsiteX214" fmla="*/ 719009 w 2351866"/>
              <a:gd name="connsiteY214" fmla="*/ 1355272 h 2253343"/>
              <a:gd name="connsiteX215" fmla="*/ 833309 w 2351866"/>
              <a:gd name="connsiteY215" fmla="*/ 1415143 h 2253343"/>
              <a:gd name="connsiteX216" fmla="*/ 844195 w 2351866"/>
              <a:gd name="connsiteY216" fmla="*/ 1453243 h 2253343"/>
              <a:gd name="connsiteX217" fmla="*/ 898623 w 2351866"/>
              <a:gd name="connsiteY217" fmla="*/ 1436915 h 2253343"/>
              <a:gd name="connsiteX218" fmla="*/ 936723 w 2351866"/>
              <a:gd name="connsiteY218" fmla="*/ 1409700 h 2253343"/>
              <a:gd name="connsiteX219" fmla="*/ 947609 w 2351866"/>
              <a:gd name="connsiteY219" fmla="*/ 1393372 h 2253343"/>
              <a:gd name="connsiteX220" fmla="*/ 871409 w 2351866"/>
              <a:gd name="connsiteY220" fmla="*/ 1366157 h 2253343"/>
              <a:gd name="connsiteX221" fmla="*/ 838752 w 2351866"/>
              <a:gd name="connsiteY221" fmla="*/ 1344386 h 2253343"/>
              <a:gd name="connsiteX222" fmla="*/ 838752 w 2351866"/>
              <a:gd name="connsiteY222" fmla="*/ 1295400 h 2253343"/>
              <a:gd name="connsiteX223" fmla="*/ 795209 w 2351866"/>
              <a:gd name="connsiteY223" fmla="*/ 1311729 h 2253343"/>
              <a:gd name="connsiteX224" fmla="*/ 778881 w 2351866"/>
              <a:gd name="connsiteY224" fmla="*/ 1295400 h 2253343"/>
              <a:gd name="connsiteX225" fmla="*/ 724452 w 2351866"/>
              <a:gd name="connsiteY225" fmla="*/ 1300843 h 2253343"/>
              <a:gd name="connsiteX226" fmla="*/ 697238 w 2351866"/>
              <a:gd name="connsiteY226" fmla="*/ 1317172 h 2253343"/>
              <a:gd name="connsiteX227" fmla="*/ 648252 w 2351866"/>
              <a:gd name="connsiteY227" fmla="*/ 1311729 h 2253343"/>
              <a:gd name="connsiteX228" fmla="*/ 615595 w 2351866"/>
              <a:gd name="connsiteY228" fmla="*/ 1279072 h 2253343"/>
              <a:gd name="connsiteX229" fmla="*/ 577495 w 2351866"/>
              <a:gd name="connsiteY229" fmla="*/ 1279072 h 2253343"/>
              <a:gd name="connsiteX230" fmla="*/ 539395 w 2351866"/>
              <a:gd name="connsiteY230" fmla="*/ 1268186 h 2253343"/>
              <a:gd name="connsiteX231" fmla="*/ 506738 w 2351866"/>
              <a:gd name="connsiteY231" fmla="*/ 1284515 h 2253343"/>
              <a:gd name="connsiteX232" fmla="*/ 495852 w 2351866"/>
              <a:gd name="connsiteY232" fmla="*/ 1300843 h 2253343"/>
              <a:gd name="connsiteX233" fmla="*/ 452309 w 2351866"/>
              <a:gd name="connsiteY233" fmla="*/ 1300843 h 2253343"/>
              <a:gd name="connsiteX234" fmla="*/ 441423 w 2351866"/>
              <a:gd name="connsiteY234" fmla="*/ 1273629 h 2253343"/>
              <a:gd name="connsiteX235" fmla="*/ 403323 w 2351866"/>
              <a:gd name="connsiteY235" fmla="*/ 1273629 h 2253343"/>
              <a:gd name="connsiteX236" fmla="*/ 370666 w 2351866"/>
              <a:gd name="connsiteY236" fmla="*/ 1273629 h 2253343"/>
              <a:gd name="connsiteX237" fmla="*/ 343452 w 2351866"/>
              <a:gd name="connsiteY237" fmla="*/ 1284515 h 2253343"/>
              <a:gd name="connsiteX238" fmla="*/ 332566 w 2351866"/>
              <a:gd name="connsiteY238" fmla="*/ 1268186 h 2253343"/>
              <a:gd name="connsiteX239" fmla="*/ 332566 w 2351866"/>
              <a:gd name="connsiteY239" fmla="*/ 1230086 h 2253343"/>
              <a:gd name="connsiteX240" fmla="*/ 316238 w 2351866"/>
              <a:gd name="connsiteY240" fmla="*/ 1208315 h 2253343"/>
              <a:gd name="connsiteX241" fmla="*/ 316238 w 2351866"/>
              <a:gd name="connsiteY241" fmla="*/ 1186543 h 2253343"/>
              <a:gd name="connsiteX242" fmla="*/ 316238 w 2351866"/>
              <a:gd name="connsiteY242" fmla="*/ 1143000 h 2253343"/>
              <a:gd name="connsiteX243" fmla="*/ 289023 w 2351866"/>
              <a:gd name="connsiteY243" fmla="*/ 1132115 h 2253343"/>
              <a:gd name="connsiteX244" fmla="*/ 261809 w 2351866"/>
              <a:gd name="connsiteY244" fmla="*/ 1132115 h 2253343"/>
              <a:gd name="connsiteX245" fmla="*/ 223709 w 2351866"/>
              <a:gd name="connsiteY245" fmla="*/ 1175657 h 2253343"/>
              <a:gd name="connsiteX246" fmla="*/ 201938 w 2351866"/>
              <a:gd name="connsiteY246" fmla="*/ 1175657 h 2253343"/>
              <a:gd name="connsiteX247" fmla="*/ 201938 w 2351866"/>
              <a:gd name="connsiteY247" fmla="*/ 1126672 h 2253343"/>
              <a:gd name="connsiteX248" fmla="*/ 201938 w 2351866"/>
              <a:gd name="connsiteY248" fmla="*/ 1050472 h 2253343"/>
              <a:gd name="connsiteX249" fmla="*/ 207381 w 2351866"/>
              <a:gd name="connsiteY249" fmla="*/ 1012372 h 2253343"/>
              <a:gd name="connsiteX250" fmla="*/ 240038 w 2351866"/>
              <a:gd name="connsiteY250" fmla="*/ 974272 h 2253343"/>
              <a:gd name="connsiteX251" fmla="*/ 256366 w 2351866"/>
              <a:gd name="connsiteY251" fmla="*/ 936172 h 2253343"/>
              <a:gd name="connsiteX252" fmla="*/ 218266 w 2351866"/>
              <a:gd name="connsiteY252" fmla="*/ 876300 h 2253343"/>
              <a:gd name="connsiteX253" fmla="*/ 174723 w 2351866"/>
              <a:gd name="connsiteY253" fmla="*/ 827315 h 2253343"/>
              <a:gd name="connsiteX254" fmla="*/ 147509 w 2351866"/>
              <a:gd name="connsiteY254" fmla="*/ 800100 h 2253343"/>
              <a:gd name="connsiteX255" fmla="*/ 162550 w 2351866"/>
              <a:gd name="connsiteY255" fmla="*/ 727949 h 2253343"/>
              <a:gd name="connsiteX256" fmla="*/ 149482 w 2351866"/>
              <a:gd name="connsiteY256" fmla="*/ 686011 h 2253343"/>
              <a:gd name="connsiteX257" fmla="*/ 118743 w 2351866"/>
              <a:gd name="connsiteY257" fmla="*/ 656483 h 2253343"/>
              <a:gd name="connsiteX258" fmla="*/ 99470 w 2351866"/>
              <a:gd name="connsiteY258" fmla="*/ 619986 h 2253343"/>
              <a:gd name="connsiteX259" fmla="*/ 68549 w 2351866"/>
              <a:gd name="connsiteY259" fmla="*/ 668052 h 2253343"/>
              <a:gd name="connsiteX260" fmla="*/ 70915 w 2351866"/>
              <a:gd name="connsiteY260" fmla="*/ 725978 h 2253343"/>
              <a:gd name="connsiteX261" fmla="*/ 111907 w 2351866"/>
              <a:gd name="connsiteY261" fmla="*/ 749879 h 2253343"/>
              <a:gd name="connsiteX262" fmla="*/ 108962 w 2351866"/>
              <a:gd name="connsiteY262" fmla="*/ 791108 h 2253343"/>
              <a:gd name="connsiteX263" fmla="*/ 48592 w 2351866"/>
              <a:gd name="connsiteY263" fmla="*/ 751351 h 2253343"/>
              <a:gd name="connsiteX264" fmla="*/ 36812 w 2351866"/>
              <a:gd name="connsiteY264" fmla="*/ 716012 h 2253343"/>
              <a:gd name="connsiteX265" fmla="*/ 44173 w 2351866"/>
              <a:gd name="connsiteY265" fmla="*/ 690981 h 2253343"/>
              <a:gd name="connsiteX266" fmla="*/ 0 w 2351866"/>
              <a:gd name="connsiteY266" fmla="*/ 632082 h 2253343"/>
              <a:gd name="connsiteX267" fmla="*/ 0 w 2351866"/>
              <a:gd name="connsiteY267" fmla="*/ 595271 h 2253343"/>
              <a:gd name="connsiteX268" fmla="*/ 60371 w 2351866"/>
              <a:gd name="connsiteY268" fmla="*/ 602633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10895 w 2351866"/>
              <a:gd name="connsiteY96" fmla="*/ 952500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285066 w 2351866"/>
              <a:gd name="connsiteY104" fmla="*/ 974272 h 2253343"/>
              <a:gd name="connsiteX105" fmla="*/ 1246966 w 2351866"/>
              <a:gd name="connsiteY105" fmla="*/ 1017815 h 2253343"/>
              <a:gd name="connsiteX106" fmla="*/ 1208866 w 2351866"/>
              <a:gd name="connsiteY106" fmla="*/ 1017815 h 2253343"/>
              <a:gd name="connsiteX107" fmla="*/ 1176209 w 2351866"/>
              <a:gd name="connsiteY107" fmla="*/ 1034143 h 2253343"/>
              <a:gd name="connsiteX108" fmla="*/ 1148995 w 2351866"/>
              <a:gd name="connsiteY108" fmla="*/ 1055915 h 2253343"/>
              <a:gd name="connsiteX109" fmla="*/ 1148995 w 2351866"/>
              <a:gd name="connsiteY109" fmla="*/ 1099457 h 2253343"/>
              <a:gd name="connsiteX110" fmla="*/ 1214309 w 2351866"/>
              <a:gd name="connsiteY110" fmla="*/ 1126672 h 2253343"/>
              <a:gd name="connsiteX111" fmla="*/ 1295952 w 2351866"/>
              <a:gd name="connsiteY111" fmla="*/ 1143000 h 2253343"/>
              <a:gd name="connsiteX112" fmla="*/ 1350381 w 2351866"/>
              <a:gd name="connsiteY112" fmla="*/ 1213757 h 2253343"/>
              <a:gd name="connsiteX113" fmla="*/ 1350381 w 2351866"/>
              <a:gd name="connsiteY113" fmla="*/ 1262743 h 2253343"/>
              <a:gd name="connsiteX114" fmla="*/ 1350381 w 2351866"/>
              <a:gd name="connsiteY114" fmla="*/ 1328057 h 2253343"/>
              <a:gd name="connsiteX115" fmla="*/ 1350381 w 2351866"/>
              <a:gd name="connsiteY115" fmla="*/ 1366157 h 2253343"/>
              <a:gd name="connsiteX116" fmla="*/ 1350381 w 2351866"/>
              <a:gd name="connsiteY116" fmla="*/ 1404257 h 2253343"/>
              <a:gd name="connsiteX117" fmla="*/ 1388481 w 2351866"/>
              <a:gd name="connsiteY117" fmla="*/ 1426029 h 2253343"/>
              <a:gd name="connsiteX118" fmla="*/ 1421138 w 2351866"/>
              <a:gd name="connsiteY118" fmla="*/ 1458686 h 2253343"/>
              <a:gd name="connsiteX119" fmla="*/ 1421138 w 2351866"/>
              <a:gd name="connsiteY119" fmla="*/ 1507672 h 2253343"/>
              <a:gd name="connsiteX120" fmla="*/ 1377595 w 2351866"/>
              <a:gd name="connsiteY120" fmla="*/ 1496786 h 2253343"/>
              <a:gd name="connsiteX121" fmla="*/ 1350381 w 2351866"/>
              <a:gd name="connsiteY121" fmla="*/ 1453243 h 2253343"/>
              <a:gd name="connsiteX122" fmla="*/ 1323166 w 2351866"/>
              <a:gd name="connsiteY122" fmla="*/ 1431472 h 2253343"/>
              <a:gd name="connsiteX123" fmla="*/ 1317723 w 2351866"/>
              <a:gd name="connsiteY123" fmla="*/ 1393372 h 2253343"/>
              <a:gd name="connsiteX124" fmla="*/ 1290509 w 2351866"/>
              <a:gd name="connsiteY124" fmla="*/ 1393372 h 2253343"/>
              <a:gd name="connsiteX125" fmla="*/ 1268738 w 2351866"/>
              <a:gd name="connsiteY125" fmla="*/ 1436915 h 2253343"/>
              <a:gd name="connsiteX126" fmla="*/ 1268738 w 2351866"/>
              <a:gd name="connsiteY126" fmla="*/ 1513115 h 2253343"/>
              <a:gd name="connsiteX127" fmla="*/ 1268738 w 2351866"/>
              <a:gd name="connsiteY127" fmla="*/ 1572986 h 2253343"/>
              <a:gd name="connsiteX128" fmla="*/ 1257852 w 2351866"/>
              <a:gd name="connsiteY128" fmla="*/ 1649186 h 2253343"/>
              <a:gd name="connsiteX129" fmla="*/ 1236081 w 2351866"/>
              <a:gd name="connsiteY129" fmla="*/ 1665515 h 2253343"/>
              <a:gd name="connsiteX130" fmla="*/ 1197981 w 2351866"/>
              <a:gd name="connsiteY130" fmla="*/ 1621972 h 2253343"/>
              <a:gd name="connsiteX131" fmla="*/ 1170766 w 2351866"/>
              <a:gd name="connsiteY131" fmla="*/ 1589315 h 2253343"/>
              <a:gd name="connsiteX132" fmla="*/ 1148995 w 2351866"/>
              <a:gd name="connsiteY132" fmla="*/ 1562100 h 2253343"/>
              <a:gd name="connsiteX133" fmla="*/ 1132666 w 2351866"/>
              <a:gd name="connsiteY133" fmla="*/ 1518557 h 2253343"/>
              <a:gd name="connsiteX134" fmla="*/ 1121781 w 2351866"/>
              <a:gd name="connsiteY134" fmla="*/ 1485900 h 2253343"/>
              <a:gd name="connsiteX135" fmla="*/ 1083681 w 2351866"/>
              <a:gd name="connsiteY135" fmla="*/ 1485900 h 2253343"/>
              <a:gd name="connsiteX136" fmla="*/ 1051023 w 2351866"/>
              <a:gd name="connsiteY136" fmla="*/ 1513115 h 2253343"/>
              <a:gd name="connsiteX137" fmla="*/ 1023809 w 2351866"/>
              <a:gd name="connsiteY137" fmla="*/ 1475015 h 2253343"/>
              <a:gd name="connsiteX138" fmla="*/ 1002038 w 2351866"/>
              <a:gd name="connsiteY138" fmla="*/ 1480457 h 2253343"/>
              <a:gd name="connsiteX139" fmla="*/ 974823 w 2351866"/>
              <a:gd name="connsiteY139" fmla="*/ 1534886 h 2253343"/>
              <a:gd name="connsiteX140" fmla="*/ 974823 w 2351866"/>
              <a:gd name="connsiteY140" fmla="*/ 1572986 h 2253343"/>
              <a:gd name="connsiteX141" fmla="*/ 980266 w 2351866"/>
              <a:gd name="connsiteY141" fmla="*/ 1621972 h 2253343"/>
              <a:gd name="connsiteX142" fmla="*/ 1018366 w 2351866"/>
              <a:gd name="connsiteY142" fmla="*/ 1627415 h 2253343"/>
              <a:gd name="connsiteX143" fmla="*/ 1045581 w 2351866"/>
              <a:gd name="connsiteY143" fmla="*/ 1638300 h 2253343"/>
              <a:gd name="connsiteX144" fmla="*/ 1067352 w 2351866"/>
              <a:gd name="connsiteY144" fmla="*/ 1681843 h 2253343"/>
              <a:gd name="connsiteX145" fmla="*/ 1045581 w 2351866"/>
              <a:gd name="connsiteY145" fmla="*/ 1719943 h 2253343"/>
              <a:gd name="connsiteX146" fmla="*/ 1002038 w 2351866"/>
              <a:gd name="connsiteY146" fmla="*/ 1736272 h 2253343"/>
              <a:gd name="connsiteX147" fmla="*/ 980266 w 2351866"/>
              <a:gd name="connsiteY147" fmla="*/ 1736272 h 2253343"/>
              <a:gd name="connsiteX148" fmla="*/ 953052 w 2351866"/>
              <a:gd name="connsiteY148" fmla="*/ 1758043 h 2253343"/>
              <a:gd name="connsiteX149" fmla="*/ 936723 w 2351866"/>
              <a:gd name="connsiteY149" fmla="*/ 1801586 h 2253343"/>
              <a:gd name="connsiteX150" fmla="*/ 909509 w 2351866"/>
              <a:gd name="connsiteY150" fmla="*/ 1801586 h 2253343"/>
              <a:gd name="connsiteX151" fmla="*/ 904066 w 2351866"/>
              <a:gd name="connsiteY151" fmla="*/ 1763486 h 2253343"/>
              <a:gd name="connsiteX152" fmla="*/ 904066 w 2351866"/>
              <a:gd name="connsiteY152" fmla="*/ 1730829 h 2253343"/>
              <a:gd name="connsiteX153" fmla="*/ 844195 w 2351866"/>
              <a:gd name="connsiteY153" fmla="*/ 1692729 h 2253343"/>
              <a:gd name="connsiteX154" fmla="*/ 811538 w 2351866"/>
              <a:gd name="connsiteY154" fmla="*/ 1660072 h 2253343"/>
              <a:gd name="connsiteX155" fmla="*/ 800652 w 2351866"/>
              <a:gd name="connsiteY155" fmla="*/ 1681843 h 2253343"/>
              <a:gd name="connsiteX156" fmla="*/ 806095 w 2351866"/>
              <a:gd name="connsiteY156" fmla="*/ 1741715 h 2253343"/>
              <a:gd name="connsiteX157" fmla="*/ 844195 w 2351866"/>
              <a:gd name="connsiteY157" fmla="*/ 1828800 h 2253343"/>
              <a:gd name="connsiteX158" fmla="*/ 855081 w 2351866"/>
              <a:gd name="connsiteY158" fmla="*/ 1899557 h 2253343"/>
              <a:gd name="connsiteX159" fmla="*/ 860523 w 2351866"/>
              <a:gd name="connsiteY159" fmla="*/ 1953986 h 2253343"/>
              <a:gd name="connsiteX160" fmla="*/ 865966 w 2351866"/>
              <a:gd name="connsiteY160" fmla="*/ 1997529 h 2253343"/>
              <a:gd name="connsiteX161" fmla="*/ 904066 w 2351866"/>
              <a:gd name="connsiteY161" fmla="*/ 2046515 h 2253343"/>
              <a:gd name="connsiteX162" fmla="*/ 904066 w 2351866"/>
              <a:gd name="connsiteY162" fmla="*/ 2117272 h 2253343"/>
              <a:gd name="connsiteX163" fmla="*/ 898623 w 2351866"/>
              <a:gd name="connsiteY163" fmla="*/ 2171700 h 2253343"/>
              <a:gd name="connsiteX164" fmla="*/ 860523 w 2351866"/>
              <a:gd name="connsiteY164" fmla="*/ 2231572 h 2253343"/>
              <a:gd name="connsiteX165" fmla="*/ 806095 w 2351866"/>
              <a:gd name="connsiteY165" fmla="*/ 2253343 h 2253343"/>
              <a:gd name="connsiteX166" fmla="*/ 784323 w 2351866"/>
              <a:gd name="connsiteY166" fmla="*/ 2253343 h 2253343"/>
              <a:gd name="connsiteX167" fmla="*/ 784323 w 2351866"/>
              <a:gd name="connsiteY167" fmla="*/ 2171700 h 2253343"/>
              <a:gd name="connsiteX168" fmla="*/ 795209 w 2351866"/>
              <a:gd name="connsiteY168" fmla="*/ 2111829 h 2253343"/>
              <a:gd name="connsiteX169" fmla="*/ 795209 w 2351866"/>
              <a:gd name="connsiteY169" fmla="*/ 2057400 h 2253343"/>
              <a:gd name="connsiteX170" fmla="*/ 762552 w 2351866"/>
              <a:gd name="connsiteY170" fmla="*/ 2013857 h 2253343"/>
              <a:gd name="connsiteX171" fmla="*/ 762552 w 2351866"/>
              <a:gd name="connsiteY171" fmla="*/ 1970315 h 2253343"/>
              <a:gd name="connsiteX172" fmla="*/ 719009 w 2351866"/>
              <a:gd name="connsiteY172" fmla="*/ 1970315 h 2253343"/>
              <a:gd name="connsiteX173" fmla="*/ 702681 w 2351866"/>
              <a:gd name="connsiteY173" fmla="*/ 1970315 h 2253343"/>
              <a:gd name="connsiteX174" fmla="*/ 686352 w 2351866"/>
              <a:gd name="connsiteY174" fmla="*/ 2024743 h 2253343"/>
              <a:gd name="connsiteX175" fmla="*/ 686352 w 2351866"/>
              <a:gd name="connsiteY175" fmla="*/ 2062843 h 2253343"/>
              <a:gd name="connsiteX176" fmla="*/ 653695 w 2351866"/>
              <a:gd name="connsiteY176" fmla="*/ 2117272 h 2253343"/>
              <a:gd name="connsiteX177" fmla="*/ 653695 w 2351866"/>
              <a:gd name="connsiteY177" fmla="*/ 2133600 h 2253343"/>
              <a:gd name="connsiteX178" fmla="*/ 615595 w 2351866"/>
              <a:gd name="connsiteY178" fmla="*/ 2111829 h 2253343"/>
              <a:gd name="connsiteX179" fmla="*/ 615595 w 2351866"/>
              <a:gd name="connsiteY179" fmla="*/ 2062843 h 2253343"/>
              <a:gd name="connsiteX180" fmla="*/ 615595 w 2351866"/>
              <a:gd name="connsiteY180" fmla="*/ 2013857 h 2253343"/>
              <a:gd name="connsiteX181" fmla="*/ 615595 w 2351866"/>
              <a:gd name="connsiteY181" fmla="*/ 1975757 h 2253343"/>
              <a:gd name="connsiteX182" fmla="*/ 610152 w 2351866"/>
              <a:gd name="connsiteY182" fmla="*/ 1921329 h 2253343"/>
              <a:gd name="connsiteX183" fmla="*/ 604709 w 2351866"/>
              <a:gd name="connsiteY183" fmla="*/ 1877786 h 2253343"/>
              <a:gd name="connsiteX184" fmla="*/ 582938 w 2351866"/>
              <a:gd name="connsiteY184" fmla="*/ 1856015 h 2253343"/>
              <a:gd name="connsiteX185" fmla="*/ 528509 w 2351866"/>
              <a:gd name="connsiteY185" fmla="*/ 1856015 h 2253343"/>
              <a:gd name="connsiteX186" fmla="*/ 517623 w 2351866"/>
              <a:gd name="connsiteY186" fmla="*/ 1921329 h 2253343"/>
              <a:gd name="connsiteX187" fmla="*/ 512181 w 2351866"/>
              <a:gd name="connsiteY187" fmla="*/ 1959429 h 2253343"/>
              <a:gd name="connsiteX188" fmla="*/ 506738 w 2351866"/>
              <a:gd name="connsiteY188" fmla="*/ 2008415 h 2253343"/>
              <a:gd name="connsiteX189" fmla="*/ 479523 w 2351866"/>
              <a:gd name="connsiteY189" fmla="*/ 1981200 h 2253343"/>
              <a:gd name="connsiteX190" fmla="*/ 446866 w 2351866"/>
              <a:gd name="connsiteY190" fmla="*/ 1937657 h 2253343"/>
              <a:gd name="connsiteX191" fmla="*/ 408766 w 2351866"/>
              <a:gd name="connsiteY191" fmla="*/ 1872343 h 2253343"/>
              <a:gd name="connsiteX192" fmla="*/ 381552 w 2351866"/>
              <a:gd name="connsiteY192" fmla="*/ 1828800 h 2253343"/>
              <a:gd name="connsiteX193" fmla="*/ 376109 w 2351866"/>
              <a:gd name="connsiteY193" fmla="*/ 1801586 h 2253343"/>
              <a:gd name="connsiteX194" fmla="*/ 376109 w 2351866"/>
              <a:gd name="connsiteY194" fmla="*/ 1768929 h 2253343"/>
              <a:gd name="connsiteX195" fmla="*/ 376109 w 2351866"/>
              <a:gd name="connsiteY195" fmla="*/ 1725386 h 2253343"/>
              <a:gd name="connsiteX196" fmla="*/ 419652 w 2351866"/>
              <a:gd name="connsiteY196" fmla="*/ 1709057 h 2253343"/>
              <a:gd name="connsiteX197" fmla="*/ 446866 w 2351866"/>
              <a:gd name="connsiteY197" fmla="*/ 1681843 h 2253343"/>
              <a:gd name="connsiteX198" fmla="*/ 446866 w 2351866"/>
              <a:gd name="connsiteY198" fmla="*/ 1627415 h 2253343"/>
              <a:gd name="connsiteX199" fmla="*/ 403323 w 2351866"/>
              <a:gd name="connsiteY199" fmla="*/ 1562100 h 2253343"/>
              <a:gd name="connsiteX200" fmla="*/ 359781 w 2351866"/>
              <a:gd name="connsiteY200" fmla="*/ 1534886 h 2253343"/>
              <a:gd name="connsiteX201" fmla="*/ 359781 w 2351866"/>
              <a:gd name="connsiteY201" fmla="*/ 1496786 h 2253343"/>
              <a:gd name="connsiteX202" fmla="*/ 332566 w 2351866"/>
              <a:gd name="connsiteY202" fmla="*/ 1458686 h 2253343"/>
              <a:gd name="connsiteX203" fmla="*/ 310795 w 2351866"/>
              <a:gd name="connsiteY203" fmla="*/ 1447800 h 2253343"/>
              <a:gd name="connsiteX204" fmla="*/ 321681 w 2351866"/>
              <a:gd name="connsiteY204" fmla="*/ 1409700 h 2253343"/>
              <a:gd name="connsiteX205" fmla="*/ 359781 w 2351866"/>
              <a:gd name="connsiteY205" fmla="*/ 1398815 h 2253343"/>
              <a:gd name="connsiteX206" fmla="*/ 392438 w 2351866"/>
              <a:gd name="connsiteY206" fmla="*/ 1344386 h 2253343"/>
              <a:gd name="connsiteX207" fmla="*/ 392438 w 2351866"/>
              <a:gd name="connsiteY207" fmla="*/ 1322615 h 2253343"/>
              <a:gd name="connsiteX208" fmla="*/ 435981 w 2351866"/>
              <a:gd name="connsiteY208" fmla="*/ 1322615 h 2253343"/>
              <a:gd name="connsiteX209" fmla="*/ 457752 w 2351866"/>
              <a:gd name="connsiteY209" fmla="*/ 1322615 h 2253343"/>
              <a:gd name="connsiteX210" fmla="*/ 479523 w 2351866"/>
              <a:gd name="connsiteY210" fmla="*/ 1322615 h 2253343"/>
              <a:gd name="connsiteX211" fmla="*/ 512181 w 2351866"/>
              <a:gd name="connsiteY211" fmla="*/ 1317172 h 2253343"/>
              <a:gd name="connsiteX212" fmla="*/ 539395 w 2351866"/>
              <a:gd name="connsiteY212" fmla="*/ 1295400 h 2253343"/>
              <a:gd name="connsiteX213" fmla="*/ 593823 w 2351866"/>
              <a:gd name="connsiteY213" fmla="*/ 1295400 h 2253343"/>
              <a:gd name="connsiteX214" fmla="*/ 719009 w 2351866"/>
              <a:gd name="connsiteY214" fmla="*/ 1355272 h 2253343"/>
              <a:gd name="connsiteX215" fmla="*/ 833309 w 2351866"/>
              <a:gd name="connsiteY215" fmla="*/ 1415143 h 2253343"/>
              <a:gd name="connsiteX216" fmla="*/ 844195 w 2351866"/>
              <a:gd name="connsiteY216" fmla="*/ 1453243 h 2253343"/>
              <a:gd name="connsiteX217" fmla="*/ 898623 w 2351866"/>
              <a:gd name="connsiteY217" fmla="*/ 1436915 h 2253343"/>
              <a:gd name="connsiteX218" fmla="*/ 936723 w 2351866"/>
              <a:gd name="connsiteY218" fmla="*/ 1409700 h 2253343"/>
              <a:gd name="connsiteX219" fmla="*/ 947609 w 2351866"/>
              <a:gd name="connsiteY219" fmla="*/ 1393372 h 2253343"/>
              <a:gd name="connsiteX220" fmla="*/ 871409 w 2351866"/>
              <a:gd name="connsiteY220" fmla="*/ 1366157 h 2253343"/>
              <a:gd name="connsiteX221" fmla="*/ 838752 w 2351866"/>
              <a:gd name="connsiteY221" fmla="*/ 1344386 h 2253343"/>
              <a:gd name="connsiteX222" fmla="*/ 838752 w 2351866"/>
              <a:gd name="connsiteY222" fmla="*/ 1295400 h 2253343"/>
              <a:gd name="connsiteX223" fmla="*/ 795209 w 2351866"/>
              <a:gd name="connsiteY223" fmla="*/ 1311729 h 2253343"/>
              <a:gd name="connsiteX224" fmla="*/ 778881 w 2351866"/>
              <a:gd name="connsiteY224" fmla="*/ 1295400 h 2253343"/>
              <a:gd name="connsiteX225" fmla="*/ 724452 w 2351866"/>
              <a:gd name="connsiteY225" fmla="*/ 1300843 h 2253343"/>
              <a:gd name="connsiteX226" fmla="*/ 697238 w 2351866"/>
              <a:gd name="connsiteY226" fmla="*/ 1317172 h 2253343"/>
              <a:gd name="connsiteX227" fmla="*/ 648252 w 2351866"/>
              <a:gd name="connsiteY227" fmla="*/ 1311729 h 2253343"/>
              <a:gd name="connsiteX228" fmla="*/ 615595 w 2351866"/>
              <a:gd name="connsiteY228" fmla="*/ 1279072 h 2253343"/>
              <a:gd name="connsiteX229" fmla="*/ 577495 w 2351866"/>
              <a:gd name="connsiteY229" fmla="*/ 1279072 h 2253343"/>
              <a:gd name="connsiteX230" fmla="*/ 539395 w 2351866"/>
              <a:gd name="connsiteY230" fmla="*/ 1268186 h 2253343"/>
              <a:gd name="connsiteX231" fmla="*/ 506738 w 2351866"/>
              <a:gd name="connsiteY231" fmla="*/ 1284515 h 2253343"/>
              <a:gd name="connsiteX232" fmla="*/ 495852 w 2351866"/>
              <a:gd name="connsiteY232" fmla="*/ 1300843 h 2253343"/>
              <a:gd name="connsiteX233" fmla="*/ 452309 w 2351866"/>
              <a:gd name="connsiteY233" fmla="*/ 1300843 h 2253343"/>
              <a:gd name="connsiteX234" fmla="*/ 441423 w 2351866"/>
              <a:gd name="connsiteY234" fmla="*/ 1273629 h 2253343"/>
              <a:gd name="connsiteX235" fmla="*/ 403323 w 2351866"/>
              <a:gd name="connsiteY235" fmla="*/ 1273629 h 2253343"/>
              <a:gd name="connsiteX236" fmla="*/ 370666 w 2351866"/>
              <a:gd name="connsiteY236" fmla="*/ 1273629 h 2253343"/>
              <a:gd name="connsiteX237" fmla="*/ 343452 w 2351866"/>
              <a:gd name="connsiteY237" fmla="*/ 1284515 h 2253343"/>
              <a:gd name="connsiteX238" fmla="*/ 332566 w 2351866"/>
              <a:gd name="connsiteY238" fmla="*/ 1268186 h 2253343"/>
              <a:gd name="connsiteX239" fmla="*/ 332566 w 2351866"/>
              <a:gd name="connsiteY239" fmla="*/ 1230086 h 2253343"/>
              <a:gd name="connsiteX240" fmla="*/ 316238 w 2351866"/>
              <a:gd name="connsiteY240" fmla="*/ 1208315 h 2253343"/>
              <a:gd name="connsiteX241" fmla="*/ 316238 w 2351866"/>
              <a:gd name="connsiteY241" fmla="*/ 1186543 h 2253343"/>
              <a:gd name="connsiteX242" fmla="*/ 316238 w 2351866"/>
              <a:gd name="connsiteY242" fmla="*/ 1143000 h 2253343"/>
              <a:gd name="connsiteX243" fmla="*/ 289023 w 2351866"/>
              <a:gd name="connsiteY243" fmla="*/ 1132115 h 2253343"/>
              <a:gd name="connsiteX244" fmla="*/ 261809 w 2351866"/>
              <a:gd name="connsiteY244" fmla="*/ 1132115 h 2253343"/>
              <a:gd name="connsiteX245" fmla="*/ 223709 w 2351866"/>
              <a:gd name="connsiteY245" fmla="*/ 1175657 h 2253343"/>
              <a:gd name="connsiteX246" fmla="*/ 201938 w 2351866"/>
              <a:gd name="connsiteY246" fmla="*/ 1175657 h 2253343"/>
              <a:gd name="connsiteX247" fmla="*/ 201938 w 2351866"/>
              <a:gd name="connsiteY247" fmla="*/ 1126672 h 2253343"/>
              <a:gd name="connsiteX248" fmla="*/ 201938 w 2351866"/>
              <a:gd name="connsiteY248" fmla="*/ 1050472 h 2253343"/>
              <a:gd name="connsiteX249" fmla="*/ 207381 w 2351866"/>
              <a:gd name="connsiteY249" fmla="*/ 1012372 h 2253343"/>
              <a:gd name="connsiteX250" fmla="*/ 240038 w 2351866"/>
              <a:gd name="connsiteY250" fmla="*/ 974272 h 2253343"/>
              <a:gd name="connsiteX251" fmla="*/ 256366 w 2351866"/>
              <a:gd name="connsiteY251" fmla="*/ 936172 h 2253343"/>
              <a:gd name="connsiteX252" fmla="*/ 218266 w 2351866"/>
              <a:gd name="connsiteY252" fmla="*/ 876300 h 2253343"/>
              <a:gd name="connsiteX253" fmla="*/ 174723 w 2351866"/>
              <a:gd name="connsiteY253" fmla="*/ 827315 h 2253343"/>
              <a:gd name="connsiteX254" fmla="*/ 147509 w 2351866"/>
              <a:gd name="connsiteY254" fmla="*/ 800100 h 2253343"/>
              <a:gd name="connsiteX255" fmla="*/ 162550 w 2351866"/>
              <a:gd name="connsiteY255" fmla="*/ 727949 h 2253343"/>
              <a:gd name="connsiteX256" fmla="*/ 149482 w 2351866"/>
              <a:gd name="connsiteY256" fmla="*/ 686011 h 2253343"/>
              <a:gd name="connsiteX257" fmla="*/ 118743 w 2351866"/>
              <a:gd name="connsiteY257" fmla="*/ 656483 h 2253343"/>
              <a:gd name="connsiteX258" fmla="*/ 99470 w 2351866"/>
              <a:gd name="connsiteY258" fmla="*/ 619986 h 2253343"/>
              <a:gd name="connsiteX259" fmla="*/ 68549 w 2351866"/>
              <a:gd name="connsiteY259" fmla="*/ 668052 h 2253343"/>
              <a:gd name="connsiteX260" fmla="*/ 70915 w 2351866"/>
              <a:gd name="connsiteY260" fmla="*/ 725978 h 2253343"/>
              <a:gd name="connsiteX261" fmla="*/ 111907 w 2351866"/>
              <a:gd name="connsiteY261" fmla="*/ 749879 h 2253343"/>
              <a:gd name="connsiteX262" fmla="*/ 108962 w 2351866"/>
              <a:gd name="connsiteY262" fmla="*/ 791108 h 2253343"/>
              <a:gd name="connsiteX263" fmla="*/ 48592 w 2351866"/>
              <a:gd name="connsiteY263" fmla="*/ 751351 h 2253343"/>
              <a:gd name="connsiteX264" fmla="*/ 36812 w 2351866"/>
              <a:gd name="connsiteY264" fmla="*/ 716012 h 2253343"/>
              <a:gd name="connsiteX265" fmla="*/ 44173 w 2351866"/>
              <a:gd name="connsiteY265" fmla="*/ 690981 h 2253343"/>
              <a:gd name="connsiteX266" fmla="*/ 0 w 2351866"/>
              <a:gd name="connsiteY266" fmla="*/ 632082 h 2253343"/>
              <a:gd name="connsiteX267" fmla="*/ 0 w 2351866"/>
              <a:gd name="connsiteY267" fmla="*/ 595271 h 2253343"/>
              <a:gd name="connsiteX268" fmla="*/ 60371 w 2351866"/>
              <a:gd name="connsiteY268" fmla="*/ 602633 h 2253343"/>
              <a:gd name="connsiteX269" fmla="*/ 60423 w 2351866"/>
              <a:gd name="connsiteY269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10895 w 2351866"/>
              <a:gd name="connsiteY96" fmla="*/ 952500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285066 w 2351866"/>
              <a:gd name="connsiteY104" fmla="*/ 974272 h 2253343"/>
              <a:gd name="connsiteX105" fmla="*/ 1246966 w 2351866"/>
              <a:gd name="connsiteY105" fmla="*/ 1017815 h 2253343"/>
              <a:gd name="connsiteX106" fmla="*/ 1208866 w 2351866"/>
              <a:gd name="connsiteY106" fmla="*/ 1017815 h 2253343"/>
              <a:gd name="connsiteX107" fmla="*/ 1176209 w 2351866"/>
              <a:gd name="connsiteY107" fmla="*/ 1034143 h 2253343"/>
              <a:gd name="connsiteX108" fmla="*/ 1148995 w 2351866"/>
              <a:gd name="connsiteY108" fmla="*/ 1055915 h 2253343"/>
              <a:gd name="connsiteX109" fmla="*/ 1148995 w 2351866"/>
              <a:gd name="connsiteY109" fmla="*/ 1099457 h 2253343"/>
              <a:gd name="connsiteX110" fmla="*/ 1214309 w 2351866"/>
              <a:gd name="connsiteY110" fmla="*/ 1126672 h 2253343"/>
              <a:gd name="connsiteX111" fmla="*/ 1295952 w 2351866"/>
              <a:gd name="connsiteY111" fmla="*/ 1143000 h 2253343"/>
              <a:gd name="connsiteX112" fmla="*/ 1350381 w 2351866"/>
              <a:gd name="connsiteY112" fmla="*/ 1213757 h 2253343"/>
              <a:gd name="connsiteX113" fmla="*/ 1350381 w 2351866"/>
              <a:gd name="connsiteY113" fmla="*/ 1262743 h 2253343"/>
              <a:gd name="connsiteX114" fmla="*/ 1350381 w 2351866"/>
              <a:gd name="connsiteY114" fmla="*/ 1328057 h 2253343"/>
              <a:gd name="connsiteX115" fmla="*/ 1350381 w 2351866"/>
              <a:gd name="connsiteY115" fmla="*/ 1366157 h 2253343"/>
              <a:gd name="connsiteX116" fmla="*/ 1350381 w 2351866"/>
              <a:gd name="connsiteY116" fmla="*/ 1404257 h 2253343"/>
              <a:gd name="connsiteX117" fmla="*/ 1388481 w 2351866"/>
              <a:gd name="connsiteY117" fmla="*/ 1426029 h 2253343"/>
              <a:gd name="connsiteX118" fmla="*/ 1421138 w 2351866"/>
              <a:gd name="connsiteY118" fmla="*/ 1458686 h 2253343"/>
              <a:gd name="connsiteX119" fmla="*/ 1421138 w 2351866"/>
              <a:gd name="connsiteY119" fmla="*/ 1507672 h 2253343"/>
              <a:gd name="connsiteX120" fmla="*/ 1377595 w 2351866"/>
              <a:gd name="connsiteY120" fmla="*/ 1496786 h 2253343"/>
              <a:gd name="connsiteX121" fmla="*/ 1350381 w 2351866"/>
              <a:gd name="connsiteY121" fmla="*/ 1453243 h 2253343"/>
              <a:gd name="connsiteX122" fmla="*/ 1323166 w 2351866"/>
              <a:gd name="connsiteY122" fmla="*/ 1431472 h 2253343"/>
              <a:gd name="connsiteX123" fmla="*/ 1317723 w 2351866"/>
              <a:gd name="connsiteY123" fmla="*/ 1393372 h 2253343"/>
              <a:gd name="connsiteX124" fmla="*/ 1290509 w 2351866"/>
              <a:gd name="connsiteY124" fmla="*/ 1393372 h 2253343"/>
              <a:gd name="connsiteX125" fmla="*/ 1288406 w 2351866"/>
              <a:gd name="connsiteY125" fmla="*/ 1391873 h 2253343"/>
              <a:gd name="connsiteX126" fmla="*/ 1268738 w 2351866"/>
              <a:gd name="connsiteY126" fmla="*/ 1436915 h 2253343"/>
              <a:gd name="connsiteX127" fmla="*/ 1268738 w 2351866"/>
              <a:gd name="connsiteY127" fmla="*/ 1513115 h 2253343"/>
              <a:gd name="connsiteX128" fmla="*/ 1268738 w 2351866"/>
              <a:gd name="connsiteY128" fmla="*/ 1572986 h 2253343"/>
              <a:gd name="connsiteX129" fmla="*/ 1257852 w 2351866"/>
              <a:gd name="connsiteY129" fmla="*/ 1649186 h 2253343"/>
              <a:gd name="connsiteX130" fmla="*/ 1236081 w 2351866"/>
              <a:gd name="connsiteY130" fmla="*/ 1665515 h 2253343"/>
              <a:gd name="connsiteX131" fmla="*/ 1197981 w 2351866"/>
              <a:gd name="connsiteY131" fmla="*/ 1621972 h 2253343"/>
              <a:gd name="connsiteX132" fmla="*/ 1170766 w 2351866"/>
              <a:gd name="connsiteY132" fmla="*/ 1589315 h 2253343"/>
              <a:gd name="connsiteX133" fmla="*/ 1148995 w 2351866"/>
              <a:gd name="connsiteY133" fmla="*/ 1562100 h 2253343"/>
              <a:gd name="connsiteX134" fmla="*/ 1132666 w 2351866"/>
              <a:gd name="connsiteY134" fmla="*/ 1518557 h 2253343"/>
              <a:gd name="connsiteX135" fmla="*/ 1121781 w 2351866"/>
              <a:gd name="connsiteY135" fmla="*/ 1485900 h 2253343"/>
              <a:gd name="connsiteX136" fmla="*/ 1083681 w 2351866"/>
              <a:gd name="connsiteY136" fmla="*/ 1485900 h 2253343"/>
              <a:gd name="connsiteX137" fmla="*/ 1051023 w 2351866"/>
              <a:gd name="connsiteY137" fmla="*/ 1513115 h 2253343"/>
              <a:gd name="connsiteX138" fmla="*/ 1023809 w 2351866"/>
              <a:gd name="connsiteY138" fmla="*/ 1475015 h 2253343"/>
              <a:gd name="connsiteX139" fmla="*/ 1002038 w 2351866"/>
              <a:gd name="connsiteY139" fmla="*/ 1480457 h 2253343"/>
              <a:gd name="connsiteX140" fmla="*/ 974823 w 2351866"/>
              <a:gd name="connsiteY140" fmla="*/ 1534886 h 2253343"/>
              <a:gd name="connsiteX141" fmla="*/ 974823 w 2351866"/>
              <a:gd name="connsiteY141" fmla="*/ 1572986 h 2253343"/>
              <a:gd name="connsiteX142" fmla="*/ 980266 w 2351866"/>
              <a:gd name="connsiteY142" fmla="*/ 1621972 h 2253343"/>
              <a:gd name="connsiteX143" fmla="*/ 1018366 w 2351866"/>
              <a:gd name="connsiteY143" fmla="*/ 1627415 h 2253343"/>
              <a:gd name="connsiteX144" fmla="*/ 1045581 w 2351866"/>
              <a:gd name="connsiteY144" fmla="*/ 1638300 h 2253343"/>
              <a:gd name="connsiteX145" fmla="*/ 1067352 w 2351866"/>
              <a:gd name="connsiteY145" fmla="*/ 1681843 h 2253343"/>
              <a:gd name="connsiteX146" fmla="*/ 1045581 w 2351866"/>
              <a:gd name="connsiteY146" fmla="*/ 1719943 h 2253343"/>
              <a:gd name="connsiteX147" fmla="*/ 1002038 w 2351866"/>
              <a:gd name="connsiteY147" fmla="*/ 1736272 h 2253343"/>
              <a:gd name="connsiteX148" fmla="*/ 980266 w 2351866"/>
              <a:gd name="connsiteY148" fmla="*/ 1736272 h 2253343"/>
              <a:gd name="connsiteX149" fmla="*/ 953052 w 2351866"/>
              <a:gd name="connsiteY149" fmla="*/ 1758043 h 2253343"/>
              <a:gd name="connsiteX150" fmla="*/ 936723 w 2351866"/>
              <a:gd name="connsiteY150" fmla="*/ 1801586 h 2253343"/>
              <a:gd name="connsiteX151" fmla="*/ 909509 w 2351866"/>
              <a:gd name="connsiteY151" fmla="*/ 1801586 h 2253343"/>
              <a:gd name="connsiteX152" fmla="*/ 904066 w 2351866"/>
              <a:gd name="connsiteY152" fmla="*/ 1763486 h 2253343"/>
              <a:gd name="connsiteX153" fmla="*/ 904066 w 2351866"/>
              <a:gd name="connsiteY153" fmla="*/ 1730829 h 2253343"/>
              <a:gd name="connsiteX154" fmla="*/ 844195 w 2351866"/>
              <a:gd name="connsiteY154" fmla="*/ 1692729 h 2253343"/>
              <a:gd name="connsiteX155" fmla="*/ 811538 w 2351866"/>
              <a:gd name="connsiteY155" fmla="*/ 1660072 h 2253343"/>
              <a:gd name="connsiteX156" fmla="*/ 800652 w 2351866"/>
              <a:gd name="connsiteY156" fmla="*/ 1681843 h 2253343"/>
              <a:gd name="connsiteX157" fmla="*/ 806095 w 2351866"/>
              <a:gd name="connsiteY157" fmla="*/ 1741715 h 2253343"/>
              <a:gd name="connsiteX158" fmla="*/ 844195 w 2351866"/>
              <a:gd name="connsiteY158" fmla="*/ 1828800 h 2253343"/>
              <a:gd name="connsiteX159" fmla="*/ 855081 w 2351866"/>
              <a:gd name="connsiteY159" fmla="*/ 1899557 h 2253343"/>
              <a:gd name="connsiteX160" fmla="*/ 860523 w 2351866"/>
              <a:gd name="connsiteY160" fmla="*/ 1953986 h 2253343"/>
              <a:gd name="connsiteX161" fmla="*/ 865966 w 2351866"/>
              <a:gd name="connsiteY161" fmla="*/ 1997529 h 2253343"/>
              <a:gd name="connsiteX162" fmla="*/ 904066 w 2351866"/>
              <a:gd name="connsiteY162" fmla="*/ 2046515 h 2253343"/>
              <a:gd name="connsiteX163" fmla="*/ 904066 w 2351866"/>
              <a:gd name="connsiteY163" fmla="*/ 2117272 h 2253343"/>
              <a:gd name="connsiteX164" fmla="*/ 898623 w 2351866"/>
              <a:gd name="connsiteY164" fmla="*/ 2171700 h 2253343"/>
              <a:gd name="connsiteX165" fmla="*/ 860523 w 2351866"/>
              <a:gd name="connsiteY165" fmla="*/ 2231572 h 2253343"/>
              <a:gd name="connsiteX166" fmla="*/ 806095 w 2351866"/>
              <a:gd name="connsiteY166" fmla="*/ 2253343 h 2253343"/>
              <a:gd name="connsiteX167" fmla="*/ 784323 w 2351866"/>
              <a:gd name="connsiteY167" fmla="*/ 2253343 h 2253343"/>
              <a:gd name="connsiteX168" fmla="*/ 784323 w 2351866"/>
              <a:gd name="connsiteY168" fmla="*/ 2171700 h 2253343"/>
              <a:gd name="connsiteX169" fmla="*/ 795209 w 2351866"/>
              <a:gd name="connsiteY169" fmla="*/ 2111829 h 2253343"/>
              <a:gd name="connsiteX170" fmla="*/ 795209 w 2351866"/>
              <a:gd name="connsiteY170" fmla="*/ 2057400 h 2253343"/>
              <a:gd name="connsiteX171" fmla="*/ 762552 w 2351866"/>
              <a:gd name="connsiteY171" fmla="*/ 2013857 h 2253343"/>
              <a:gd name="connsiteX172" fmla="*/ 762552 w 2351866"/>
              <a:gd name="connsiteY172" fmla="*/ 1970315 h 2253343"/>
              <a:gd name="connsiteX173" fmla="*/ 719009 w 2351866"/>
              <a:gd name="connsiteY173" fmla="*/ 1970315 h 2253343"/>
              <a:gd name="connsiteX174" fmla="*/ 702681 w 2351866"/>
              <a:gd name="connsiteY174" fmla="*/ 1970315 h 2253343"/>
              <a:gd name="connsiteX175" fmla="*/ 686352 w 2351866"/>
              <a:gd name="connsiteY175" fmla="*/ 2024743 h 2253343"/>
              <a:gd name="connsiteX176" fmla="*/ 686352 w 2351866"/>
              <a:gd name="connsiteY176" fmla="*/ 2062843 h 2253343"/>
              <a:gd name="connsiteX177" fmla="*/ 653695 w 2351866"/>
              <a:gd name="connsiteY177" fmla="*/ 2117272 h 2253343"/>
              <a:gd name="connsiteX178" fmla="*/ 653695 w 2351866"/>
              <a:gd name="connsiteY178" fmla="*/ 2133600 h 2253343"/>
              <a:gd name="connsiteX179" fmla="*/ 615595 w 2351866"/>
              <a:gd name="connsiteY179" fmla="*/ 2111829 h 2253343"/>
              <a:gd name="connsiteX180" fmla="*/ 615595 w 2351866"/>
              <a:gd name="connsiteY180" fmla="*/ 2062843 h 2253343"/>
              <a:gd name="connsiteX181" fmla="*/ 615595 w 2351866"/>
              <a:gd name="connsiteY181" fmla="*/ 2013857 h 2253343"/>
              <a:gd name="connsiteX182" fmla="*/ 615595 w 2351866"/>
              <a:gd name="connsiteY182" fmla="*/ 1975757 h 2253343"/>
              <a:gd name="connsiteX183" fmla="*/ 610152 w 2351866"/>
              <a:gd name="connsiteY183" fmla="*/ 1921329 h 2253343"/>
              <a:gd name="connsiteX184" fmla="*/ 604709 w 2351866"/>
              <a:gd name="connsiteY184" fmla="*/ 1877786 h 2253343"/>
              <a:gd name="connsiteX185" fmla="*/ 582938 w 2351866"/>
              <a:gd name="connsiteY185" fmla="*/ 1856015 h 2253343"/>
              <a:gd name="connsiteX186" fmla="*/ 528509 w 2351866"/>
              <a:gd name="connsiteY186" fmla="*/ 1856015 h 2253343"/>
              <a:gd name="connsiteX187" fmla="*/ 517623 w 2351866"/>
              <a:gd name="connsiteY187" fmla="*/ 1921329 h 2253343"/>
              <a:gd name="connsiteX188" fmla="*/ 512181 w 2351866"/>
              <a:gd name="connsiteY188" fmla="*/ 1959429 h 2253343"/>
              <a:gd name="connsiteX189" fmla="*/ 506738 w 2351866"/>
              <a:gd name="connsiteY189" fmla="*/ 2008415 h 2253343"/>
              <a:gd name="connsiteX190" fmla="*/ 479523 w 2351866"/>
              <a:gd name="connsiteY190" fmla="*/ 1981200 h 2253343"/>
              <a:gd name="connsiteX191" fmla="*/ 446866 w 2351866"/>
              <a:gd name="connsiteY191" fmla="*/ 1937657 h 2253343"/>
              <a:gd name="connsiteX192" fmla="*/ 408766 w 2351866"/>
              <a:gd name="connsiteY192" fmla="*/ 1872343 h 2253343"/>
              <a:gd name="connsiteX193" fmla="*/ 381552 w 2351866"/>
              <a:gd name="connsiteY193" fmla="*/ 1828800 h 2253343"/>
              <a:gd name="connsiteX194" fmla="*/ 376109 w 2351866"/>
              <a:gd name="connsiteY194" fmla="*/ 1801586 h 2253343"/>
              <a:gd name="connsiteX195" fmla="*/ 376109 w 2351866"/>
              <a:gd name="connsiteY195" fmla="*/ 1768929 h 2253343"/>
              <a:gd name="connsiteX196" fmla="*/ 376109 w 2351866"/>
              <a:gd name="connsiteY196" fmla="*/ 1725386 h 2253343"/>
              <a:gd name="connsiteX197" fmla="*/ 419652 w 2351866"/>
              <a:gd name="connsiteY197" fmla="*/ 1709057 h 2253343"/>
              <a:gd name="connsiteX198" fmla="*/ 446866 w 2351866"/>
              <a:gd name="connsiteY198" fmla="*/ 1681843 h 2253343"/>
              <a:gd name="connsiteX199" fmla="*/ 446866 w 2351866"/>
              <a:gd name="connsiteY199" fmla="*/ 1627415 h 2253343"/>
              <a:gd name="connsiteX200" fmla="*/ 403323 w 2351866"/>
              <a:gd name="connsiteY200" fmla="*/ 1562100 h 2253343"/>
              <a:gd name="connsiteX201" fmla="*/ 359781 w 2351866"/>
              <a:gd name="connsiteY201" fmla="*/ 1534886 h 2253343"/>
              <a:gd name="connsiteX202" fmla="*/ 359781 w 2351866"/>
              <a:gd name="connsiteY202" fmla="*/ 1496786 h 2253343"/>
              <a:gd name="connsiteX203" fmla="*/ 332566 w 2351866"/>
              <a:gd name="connsiteY203" fmla="*/ 1458686 h 2253343"/>
              <a:gd name="connsiteX204" fmla="*/ 310795 w 2351866"/>
              <a:gd name="connsiteY204" fmla="*/ 1447800 h 2253343"/>
              <a:gd name="connsiteX205" fmla="*/ 321681 w 2351866"/>
              <a:gd name="connsiteY205" fmla="*/ 1409700 h 2253343"/>
              <a:gd name="connsiteX206" fmla="*/ 359781 w 2351866"/>
              <a:gd name="connsiteY206" fmla="*/ 1398815 h 2253343"/>
              <a:gd name="connsiteX207" fmla="*/ 392438 w 2351866"/>
              <a:gd name="connsiteY207" fmla="*/ 1344386 h 2253343"/>
              <a:gd name="connsiteX208" fmla="*/ 392438 w 2351866"/>
              <a:gd name="connsiteY208" fmla="*/ 1322615 h 2253343"/>
              <a:gd name="connsiteX209" fmla="*/ 435981 w 2351866"/>
              <a:gd name="connsiteY209" fmla="*/ 1322615 h 2253343"/>
              <a:gd name="connsiteX210" fmla="*/ 457752 w 2351866"/>
              <a:gd name="connsiteY210" fmla="*/ 1322615 h 2253343"/>
              <a:gd name="connsiteX211" fmla="*/ 479523 w 2351866"/>
              <a:gd name="connsiteY211" fmla="*/ 1322615 h 2253343"/>
              <a:gd name="connsiteX212" fmla="*/ 512181 w 2351866"/>
              <a:gd name="connsiteY212" fmla="*/ 1317172 h 2253343"/>
              <a:gd name="connsiteX213" fmla="*/ 539395 w 2351866"/>
              <a:gd name="connsiteY213" fmla="*/ 1295400 h 2253343"/>
              <a:gd name="connsiteX214" fmla="*/ 593823 w 2351866"/>
              <a:gd name="connsiteY214" fmla="*/ 1295400 h 2253343"/>
              <a:gd name="connsiteX215" fmla="*/ 719009 w 2351866"/>
              <a:gd name="connsiteY215" fmla="*/ 1355272 h 2253343"/>
              <a:gd name="connsiteX216" fmla="*/ 833309 w 2351866"/>
              <a:gd name="connsiteY216" fmla="*/ 1415143 h 2253343"/>
              <a:gd name="connsiteX217" fmla="*/ 844195 w 2351866"/>
              <a:gd name="connsiteY217" fmla="*/ 1453243 h 2253343"/>
              <a:gd name="connsiteX218" fmla="*/ 898623 w 2351866"/>
              <a:gd name="connsiteY218" fmla="*/ 1436915 h 2253343"/>
              <a:gd name="connsiteX219" fmla="*/ 936723 w 2351866"/>
              <a:gd name="connsiteY219" fmla="*/ 1409700 h 2253343"/>
              <a:gd name="connsiteX220" fmla="*/ 947609 w 2351866"/>
              <a:gd name="connsiteY220" fmla="*/ 1393372 h 2253343"/>
              <a:gd name="connsiteX221" fmla="*/ 871409 w 2351866"/>
              <a:gd name="connsiteY221" fmla="*/ 1366157 h 2253343"/>
              <a:gd name="connsiteX222" fmla="*/ 838752 w 2351866"/>
              <a:gd name="connsiteY222" fmla="*/ 1344386 h 2253343"/>
              <a:gd name="connsiteX223" fmla="*/ 838752 w 2351866"/>
              <a:gd name="connsiteY223" fmla="*/ 1295400 h 2253343"/>
              <a:gd name="connsiteX224" fmla="*/ 795209 w 2351866"/>
              <a:gd name="connsiteY224" fmla="*/ 1311729 h 2253343"/>
              <a:gd name="connsiteX225" fmla="*/ 778881 w 2351866"/>
              <a:gd name="connsiteY225" fmla="*/ 1295400 h 2253343"/>
              <a:gd name="connsiteX226" fmla="*/ 724452 w 2351866"/>
              <a:gd name="connsiteY226" fmla="*/ 1300843 h 2253343"/>
              <a:gd name="connsiteX227" fmla="*/ 697238 w 2351866"/>
              <a:gd name="connsiteY227" fmla="*/ 1317172 h 2253343"/>
              <a:gd name="connsiteX228" fmla="*/ 648252 w 2351866"/>
              <a:gd name="connsiteY228" fmla="*/ 1311729 h 2253343"/>
              <a:gd name="connsiteX229" fmla="*/ 615595 w 2351866"/>
              <a:gd name="connsiteY229" fmla="*/ 1279072 h 2253343"/>
              <a:gd name="connsiteX230" fmla="*/ 577495 w 2351866"/>
              <a:gd name="connsiteY230" fmla="*/ 1279072 h 2253343"/>
              <a:gd name="connsiteX231" fmla="*/ 539395 w 2351866"/>
              <a:gd name="connsiteY231" fmla="*/ 1268186 h 2253343"/>
              <a:gd name="connsiteX232" fmla="*/ 506738 w 2351866"/>
              <a:gd name="connsiteY232" fmla="*/ 1284515 h 2253343"/>
              <a:gd name="connsiteX233" fmla="*/ 495852 w 2351866"/>
              <a:gd name="connsiteY233" fmla="*/ 1300843 h 2253343"/>
              <a:gd name="connsiteX234" fmla="*/ 452309 w 2351866"/>
              <a:gd name="connsiteY234" fmla="*/ 1300843 h 2253343"/>
              <a:gd name="connsiteX235" fmla="*/ 441423 w 2351866"/>
              <a:gd name="connsiteY235" fmla="*/ 1273629 h 2253343"/>
              <a:gd name="connsiteX236" fmla="*/ 403323 w 2351866"/>
              <a:gd name="connsiteY236" fmla="*/ 1273629 h 2253343"/>
              <a:gd name="connsiteX237" fmla="*/ 370666 w 2351866"/>
              <a:gd name="connsiteY237" fmla="*/ 1273629 h 2253343"/>
              <a:gd name="connsiteX238" fmla="*/ 343452 w 2351866"/>
              <a:gd name="connsiteY238" fmla="*/ 1284515 h 2253343"/>
              <a:gd name="connsiteX239" fmla="*/ 332566 w 2351866"/>
              <a:gd name="connsiteY239" fmla="*/ 1268186 h 2253343"/>
              <a:gd name="connsiteX240" fmla="*/ 332566 w 2351866"/>
              <a:gd name="connsiteY240" fmla="*/ 1230086 h 2253343"/>
              <a:gd name="connsiteX241" fmla="*/ 316238 w 2351866"/>
              <a:gd name="connsiteY241" fmla="*/ 1208315 h 2253343"/>
              <a:gd name="connsiteX242" fmla="*/ 316238 w 2351866"/>
              <a:gd name="connsiteY242" fmla="*/ 1186543 h 2253343"/>
              <a:gd name="connsiteX243" fmla="*/ 316238 w 2351866"/>
              <a:gd name="connsiteY243" fmla="*/ 1143000 h 2253343"/>
              <a:gd name="connsiteX244" fmla="*/ 289023 w 2351866"/>
              <a:gd name="connsiteY244" fmla="*/ 1132115 h 2253343"/>
              <a:gd name="connsiteX245" fmla="*/ 261809 w 2351866"/>
              <a:gd name="connsiteY245" fmla="*/ 1132115 h 2253343"/>
              <a:gd name="connsiteX246" fmla="*/ 223709 w 2351866"/>
              <a:gd name="connsiteY246" fmla="*/ 1175657 h 2253343"/>
              <a:gd name="connsiteX247" fmla="*/ 201938 w 2351866"/>
              <a:gd name="connsiteY247" fmla="*/ 1175657 h 2253343"/>
              <a:gd name="connsiteX248" fmla="*/ 201938 w 2351866"/>
              <a:gd name="connsiteY248" fmla="*/ 1126672 h 2253343"/>
              <a:gd name="connsiteX249" fmla="*/ 201938 w 2351866"/>
              <a:gd name="connsiteY249" fmla="*/ 1050472 h 2253343"/>
              <a:gd name="connsiteX250" fmla="*/ 207381 w 2351866"/>
              <a:gd name="connsiteY250" fmla="*/ 1012372 h 2253343"/>
              <a:gd name="connsiteX251" fmla="*/ 240038 w 2351866"/>
              <a:gd name="connsiteY251" fmla="*/ 974272 h 2253343"/>
              <a:gd name="connsiteX252" fmla="*/ 256366 w 2351866"/>
              <a:gd name="connsiteY252" fmla="*/ 936172 h 2253343"/>
              <a:gd name="connsiteX253" fmla="*/ 218266 w 2351866"/>
              <a:gd name="connsiteY253" fmla="*/ 876300 h 2253343"/>
              <a:gd name="connsiteX254" fmla="*/ 174723 w 2351866"/>
              <a:gd name="connsiteY254" fmla="*/ 827315 h 2253343"/>
              <a:gd name="connsiteX255" fmla="*/ 147509 w 2351866"/>
              <a:gd name="connsiteY255" fmla="*/ 800100 h 2253343"/>
              <a:gd name="connsiteX256" fmla="*/ 162550 w 2351866"/>
              <a:gd name="connsiteY256" fmla="*/ 727949 h 2253343"/>
              <a:gd name="connsiteX257" fmla="*/ 149482 w 2351866"/>
              <a:gd name="connsiteY257" fmla="*/ 686011 h 2253343"/>
              <a:gd name="connsiteX258" fmla="*/ 118743 w 2351866"/>
              <a:gd name="connsiteY258" fmla="*/ 656483 h 2253343"/>
              <a:gd name="connsiteX259" fmla="*/ 99470 w 2351866"/>
              <a:gd name="connsiteY259" fmla="*/ 619986 h 2253343"/>
              <a:gd name="connsiteX260" fmla="*/ 68549 w 2351866"/>
              <a:gd name="connsiteY260" fmla="*/ 668052 h 2253343"/>
              <a:gd name="connsiteX261" fmla="*/ 70915 w 2351866"/>
              <a:gd name="connsiteY261" fmla="*/ 725978 h 2253343"/>
              <a:gd name="connsiteX262" fmla="*/ 111907 w 2351866"/>
              <a:gd name="connsiteY262" fmla="*/ 749879 h 2253343"/>
              <a:gd name="connsiteX263" fmla="*/ 108962 w 2351866"/>
              <a:gd name="connsiteY263" fmla="*/ 791108 h 2253343"/>
              <a:gd name="connsiteX264" fmla="*/ 48592 w 2351866"/>
              <a:gd name="connsiteY264" fmla="*/ 751351 h 2253343"/>
              <a:gd name="connsiteX265" fmla="*/ 36812 w 2351866"/>
              <a:gd name="connsiteY265" fmla="*/ 716012 h 2253343"/>
              <a:gd name="connsiteX266" fmla="*/ 44173 w 2351866"/>
              <a:gd name="connsiteY266" fmla="*/ 690981 h 2253343"/>
              <a:gd name="connsiteX267" fmla="*/ 0 w 2351866"/>
              <a:gd name="connsiteY267" fmla="*/ 632082 h 2253343"/>
              <a:gd name="connsiteX268" fmla="*/ 0 w 2351866"/>
              <a:gd name="connsiteY268" fmla="*/ 595271 h 2253343"/>
              <a:gd name="connsiteX269" fmla="*/ 60371 w 2351866"/>
              <a:gd name="connsiteY269" fmla="*/ 602633 h 2253343"/>
              <a:gd name="connsiteX270" fmla="*/ 60423 w 2351866"/>
              <a:gd name="connsiteY270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10895 w 2351866"/>
              <a:gd name="connsiteY96" fmla="*/ 952500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285066 w 2351866"/>
              <a:gd name="connsiteY104" fmla="*/ 974272 h 2253343"/>
              <a:gd name="connsiteX105" fmla="*/ 1246966 w 2351866"/>
              <a:gd name="connsiteY105" fmla="*/ 1017815 h 2253343"/>
              <a:gd name="connsiteX106" fmla="*/ 1208866 w 2351866"/>
              <a:gd name="connsiteY106" fmla="*/ 1017815 h 2253343"/>
              <a:gd name="connsiteX107" fmla="*/ 1176209 w 2351866"/>
              <a:gd name="connsiteY107" fmla="*/ 1034143 h 2253343"/>
              <a:gd name="connsiteX108" fmla="*/ 1148995 w 2351866"/>
              <a:gd name="connsiteY108" fmla="*/ 1055915 h 2253343"/>
              <a:gd name="connsiteX109" fmla="*/ 1148995 w 2351866"/>
              <a:gd name="connsiteY109" fmla="*/ 1099457 h 2253343"/>
              <a:gd name="connsiteX110" fmla="*/ 1214309 w 2351866"/>
              <a:gd name="connsiteY110" fmla="*/ 1126672 h 2253343"/>
              <a:gd name="connsiteX111" fmla="*/ 1295952 w 2351866"/>
              <a:gd name="connsiteY111" fmla="*/ 1143000 h 2253343"/>
              <a:gd name="connsiteX112" fmla="*/ 1350381 w 2351866"/>
              <a:gd name="connsiteY112" fmla="*/ 1213757 h 2253343"/>
              <a:gd name="connsiteX113" fmla="*/ 1350381 w 2351866"/>
              <a:gd name="connsiteY113" fmla="*/ 1262743 h 2253343"/>
              <a:gd name="connsiteX114" fmla="*/ 1350381 w 2351866"/>
              <a:gd name="connsiteY114" fmla="*/ 1328057 h 2253343"/>
              <a:gd name="connsiteX115" fmla="*/ 1350381 w 2351866"/>
              <a:gd name="connsiteY115" fmla="*/ 1366157 h 2253343"/>
              <a:gd name="connsiteX116" fmla="*/ 1350381 w 2351866"/>
              <a:gd name="connsiteY116" fmla="*/ 1404257 h 2253343"/>
              <a:gd name="connsiteX117" fmla="*/ 1388481 w 2351866"/>
              <a:gd name="connsiteY117" fmla="*/ 1426029 h 2253343"/>
              <a:gd name="connsiteX118" fmla="*/ 1421138 w 2351866"/>
              <a:gd name="connsiteY118" fmla="*/ 1458686 h 2253343"/>
              <a:gd name="connsiteX119" fmla="*/ 1421138 w 2351866"/>
              <a:gd name="connsiteY119" fmla="*/ 1507672 h 2253343"/>
              <a:gd name="connsiteX120" fmla="*/ 1377595 w 2351866"/>
              <a:gd name="connsiteY120" fmla="*/ 1496786 h 2253343"/>
              <a:gd name="connsiteX121" fmla="*/ 1350381 w 2351866"/>
              <a:gd name="connsiteY121" fmla="*/ 1453243 h 2253343"/>
              <a:gd name="connsiteX122" fmla="*/ 1323166 w 2351866"/>
              <a:gd name="connsiteY122" fmla="*/ 1431472 h 2253343"/>
              <a:gd name="connsiteX123" fmla="*/ 1317723 w 2351866"/>
              <a:gd name="connsiteY123" fmla="*/ 1393372 h 2253343"/>
              <a:gd name="connsiteX124" fmla="*/ 1290509 w 2351866"/>
              <a:gd name="connsiteY124" fmla="*/ 1393372 h 2253343"/>
              <a:gd name="connsiteX125" fmla="*/ 1239814 w 2351866"/>
              <a:gd name="connsiteY125" fmla="*/ 1352116 h 2253343"/>
              <a:gd name="connsiteX126" fmla="*/ 1268738 w 2351866"/>
              <a:gd name="connsiteY126" fmla="*/ 1436915 h 2253343"/>
              <a:gd name="connsiteX127" fmla="*/ 1268738 w 2351866"/>
              <a:gd name="connsiteY127" fmla="*/ 1513115 h 2253343"/>
              <a:gd name="connsiteX128" fmla="*/ 1268738 w 2351866"/>
              <a:gd name="connsiteY128" fmla="*/ 1572986 h 2253343"/>
              <a:gd name="connsiteX129" fmla="*/ 1257852 w 2351866"/>
              <a:gd name="connsiteY129" fmla="*/ 1649186 h 2253343"/>
              <a:gd name="connsiteX130" fmla="*/ 1236081 w 2351866"/>
              <a:gd name="connsiteY130" fmla="*/ 1665515 h 2253343"/>
              <a:gd name="connsiteX131" fmla="*/ 1197981 w 2351866"/>
              <a:gd name="connsiteY131" fmla="*/ 1621972 h 2253343"/>
              <a:gd name="connsiteX132" fmla="*/ 1170766 w 2351866"/>
              <a:gd name="connsiteY132" fmla="*/ 1589315 h 2253343"/>
              <a:gd name="connsiteX133" fmla="*/ 1148995 w 2351866"/>
              <a:gd name="connsiteY133" fmla="*/ 1562100 h 2253343"/>
              <a:gd name="connsiteX134" fmla="*/ 1132666 w 2351866"/>
              <a:gd name="connsiteY134" fmla="*/ 1518557 h 2253343"/>
              <a:gd name="connsiteX135" fmla="*/ 1121781 w 2351866"/>
              <a:gd name="connsiteY135" fmla="*/ 1485900 h 2253343"/>
              <a:gd name="connsiteX136" fmla="*/ 1083681 w 2351866"/>
              <a:gd name="connsiteY136" fmla="*/ 1485900 h 2253343"/>
              <a:gd name="connsiteX137" fmla="*/ 1051023 w 2351866"/>
              <a:gd name="connsiteY137" fmla="*/ 1513115 h 2253343"/>
              <a:gd name="connsiteX138" fmla="*/ 1023809 w 2351866"/>
              <a:gd name="connsiteY138" fmla="*/ 1475015 h 2253343"/>
              <a:gd name="connsiteX139" fmla="*/ 1002038 w 2351866"/>
              <a:gd name="connsiteY139" fmla="*/ 1480457 h 2253343"/>
              <a:gd name="connsiteX140" fmla="*/ 974823 w 2351866"/>
              <a:gd name="connsiteY140" fmla="*/ 1534886 h 2253343"/>
              <a:gd name="connsiteX141" fmla="*/ 974823 w 2351866"/>
              <a:gd name="connsiteY141" fmla="*/ 1572986 h 2253343"/>
              <a:gd name="connsiteX142" fmla="*/ 980266 w 2351866"/>
              <a:gd name="connsiteY142" fmla="*/ 1621972 h 2253343"/>
              <a:gd name="connsiteX143" fmla="*/ 1018366 w 2351866"/>
              <a:gd name="connsiteY143" fmla="*/ 1627415 h 2253343"/>
              <a:gd name="connsiteX144" fmla="*/ 1045581 w 2351866"/>
              <a:gd name="connsiteY144" fmla="*/ 1638300 h 2253343"/>
              <a:gd name="connsiteX145" fmla="*/ 1067352 w 2351866"/>
              <a:gd name="connsiteY145" fmla="*/ 1681843 h 2253343"/>
              <a:gd name="connsiteX146" fmla="*/ 1045581 w 2351866"/>
              <a:gd name="connsiteY146" fmla="*/ 1719943 h 2253343"/>
              <a:gd name="connsiteX147" fmla="*/ 1002038 w 2351866"/>
              <a:gd name="connsiteY147" fmla="*/ 1736272 h 2253343"/>
              <a:gd name="connsiteX148" fmla="*/ 980266 w 2351866"/>
              <a:gd name="connsiteY148" fmla="*/ 1736272 h 2253343"/>
              <a:gd name="connsiteX149" fmla="*/ 953052 w 2351866"/>
              <a:gd name="connsiteY149" fmla="*/ 1758043 h 2253343"/>
              <a:gd name="connsiteX150" fmla="*/ 936723 w 2351866"/>
              <a:gd name="connsiteY150" fmla="*/ 1801586 h 2253343"/>
              <a:gd name="connsiteX151" fmla="*/ 909509 w 2351866"/>
              <a:gd name="connsiteY151" fmla="*/ 1801586 h 2253343"/>
              <a:gd name="connsiteX152" fmla="*/ 904066 w 2351866"/>
              <a:gd name="connsiteY152" fmla="*/ 1763486 h 2253343"/>
              <a:gd name="connsiteX153" fmla="*/ 904066 w 2351866"/>
              <a:gd name="connsiteY153" fmla="*/ 1730829 h 2253343"/>
              <a:gd name="connsiteX154" fmla="*/ 844195 w 2351866"/>
              <a:gd name="connsiteY154" fmla="*/ 1692729 h 2253343"/>
              <a:gd name="connsiteX155" fmla="*/ 811538 w 2351866"/>
              <a:gd name="connsiteY155" fmla="*/ 1660072 h 2253343"/>
              <a:gd name="connsiteX156" fmla="*/ 800652 w 2351866"/>
              <a:gd name="connsiteY156" fmla="*/ 1681843 h 2253343"/>
              <a:gd name="connsiteX157" fmla="*/ 806095 w 2351866"/>
              <a:gd name="connsiteY157" fmla="*/ 1741715 h 2253343"/>
              <a:gd name="connsiteX158" fmla="*/ 844195 w 2351866"/>
              <a:gd name="connsiteY158" fmla="*/ 1828800 h 2253343"/>
              <a:gd name="connsiteX159" fmla="*/ 855081 w 2351866"/>
              <a:gd name="connsiteY159" fmla="*/ 1899557 h 2253343"/>
              <a:gd name="connsiteX160" fmla="*/ 860523 w 2351866"/>
              <a:gd name="connsiteY160" fmla="*/ 1953986 h 2253343"/>
              <a:gd name="connsiteX161" fmla="*/ 865966 w 2351866"/>
              <a:gd name="connsiteY161" fmla="*/ 1997529 h 2253343"/>
              <a:gd name="connsiteX162" fmla="*/ 904066 w 2351866"/>
              <a:gd name="connsiteY162" fmla="*/ 2046515 h 2253343"/>
              <a:gd name="connsiteX163" fmla="*/ 904066 w 2351866"/>
              <a:gd name="connsiteY163" fmla="*/ 2117272 h 2253343"/>
              <a:gd name="connsiteX164" fmla="*/ 898623 w 2351866"/>
              <a:gd name="connsiteY164" fmla="*/ 2171700 h 2253343"/>
              <a:gd name="connsiteX165" fmla="*/ 860523 w 2351866"/>
              <a:gd name="connsiteY165" fmla="*/ 2231572 h 2253343"/>
              <a:gd name="connsiteX166" fmla="*/ 806095 w 2351866"/>
              <a:gd name="connsiteY166" fmla="*/ 2253343 h 2253343"/>
              <a:gd name="connsiteX167" fmla="*/ 784323 w 2351866"/>
              <a:gd name="connsiteY167" fmla="*/ 2253343 h 2253343"/>
              <a:gd name="connsiteX168" fmla="*/ 784323 w 2351866"/>
              <a:gd name="connsiteY168" fmla="*/ 2171700 h 2253343"/>
              <a:gd name="connsiteX169" fmla="*/ 795209 w 2351866"/>
              <a:gd name="connsiteY169" fmla="*/ 2111829 h 2253343"/>
              <a:gd name="connsiteX170" fmla="*/ 795209 w 2351866"/>
              <a:gd name="connsiteY170" fmla="*/ 2057400 h 2253343"/>
              <a:gd name="connsiteX171" fmla="*/ 762552 w 2351866"/>
              <a:gd name="connsiteY171" fmla="*/ 2013857 h 2253343"/>
              <a:gd name="connsiteX172" fmla="*/ 762552 w 2351866"/>
              <a:gd name="connsiteY172" fmla="*/ 1970315 h 2253343"/>
              <a:gd name="connsiteX173" fmla="*/ 719009 w 2351866"/>
              <a:gd name="connsiteY173" fmla="*/ 1970315 h 2253343"/>
              <a:gd name="connsiteX174" fmla="*/ 702681 w 2351866"/>
              <a:gd name="connsiteY174" fmla="*/ 1970315 h 2253343"/>
              <a:gd name="connsiteX175" fmla="*/ 686352 w 2351866"/>
              <a:gd name="connsiteY175" fmla="*/ 2024743 h 2253343"/>
              <a:gd name="connsiteX176" fmla="*/ 686352 w 2351866"/>
              <a:gd name="connsiteY176" fmla="*/ 2062843 h 2253343"/>
              <a:gd name="connsiteX177" fmla="*/ 653695 w 2351866"/>
              <a:gd name="connsiteY177" fmla="*/ 2117272 h 2253343"/>
              <a:gd name="connsiteX178" fmla="*/ 653695 w 2351866"/>
              <a:gd name="connsiteY178" fmla="*/ 2133600 h 2253343"/>
              <a:gd name="connsiteX179" fmla="*/ 615595 w 2351866"/>
              <a:gd name="connsiteY179" fmla="*/ 2111829 h 2253343"/>
              <a:gd name="connsiteX180" fmla="*/ 615595 w 2351866"/>
              <a:gd name="connsiteY180" fmla="*/ 2062843 h 2253343"/>
              <a:gd name="connsiteX181" fmla="*/ 615595 w 2351866"/>
              <a:gd name="connsiteY181" fmla="*/ 2013857 h 2253343"/>
              <a:gd name="connsiteX182" fmla="*/ 615595 w 2351866"/>
              <a:gd name="connsiteY182" fmla="*/ 1975757 h 2253343"/>
              <a:gd name="connsiteX183" fmla="*/ 610152 w 2351866"/>
              <a:gd name="connsiteY183" fmla="*/ 1921329 h 2253343"/>
              <a:gd name="connsiteX184" fmla="*/ 604709 w 2351866"/>
              <a:gd name="connsiteY184" fmla="*/ 1877786 h 2253343"/>
              <a:gd name="connsiteX185" fmla="*/ 582938 w 2351866"/>
              <a:gd name="connsiteY185" fmla="*/ 1856015 h 2253343"/>
              <a:gd name="connsiteX186" fmla="*/ 528509 w 2351866"/>
              <a:gd name="connsiteY186" fmla="*/ 1856015 h 2253343"/>
              <a:gd name="connsiteX187" fmla="*/ 517623 w 2351866"/>
              <a:gd name="connsiteY187" fmla="*/ 1921329 h 2253343"/>
              <a:gd name="connsiteX188" fmla="*/ 512181 w 2351866"/>
              <a:gd name="connsiteY188" fmla="*/ 1959429 h 2253343"/>
              <a:gd name="connsiteX189" fmla="*/ 506738 w 2351866"/>
              <a:gd name="connsiteY189" fmla="*/ 2008415 h 2253343"/>
              <a:gd name="connsiteX190" fmla="*/ 479523 w 2351866"/>
              <a:gd name="connsiteY190" fmla="*/ 1981200 h 2253343"/>
              <a:gd name="connsiteX191" fmla="*/ 446866 w 2351866"/>
              <a:gd name="connsiteY191" fmla="*/ 1937657 h 2253343"/>
              <a:gd name="connsiteX192" fmla="*/ 408766 w 2351866"/>
              <a:gd name="connsiteY192" fmla="*/ 1872343 h 2253343"/>
              <a:gd name="connsiteX193" fmla="*/ 381552 w 2351866"/>
              <a:gd name="connsiteY193" fmla="*/ 1828800 h 2253343"/>
              <a:gd name="connsiteX194" fmla="*/ 376109 w 2351866"/>
              <a:gd name="connsiteY194" fmla="*/ 1801586 h 2253343"/>
              <a:gd name="connsiteX195" fmla="*/ 376109 w 2351866"/>
              <a:gd name="connsiteY195" fmla="*/ 1768929 h 2253343"/>
              <a:gd name="connsiteX196" fmla="*/ 376109 w 2351866"/>
              <a:gd name="connsiteY196" fmla="*/ 1725386 h 2253343"/>
              <a:gd name="connsiteX197" fmla="*/ 419652 w 2351866"/>
              <a:gd name="connsiteY197" fmla="*/ 1709057 h 2253343"/>
              <a:gd name="connsiteX198" fmla="*/ 446866 w 2351866"/>
              <a:gd name="connsiteY198" fmla="*/ 1681843 h 2253343"/>
              <a:gd name="connsiteX199" fmla="*/ 446866 w 2351866"/>
              <a:gd name="connsiteY199" fmla="*/ 1627415 h 2253343"/>
              <a:gd name="connsiteX200" fmla="*/ 403323 w 2351866"/>
              <a:gd name="connsiteY200" fmla="*/ 1562100 h 2253343"/>
              <a:gd name="connsiteX201" fmla="*/ 359781 w 2351866"/>
              <a:gd name="connsiteY201" fmla="*/ 1534886 h 2253343"/>
              <a:gd name="connsiteX202" fmla="*/ 359781 w 2351866"/>
              <a:gd name="connsiteY202" fmla="*/ 1496786 h 2253343"/>
              <a:gd name="connsiteX203" fmla="*/ 332566 w 2351866"/>
              <a:gd name="connsiteY203" fmla="*/ 1458686 h 2253343"/>
              <a:gd name="connsiteX204" fmla="*/ 310795 w 2351866"/>
              <a:gd name="connsiteY204" fmla="*/ 1447800 h 2253343"/>
              <a:gd name="connsiteX205" fmla="*/ 321681 w 2351866"/>
              <a:gd name="connsiteY205" fmla="*/ 1409700 h 2253343"/>
              <a:gd name="connsiteX206" fmla="*/ 359781 w 2351866"/>
              <a:gd name="connsiteY206" fmla="*/ 1398815 h 2253343"/>
              <a:gd name="connsiteX207" fmla="*/ 392438 w 2351866"/>
              <a:gd name="connsiteY207" fmla="*/ 1344386 h 2253343"/>
              <a:gd name="connsiteX208" fmla="*/ 392438 w 2351866"/>
              <a:gd name="connsiteY208" fmla="*/ 1322615 h 2253343"/>
              <a:gd name="connsiteX209" fmla="*/ 435981 w 2351866"/>
              <a:gd name="connsiteY209" fmla="*/ 1322615 h 2253343"/>
              <a:gd name="connsiteX210" fmla="*/ 457752 w 2351866"/>
              <a:gd name="connsiteY210" fmla="*/ 1322615 h 2253343"/>
              <a:gd name="connsiteX211" fmla="*/ 479523 w 2351866"/>
              <a:gd name="connsiteY211" fmla="*/ 1322615 h 2253343"/>
              <a:gd name="connsiteX212" fmla="*/ 512181 w 2351866"/>
              <a:gd name="connsiteY212" fmla="*/ 1317172 h 2253343"/>
              <a:gd name="connsiteX213" fmla="*/ 539395 w 2351866"/>
              <a:gd name="connsiteY213" fmla="*/ 1295400 h 2253343"/>
              <a:gd name="connsiteX214" fmla="*/ 593823 w 2351866"/>
              <a:gd name="connsiteY214" fmla="*/ 1295400 h 2253343"/>
              <a:gd name="connsiteX215" fmla="*/ 719009 w 2351866"/>
              <a:gd name="connsiteY215" fmla="*/ 1355272 h 2253343"/>
              <a:gd name="connsiteX216" fmla="*/ 833309 w 2351866"/>
              <a:gd name="connsiteY216" fmla="*/ 1415143 h 2253343"/>
              <a:gd name="connsiteX217" fmla="*/ 844195 w 2351866"/>
              <a:gd name="connsiteY217" fmla="*/ 1453243 h 2253343"/>
              <a:gd name="connsiteX218" fmla="*/ 898623 w 2351866"/>
              <a:gd name="connsiteY218" fmla="*/ 1436915 h 2253343"/>
              <a:gd name="connsiteX219" fmla="*/ 936723 w 2351866"/>
              <a:gd name="connsiteY219" fmla="*/ 1409700 h 2253343"/>
              <a:gd name="connsiteX220" fmla="*/ 947609 w 2351866"/>
              <a:gd name="connsiteY220" fmla="*/ 1393372 h 2253343"/>
              <a:gd name="connsiteX221" fmla="*/ 871409 w 2351866"/>
              <a:gd name="connsiteY221" fmla="*/ 1366157 h 2253343"/>
              <a:gd name="connsiteX222" fmla="*/ 838752 w 2351866"/>
              <a:gd name="connsiteY222" fmla="*/ 1344386 h 2253343"/>
              <a:gd name="connsiteX223" fmla="*/ 838752 w 2351866"/>
              <a:gd name="connsiteY223" fmla="*/ 1295400 h 2253343"/>
              <a:gd name="connsiteX224" fmla="*/ 795209 w 2351866"/>
              <a:gd name="connsiteY224" fmla="*/ 1311729 h 2253343"/>
              <a:gd name="connsiteX225" fmla="*/ 778881 w 2351866"/>
              <a:gd name="connsiteY225" fmla="*/ 1295400 h 2253343"/>
              <a:gd name="connsiteX226" fmla="*/ 724452 w 2351866"/>
              <a:gd name="connsiteY226" fmla="*/ 1300843 h 2253343"/>
              <a:gd name="connsiteX227" fmla="*/ 697238 w 2351866"/>
              <a:gd name="connsiteY227" fmla="*/ 1317172 h 2253343"/>
              <a:gd name="connsiteX228" fmla="*/ 648252 w 2351866"/>
              <a:gd name="connsiteY228" fmla="*/ 1311729 h 2253343"/>
              <a:gd name="connsiteX229" fmla="*/ 615595 w 2351866"/>
              <a:gd name="connsiteY229" fmla="*/ 1279072 h 2253343"/>
              <a:gd name="connsiteX230" fmla="*/ 577495 w 2351866"/>
              <a:gd name="connsiteY230" fmla="*/ 1279072 h 2253343"/>
              <a:gd name="connsiteX231" fmla="*/ 539395 w 2351866"/>
              <a:gd name="connsiteY231" fmla="*/ 1268186 h 2253343"/>
              <a:gd name="connsiteX232" fmla="*/ 506738 w 2351866"/>
              <a:gd name="connsiteY232" fmla="*/ 1284515 h 2253343"/>
              <a:gd name="connsiteX233" fmla="*/ 495852 w 2351866"/>
              <a:gd name="connsiteY233" fmla="*/ 1300843 h 2253343"/>
              <a:gd name="connsiteX234" fmla="*/ 452309 w 2351866"/>
              <a:gd name="connsiteY234" fmla="*/ 1300843 h 2253343"/>
              <a:gd name="connsiteX235" fmla="*/ 441423 w 2351866"/>
              <a:gd name="connsiteY235" fmla="*/ 1273629 h 2253343"/>
              <a:gd name="connsiteX236" fmla="*/ 403323 w 2351866"/>
              <a:gd name="connsiteY236" fmla="*/ 1273629 h 2253343"/>
              <a:gd name="connsiteX237" fmla="*/ 370666 w 2351866"/>
              <a:gd name="connsiteY237" fmla="*/ 1273629 h 2253343"/>
              <a:gd name="connsiteX238" fmla="*/ 343452 w 2351866"/>
              <a:gd name="connsiteY238" fmla="*/ 1284515 h 2253343"/>
              <a:gd name="connsiteX239" fmla="*/ 332566 w 2351866"/>
              <a:gd name="connsiteY239" fmla="*/ 1268186 h 2253343"/>
              <a:gd name="connsiteX240" fmla="*/ 332566 w 2351866"/>
              <a:gd name="connsiteY240" fmla="*/ 1230086 h 2253343"/>
              <a:gd name="connsiteX241" fmla="*/ 316238 w 2351866"/>
              <a:gd name="connsiteY241" fmla="*/ 1208315 h 2253343"/>
              <a:gd name="connsiteX242" fmla="*/ 316238 w 2351866"/>
              <a:gd name="connsiteY242" fmla="*/ 1186543 h 2253343"/>
              <a:gd name="connsiteX243" fmla="*/ 316238 w 2351866"/>
              <a:gd name="connsiteY243" fmla="*/ 1143000 h 2253343"/>
              <a:gd name="connsiteX244" fmla="*/ 289023 w 2351866"/>
              <a:gd name="connsiteY244" fmla="*/ 1132115 h 2253343"/>
              <a:gd name="connsiteX245" fmla="*/ 261809 w 2351866"/>
              <a:gd name="connsiteY245" fmla="*/ 1132115 h 2253343"/>
              <a:gd name="connsiteX246" fmla="*/ 223709 w 2351866"/>
              <a:gd name="connsiteY246" fmla="*/ 1175657 h 2253343"/>
              <a:gd name="connsiteX247" fmla="*/ 201938 w 2351866"/>
              <a:gd name="connsiteY247" fmla="*/ 1175657 h 2253343"/>
              <a:gd name="connsiteX248" fmla="*/ 201938 w 2351866"/>
              <a:gd name="connsiteY248" fmla="*/ 1126672 h 2253343"/>
              <a:gd name="connsiteX249" fmla="*/ 201938 w 2351866"/>
              <a:gd name="connsiteY249" fmla="*/ 1050472 h 2253343"/>
              <a:gd name="connsiteX250" fmla="*/ 207381 w 2351866"/>
              <a:gd name="connsiteY250" fmla="*/ 1012372 h 2253343"/>
              <a:gd name="connsiteX251" fmla="*/ 240038 w 2351866"/>
              <a:gd name="connsiteY251" fmla="*/ 974272 h 2253343"/>
              <a:gd name="connsiteX252" fmla="*/ 256366 w 2351866"/>
              <a:gd name="connsiteY252" fmla="*/ 936172 h 2253343"/>
              <a:gd name="connsiteX253" fmla="*/ 218266 w 2351866"/>
              <a:gd name="connsiteY253" fmla="*/ 876300 h 2253343"/>
              <a:gd name="connsiteX254" fmla="*/ 174723 w 2351866"/>
              <a:gd name="connsiteY254" fmla="*/ 827315 h 2253343"/>
              <a:gd name="connsiteX255" fmla="*/ 147509 w 2351866"/>
              <a:gd name="connsiteY255" fmla="*/ 800100 h 2253343"/>
              <a:gd name="connsiteX256" fmla="*/ 162550 w 2351866"/>
              <a:gd name="connsiteY256" fmla="*/ 727949 h 2253343"/>
              <a:gd name="connsiteX257" fmla="*/ 149482 w 2351866"/>
              <a:gd name="connsiteY257" fmla="*/ 686011 h 2253343"/>
              <a:gd name="connsiteX258" fmla="*/ 118743 w 2351866"/>
              <a:gd name="connsiteY258" fmla="*/ 656483 h 2253343"/>
              <a:gd name="connsiteX259" fmla="*/ 99470 w 2351866"/>
              <a:gd name="connsiteY259" fmla="*/ 619986 h 2253343"/>
              <a:gd name="connsiteX260" fmla="*/ 68549 w 2351866"/>
              <a:gd name="connsiteY260" fmla="*/ 668052 h 2253343"/>
              <a:gd name="connsiteX261" fmla="*/ 70915 w 2351866"/>
              <a:gd name="connsiteY261" fmla="*/ 725978 h 2253343"/>
              <a:gd name="connsiteX262" fmla="*/ 111907 w 2351866"/>
              <a:gd name="connsiteY262" fmla="*/ 749879 h 2253343"/>
              <a:gd name="connsiteX263" fmla="*/ 108962 w 2351866"/>
              <a:gd name="connsiteY263" fmla="*/ 791108 h 2253343"/>
              <a:gd name="connsiteX264" fmla="*/ 48592 w 2351866"/>
              <a:gd name="connsiteY264" fmla="*/ 751351 h 2253343"/>
              <a:gd name="connsiteX265" fmla="*/ 36812 w 2351866"/>
              <a:gd name="connsiteY265" fmla="*/ 716012 h 2253343"/>
              <a:gd name="connsiteX266" fmla="*/ 44173 w 2351866"/>
              <a:gd name="connsiteY266" fmla="*/ 690981 h 2253343"/>
              <a:gd name="connsiteX267" fmla="*/ 0 w 2351866"/>
              <a:gd name="connsiteY267" fmla="*/ 632082 h 2253343"/>
              <a:gd name="connsiteX268" fmla="*/ 0 w 2351866"/>
              <a:gd name="connsiteY268" fmla="*/ 595271 h 2253343"/>
              <a:gd name="connsiteX269" fmla="*/ 60371 w 2351866"/>
              <a:gd name="connsiteY269" fmla="*/ 602633 h 2253343"/>
              <a:gd name="connsiteX270" fmla="*/ 60423 w 2351866"/>
              <a:gd name="connsiteY270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10895 w 2351866"/>
              <a:gd name="connsiteY96" fmla="*/ 952500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285066 w 2351866"/>
              <a:gd name="connsiteY104" fmla="*/ 974272 h 2253343"/>
              <a:gd name="connsiteX105" fmla="*/ 1246966 w 2351866"/>
              <a:gd name="connsiteY105" fmla="*/ 1017815 h 2253343"/>
              <a:gd name="connsiteX106" fmla="*/ 1208866 w 2351866"/>
              <a:gd name="connsiteY106" fmla="*/ 1017815 h 2253343"/>
              <a:gd name="connsiteX107" fmla="*/ 1176209 w 2351866"/>
              <a:gd name="connsiteY107" fmla="*/ 1034143 h 2253343"/>
              <a:gd name="connsiteX108" fmla="*/ 1148995 w 2351866"/>
              <a:gd name="connsiteY108" fmla="*/ 1055915 h 2253343"/>
              <a:gd name="connsiteX109" fmla="*/ 1148995 w 2351866"/>
              <a:gd name="connsiteY109" fmla="*/ 1099457 h 2253343"/>
              <a:gd name="connsiteX110" fmla="*/ 1214309 w 2351866"/>
              <a:gd name="connsiteY110" fmla="*/ 1126672 h 2253343"/>
              <a:gd name="connsiteX111" fmla="*/ 1295952 w 2351866"/>
              <a:gd name="connsiteY111" fmla="*/ 1143000 h 2253343"/>
              <a:gd name="connsiteX112" fmla="*/ 1350381 w 2351866"/>
              <a:gd name="connsiteY112" fmla="*/ 1213757 h 2253343"/>
              <a:gd name="connsiteX113" fmla="*/ 1350381 w 2351866"/>
              <a:gd name="connsiteY113" fmla="*/ 1262743 h 2253343"/>
              <a:gd name="connsiteX114" fmla="*/ 1350381 w 2351866"/>
              <a:gd name="connsiteY114" fmla="*/ 1328057 h 2253343"/>
              <a:gd name="connsiteX115" fmla="*/ 1350381 w 2351866"/>
              <a:gd name="connsiteY115" fmla="*/ 1366157 h 2253343"/>
              <a:gd name="connsiteX116" fmla="*/ 1350381 w 2351866"/>
              <a:gd name="connsiteY116" fmla="*/ 1404257 h 2253343"/>
              <a:gd name="connsiteX117" fmla="*/ 1388481 w 2351866"/>
              <a:gd name="connsiteY117" fmla="*/ 1426029 h 2253343"/>
              <a:gd name="connsiteX118" fmla="*/ 1421138 w 2351866"/>
              <a:gd name="connsiteY118" fmla="*/ 1458686 h 2253343"/>
              <a:gd name="connsiteX119" fmla="*/ 1421138 w 2351866"/>
              <a:gd name="connsiteY119" fmla="*/ 1507672 h 2253343"/>
              <a:gd name="connsiteX120" fmla="*/ 1377595 w 2351866"/>
              <a:gd name="connsiteY120" fmla="*/ 1496786 h 2253343"/>
              <a:gd name="connsiteX121" fmla="*/ 1350381 w 2351866"/>
              <a:gd name="connsiteY121" fmla="*/ 1453243 h 2253343"/>
              <a:gd name="connsiteX122" fmla="*/ 1323166 w 2351866"/>
              <a:gd name="connsiteY122" fmla="*/ 1431472 h 2253343"/>
              <a:gd name="connsiteX123" fmla="*/ 1317723 w 2351866"/>
              <a:gd name="connsiteY123" fmla="*/ 1393372 h 2253343"/>
              <a:gd name="connsiteX124" fmla="*/ 1290509 w 2351866"/>
              <a:gd name="connsiteY124" fmla="*/ 1393372 h 2253343"/>
              <a:gd name="connsiteX125" fmla="*/ 1239814 w 2351866"/>
              <a:gd name="connsiteY125" fmla="*/ 1352116 h 2253343"/>
              <a:gd name="connsiteX126" fmla="*/ 1239814 w 2351866"/>
              <a:gd name="connsiteY126" fmla="*/ 1355061 h 2253343"/>
              <a:gd name="connsiteX127" fmla="*/ 1268738 w 2351866"/>
              <a:gd name="connsiteY127" fmla="*/ 1436915 h 2253343"/>
              <a:gd name="connsiteX128" fmla="*/ 1268738 w 2351866"/>
              <a:gd name="connsiteY128" fmla="*/ 1513115 h 2253343"/>
              <a:gd name="connsiteX129" fmla="*/ 1268738 w 2351866"/>
              <a:gd name="connsiteY129" fmla="*/ 1572986 h 2253343"/>
              <a:gd name="connsiteX130" fmla="*/ 1257852 w 2351866"/>
              <a:gd name="connsiteY130" fmla="*/ 1649186 h 2253343"/>
              <a:gd name="connsiteX131" fmla="*/ 1236081 w 2351866"/>
              <a:gd name="connsiteY131" fmla="*/ 1665515 h 2253343"/>
              <a:gd name="connsiteX132" fmla="*/ 1197981 w 2351866"/>
              <a:gd name="connsiteY132" fmla="*/ 1621972 h 2253343"/>
              <a:gd name="connsiteX133" fmla="*/ 1170766 w 2351866"/>
              <a:gd name="connsiteY133" fmla="*/ 1589315 h 2253343"/>
              <a:gd name="connsiteX134" fmla="*/ 1148995 w 2351866"/>
              <a:gd name="connsiteY134" fmla="*/ 1562100 h 2253343"/>
              <a:gd name="connsiteX135" fmla="*/ 1132666 w 2351866"/>
              <a:gd name="connsiteY135" fmla="*/ 1518557 h 2253343"/>
              <a:gd name="connsiteX136" fmla="*/ 1121781 w 2351866"/>
              <a:gd name="connsiteY136" fmla="*/ 1485900 h 2253343"/>
              <a:gd name="connsiteX137" fmla="*/ 1083681 w 2351866"/>
              <a:gd name="connsiteY137" fmla="*/ 1485900 h 2253343"/>
              <a:gd name="connsiteX138" fmla="*/ 1051023 w 2351866"/>
              <a:gd name="connsiteY138" fmla="*/ 1513115 h 2253343"/>
              <a:gd name="connsiteX139" fmla="*/ 1023809 w 2351866"/>
              <a:gd name="connsiteY139" fmla="*/ 1475015 h 2253343"/>
              <a:gd name="connsiteX140" fmla="*/ 1002038 w 2351866"/>
              <a:gd name="connsiteY140" fmla="*/ 1480457 h 2253343"/>
              <a:gd name="connsiteX141" fmla="*/ 974823 w 2351866"/>
              <a:gd name="connsiteY141" fmla="*/ 1534886 h 2253343"/>
              <a:gd name="connsiteX142" fmla="*/ 974823 w 2351866"/>
              <a:gd name="connsiteY142" fmla="*/ 1572986 h 2253343"/>
              <a:gd name="connsiteX143" fmla="*/ 980266 w 2351866"/>
              <a:gd name="connsiteY143" fmla="*/ 1621972 h 2253343"/>
              <a:gd name="connsiteX144" fmla="*/ 1018366 w 2351866"/>
              <a:gd name="connsiteY144" fmla="*/ 1627415 h 2253343"/>
              <a:gd name="connsiteX145" fmla="*/ 1045581 w 2351866"/>
              <a:gd name="connsiteY145" fmla="*/ 1638300 h 2253343"/>
              <a:gd name="connsiteX146" fmla="*/ 1067352 w 2351866"/>
              <a:gd name="connsiteY146" fmla="*/ 1681843 h 2253343"/>
              <a:gd name="connsiteX147" fmla="*/ 1045581 w 2351866"/>
              <a:gd name="connsiteY147" fmla="*/ 1719943 h 2253343"/>
              <a:gd name="connsiteX148" fmla="*/ 1002038 w 2351866"/>
              <a:gd name="connsiteY148" fmla="*/ 1736272 h 2253343"/>
              <a:gd name="connsiteX149" fmla="*/ 980266 w 2351866"/>
              <a:gd name="connsiteY149" fmla="*/ 1736272 h 2253343"/>
              <a:gd name="connsiteX150" fmla="*/ 953052 w 2351866"/>
              <a:gd name="connsiteY150" fmla="*/ 1758043 h 2253343"/>
              <a:gd name="connsiteX151" fmla="*/ 936723 w 2351866"/>
              <a:gd name="connsiteY151" fmla="*/ 1801586 h 2253343"/>
              <a:gd name="connsiteX152" fmla="*/ 909509 w 2351866"/>
              <a:gd name="connsiteY152" fmla="*/ 1801586 h 2253343"/>
              <a:gd name="connsiteX153" fmla="*/ 904066 w 2351866"/>
              <a:gd name="connsiteY153" fmla="*/ 1763486 h 2253343"/>
              <a:gd name="connsiteX154" fmla="*/ 904066 w 2351866"/>
              <a:gd name="connsiteY154" fmla="*/ 1730829 h 2253343"/>
              <a:gd name="connsiteX155" fmla="*/ 844195 w 2351866"/>
              <a:gd name="connsiteY155" fmla="*/ 1692729 h 2253343"/>
              <a:gd name="connsiteX156" fmla="*/ 811538 w 2351866"/>
              <a:gd name="connsiteY156" fmla="*/ 1660072 h 2253343"/>
              <a:gd name="connsiteX157" fmla="*/ 800652 w 2351866"/>
              <a:gd name="connsiteY157" fmla="*/ 1681843 h 2253343"/>
              <a:gd name="connsiteX158" fmla="*/ 806095 w 2351866"/>
              <a:gd name="connsiteY158" fmla="*/ 1741715 h 2253343"/>
              <a:gd name="connsiteX159" fmla="*/ 844195 w 2351866"/>
              <a:gd name="connsiteY159" fmla="*/ 1828800 h 2253343"/>
              <a:gd name="connsiteX160" fmla="*/ 855081 w 2351866"/>
              <a:gd name="connsiteY160" fmla="*/ 1899557 h 2253343"/>
              <a:gd name="connsiteX161" fmla="*/ 860523 w 2351866"/>
              <a:gd name="connsiteY161" fmla="*/ 1953986 h 2253343"/>
              <a:gd name="connsiteX162" fmla="*/ 865966 w 2351866"/>
              <a:gd name="connsiteY162" fmla="*/ 1997529 h 2253343"/>
              <a:gd name="connsiteX163" fmla="*/ 904066 w 2351866"/>
              <a:gd name="connsiteY163" fmla="*/ 2046515 h 2253343"/>
              <a:gd name="connsiteX164" fmla="*/ 904066 w 2351866"/>
              <a:gd name="connsiteY164" fmla="*/ 2117272 h 2253343"/>
              <a:gd name="connsiteX165" fmla="*/ 898623 w 2351866"/>
              <a:gd name="connsiteY165" fmla="*/ 2171700 h 2253343"/>
              <a:gd name="connsiteX166" fmla="*/ 860523 w 2351866"/>
              <a:gd name="connsiteY166" fmla="*/ 2231572 h 2253343"/>
              <a:gd name="connsiteX167" fmla="*/ 806095 w 2351866"/>
              <a:gd name="connsiteY167" fmla="*/ 2253343 h 2253343"/>
              <a:gd name="connsiteX168" fmla="*/ 784323 w 2351866"/>
              <a:gd name="connsiteY168" fmla="*/ 2253343 h 2253343"/>
              <a:gd name="connsiteX169" fmla="*/ 784323 w 2351866"/>
              <a:gd name="connsiteY169" fmla="*/ 2171700 h 2253343"/>
              <a:gd name="connsiteX170" fmla="*/ 795209 w 2351866"/>
              <a:gd name="connsiteY170" fmla="*/ 2111829 h 2253343"/>
              <a:gd name="connsiteX171" fmla="*/ 795209 w 2351866"/>
              <a:gd name="connsiteY171" fmla="*/ 2057400 h 2253343"/>
              <a:gd name="connsiteX172" fmla="*/ 762552 w 2351866"/>
              <a:gd name="connsiteY172" fmla="*/ 2013857 h 2253343"/>
              <a:gd name="connsiteX173" fmla="*/ 762552 w 2351866"/>
              <a:gd name="connsiteY173" fmla="*/ 1970315 h 2253343"/>
              <a:gd name="connsiteX174" fmla="*/ 719009 w 2351866"/>
              <a:gd name="connsiteY174" fmla="*/ 1970315 h 2253343"/>
              <a:gd name="connsiteX175" fmla="*/ 702681 w 2351866"/>
              <a:gd name="connsiteY175" fmla="*/ 1970315 h 2253343"/>
              <a:gd name="connsiteX176" fmla="*/ 686352 w 2351866"/>
              <a:gd name="connsiteY176" fmla="*/ 2024743 h 2253343"/>
              <a:gd name="connsiteX177" fmla="*/ 686352 w 2351866"/>
              <a:gd name="connsiteY177" fmla="*/ 2062843 h 2253343"/>
              <a:gd name="connsiteX178" fmla="*/ 653695 w 2351866"/>
              <a:gd name="connsiteY178" fmla="*/ 2117272 h 2253343"/>
              <a:gd name="connsiteX179" fmla="*/ 653695 w 2351866"/>
              <a:gd name="connsiteY179" fmla="*/ 2133600 h 2253343"/>
              <a:gd name="connsiteX180" fmla="*/ 615595 w 2351866"/>
              <a:gd name="connsiteY180" fmla="*/ 2111829 h 2253343"/>
              <a:gd name="connsiteX181" fmla="*/ 615595 w 2351866"/>
              <a:gd name="connsiteY181" fmla="*/ 2062843 h 2253343"/>
              <a:gd name="connsiteX182" fmla="*/ 615595 w 2351866"/>
              <a:gd name="connsiteY182" fmla="*/ 2013857 h 2253343"/>
              <a:gd name="connsiteX183" fmla="*/ 615595 w 2351866"/>
              <a:gd name="connsiteY183" fmla="*/ 1975757 h 2253343"/>
              <a:gd name="connsiteX184" fmla="*/ 610152 w 2351866"/>
              <a:gd name="connsiteY184" fmla="*/ 1921329 h 2253343"/>
              <a:gd name="connsiteX185" fmla="*/ 604709 w 2351866"/>
              <a:gd name="connsiteY185" fmla="*/ 1877786 h 2253343"/>
              <a:gd name="connsiteX186" fmla="*/ 582938 w 2351866"/>
              <a:gd name="connsiteY186" fmla="*/ 1856015 h 2253343"/>
              <a:gd name="connsiteX187" fmla="*/ 528509 w 2351866"/>
              <a:gd name="connsiteY187" fmla="*/ 1856015 h 2253343"/>
              <a:gd name="connsiteX188" fmla="*/ 517623 w 2351866"/>
              <a:gd name="connsiteY188" fmla="*/ 1921329 h 2253343"/>
              <a:gd name="connsiteX189" fmla="*/ 512181 w 2351866"/>
              <a:gd name="connsiteY189" fmla="*/ 1959429 h 2253343"/>
              <a:gd name="connsiteX190" fmla="*/ 506738 w 2351866"/>
              <a:gd name="connsiteY190" fmla="*/ 2008415 h 2253343"/>
              <a:gd name="connsiteX191" fmla="*/ 479523 w 2351866"/>
              <a:gd name="connsiteY191" fmla="*/ 1981200 h 2253343"/>
              <a:gd name="connsiteX192" fmla="*/ 446866 w 2351866"/>
              <a:gd name="connsiteY192" fmla="*/ 1937657 h 2253343"/>
              <a:gd name="connsiteX193" fmla="*/ 408766 w 2351866"/>
              <a:gd name="connsiteY193" fmla="*/ 1872343 h 2253343"/>
              <a:gd name="connsiteX194" fmla="*/ 381552 w 2351866"/>
              <a:gd name="connsiteY194" fmla="*/ 1828800 h 2253343"/>
              <a:gd name="connsiteX195" fmla="*/ 376109 w 2351866"/>
              <a:gd name="connsiteY195" fmla="*/ 1801586 h 2253343"/>
              <a:gd name="connsiteX196" fmla="*/ 376109 w 2351866"/>
              <a:gd name="connsiteY196" fmla="*/ 1768929 h 2253343"/>
              <a:gd name="connsiteX197" fmla="*/ 376109 w 2351866"/>
              <a:gd name="connsiteY197" fmla="*/ 1725386 h 2253343"/>
              <a:gd name="connsiteX198" fmla="*/ 419652 w 2351866"/>
              <a:gd name="connsiteY198" fmla="*/ 1709057 h 2253343"/>
              <a:gd name="connsiteX199" fmla="*/ 446866 w 2351866"/>
              <a:gd name="connsiteY199" fmla="*/ 1681843 h 2253343"/>
              <a:gd name="connsiteX200" fmla="*/ 446866 w 2351866"/>
              <a:gd name="connsiteY200" fmla="*/ 1627415 h 2253343"/>
              <a:gd name="connsiteX201" fmla="*/ 403323 w 2351866"/>
              <a:gd name="connsiteY201" fmla="*/ 1562100 h 2253343"/>
              <a:gd name="connsiteX202" fmla="*/ 359781 w 2351866"/>
              <a:gd name="connsiteY202" fmla="*/ 1534886 h 2253343"/>
              <a:gd name="connsiteX203" fmla="*/ 359781 w 2351866"/>
              <a:gd name="connsiteY203" fmla="*/ 1496786 h 2253343"/>
              <a:gd name="connsiteX204" fmla="*/ 332566 w 2351866"/>
              <a:gd name="connsiteY204" fmla="*/ 1458686 h 2253343"/>
              <a:gd name="connsiteX205" fmla="*/ 310795 w 2351866"/>
              <a:gd name="connsiteY205" fmla="*/ 1447800 h 2253343"/>
              <a:gd name="connsiteX206" fmla="*/ 321681 w 2351866"/>
              <a:gd name="connsiteY206" fmla="*/ 1409700 h 2253343"/>
              <a:gd name="connsiteX207" fmla="*/ 359781 w 2351866"/>
              <a:gd name="connsiteY207" fmla="*/ 1398815 h 2253343"/>
              <a:gd name="connsiteX208" fmla="*/ 392438 w 2351866"/>
              <a:gd name="connsiteY208" fmla="*/ 1344386 h 2253343"/>
              <a:gd name="connsiteX209" fmla="*/ 392438 w 2351866"/>
              <a:gd name="connsiteY209" fmla="*/ 1322615 h 2253343"/>
              <a:gd name="connsiteX210" fmla="*/ 435981 w 2351866"/>
              <a:gd name="connsiteY210" fmla="*/ 1322615 h 2253343"/>
              <a:gd name="connsiteX211" fmla="*/ 457752 w 2351866"/>
              <a:gd name="connsiteY211" fmla="*/ 1322615 h 2253343"/>
              <a:gd name="connsiteX212" fmla="*/ 479523 w 2351866"/>
              <a:gd name="connsiteY212" fmla="*/ 1322615 h 2253343"/>
              <a:gd name="connsiteX213" fmla="*/ 512181 w 2351866"/>
              <a:gd name="connsiteY213" fmla="*/ 1317172 h 2253343"/>
              <a:gd name="connsiteX214" fmla="*/ 539395 w 2351866"/>
              <a:gd name="connsiteY214" fmla="*/ 1295400 h 2253343"/>
              <a:gd name="connsiteX215" fmla="*/ 593823 w 2351866"/>
              <a:gd name="connsiteY215" fmla="*/ 1295400 h 2253343"/>
              <a:gd name="connsiteX216" fmla="*/ 719009 w 2351866"/>
              <a:gd name="connsiteY216" fmla="*/ 1355272 h 2253343"/>
              <a:gd name="connsiteX217" fmla="*/ 833309 w 2351866"/>
              <a:gd name="connsiteY217" fmla="*/ 1415143 h 2253343"/>
              <a:gd name="connsiteX218" fmla="*/ 844195 w 2351866"/>
              <a:gd name="connsiteY218" fmla="*/ 1453243 h 2253343"/>
              <a:gd name="connsiteX219" fmla="*/ 898623 w 2351866"/>
              <a:gd name="connsiteY219" fmla="*/ 1436915 h 2253343"/>
              <a:gd name="connsiteX220" fmla="*/ 936723 w 2351866"/>
              <a:gd name="connsiteY220" fmla="*/ 1409700 h 2253343"/>
              <a:gd name="connsiteX221" fmla="*/ 947609 w 2351866"/>
              <a:gd name="connsiteY221" fmla="*/ 1393372 h 2253343"/>
              <a:gd name="connsiteX222" fmla="*/ 871409 w 2351866"/>
              <a:gd name="connsiteY222" fmla="*/ 1366157 h 2253343"/>
              <a:gd name="connsiteX223" fmla="*/ 838752 w 2351866"/>
              <a:gd name="connsiteY223" fmla="*/ 1344386 h 2253343"/>
              <a:gd name="connsiteX224" fmla="*/ 838752 w 2351866"/>
              <a:gd name="connsiteY224" fmla="*/ 1295400 h 2253343"/>
              <a:gd name="connsiteX225" fmla="*/ 795209 w 2351866"/>
              <a:gd name="connsiteY225" fmla="*/ 1311729 h 2253343"/>
              <a:gd name="connsiteX226" fmla="*/ 778881 w 2351866"/>
              <a:gd name="connsiteY226" fmla="*/ 1295400 h 2253343"/>
              <a:gd name="connsiteX227" fmla="*/ 724452 w 2351866"/>
              <a:gd name="connsiteY227" fmla="*/ 1300843 h 2253343"/>
              <a:gd name="connsiteX228" fmla="*/ 697238 w 2351866"/>
              <a:gd name="connsiteY228" fmla="*/ 1317172 h 2253343"/>
              <a:gd name="connsiteX229" fmla="*/ 648252 w 2351866"/>
              <a:gd name="connsiteY229" fmla="*/ 1311729 h 2253343"/>
              <a:gd name="connsiteX230" fmla="*/ 615595 w 2351866"/>
              <a:gd name="connsiteY230" fmla="*/ 1279072 h 2253343"/>
              <a:gd name="connsiteX231" fmla="*/ 577495 w 2351866"/>
              <a:gd name="connsiteY231" fmla="*/ 1279072 h 2253343"/>
              <a:gd name="connsiteX232" fmla="*/ 539395 w 2351866"/>
              <a:gd name="connsiteY232" fmla="*/ 1268186 h 2253343"/>
              <a:gd name="connsiteX233" fmla="*/ 506738 w 2351866"/>
              <a:gd name="connsiteY233" fmla="*/ 1284515 h 2253343"/>
              <a:gd name="connsiteX234" fmla="*/ 495852 w 2351866"/>
              <a:gd name="connsiteY234" fmla="*/ 1300843 h 2253343"/>
              <a:gd name="connsiteX235" fmla="*/ 452309 w 2351866"/>
              <a:gd name="connsiteY235" fmla="*/ 1300843 h 2253343"/>
              <a:gd name="connsiteX236" fmla="*/ 441423 w 2351866"/>
              <a:gd name="connsiteY236" fmla="*/ 1273629 h 2253343"/>
              <a:gd name="connsiteX237" fmla="*/ 403323 w 2351866"/>
              <a:gd name="connsiteY237" fmla="*/ 1273629 h 2253343"/>
              <a:gd name="connsiteX238" fmla="*/ 370666 w 2351866"/>
              <a:gd name="connsiteY238" fmla="*/ 1273629 h 2253343"/>
              <a:gd name="connsiteX239" fmla="*/ 343452 w 2351866"/>
              <a:gd name="connsiteY239" fmla="*/ 1284515 h 2253343"/>
              <a:gd name="connsiteX240" fmla="*/ 332566 w 2351866"/>
              <a:gd name="connsiteY240" fmla="*/ 1268186 h 2253343"/>
              <a:gd name="connsiteX241" fmla="*/ 332566 w 2351866"/>
              <a:gd name="connsiteY241" fmla="*/ 1230086 h 2253343"/>
              <a:gd name="connsiteX242" fmla="*/ 316238 w 2351866"/>
              <a:gd name="connsiteY242" fmla="*/ 1208315 h 2253343"/>
              <a:gd name="connsiteX243" fmla="*/ 316238 w 2351866"/>
              <a:gd name="connsiteY243" fmla="*/ 1186543 h 2253343"/>
              <a:gd name="connsiteX244" fmla="*/ 316238 w 2351866"/>
              <a:gd name="connsiteY244" fmla="*/ 1143000 h 2253343"/>
              <a:gd name="connsiteX245" fmla="*/ 289023 w 2351866"/>
              <a:gd name="connsiteY245" fmla="*/ 1132115 h 2253343"/>
              <a:gd name="connsiteX246" fmla="*/ 261809 w 2351866"/>
              <a:gd name="connsiteY246" fmla="*/ 1132115 h 2253343"/>
              <a:gd name="connsiteX247" fmla="*/ 223709 w 2351866"/>
              <a:gd name="connsiteY247" fmla="*/ 1175657 h 2253343"/>
              <a:gd name="connsiteX248" fmla="*/ 201938 w 2351866"/>
              <a:gd name="connsiteY248" fmla="*/ 1175657 h 2253343"/>
              <a:gd name="connsiteX249" fmla="*/ 201938 w 2351866"/>
              <a:gd name="connsiteY249" fmla="*/ 1126672 h 2253343"/>
              <a:gd name="connsiteX250" fmla="*/ 201938 w 2351866"/>
              <a:gd name="connsiteY250" fmla="*/ 1050472 h 2253343"/>
              <a:gd name="connsiteX251" fmla="*/ 207381 w 2351866"/>
              <a:gd name="connsiteY251" fmla="*/ 1012372 h 2253343"/>
              <a:gd name="connsiteX252" fmla="*/ 240038 w 2351866"/>
              <a:gd name="connsiteY252" fmla="*/ 974272 h 2253343"/>
              <a:gd name="connsiteX253" fmla="*/ 256366 w 2351866"/>
              <a:gd name="connsiteY253" fmla="*/ 936172 h 2253343"/>
              <a:gd name="connsiteX254" fmla="*/ 218266 w 2351866"/>
              <a:gd name="connsiteY254" fmla="*/ 876300 h 2253343"/>
              <a:gd name="connsiteX255" fmla="*/ 174723 w 2351866"/>
              <a:gd name="connsiteY255" fmla="*/ 827315 h 2253343"/>
              <a:gd name="connsiteX256" fmla="*/ 147509 w 2351866"/>
              <a:gd name="connsiteY256" fmla="*/ 800100 h 2253343"/>
              <a:gd name="connsiteX257" fmla="*/ 162550 w 2351866"/>
              <a:gd name="connsiteY257" fmla="*/ 727949 h 2253343"/>
              <a:gd name="connsiteX258" fmla="*/ 149482 w 2351866"/>
              <a:gd name="connsiteY258" fmla="*/ 686011 h 2253343"/>
              <a:gd name="connsiteX259" fmla="*/ 118743 w 2351866"/>
              <a:gd name="connsiteY259" fmla="*/ 656483 h 2253343"/>
              <a:gd name="connsiteX260" fmla="*/ 99470 w 2351866"/>
              <a:gd name="connsiteY260" fmla="*/ 619986 h 2253343"/>
              <a:gd name="connsiteX261" fmla="*/ 68549 w 2351866"/>
              <a:gd name="connsiteY261" fmla="*/ 668052 h 2253343"/>
              <a:gd name="connsiteX262" fmla="*/ 70915 w 2351866"/>
              <a:gd name="connsiteY262" fmla="*/ 725978 h 2253343"/>
              <a:gd name="connsiteX263" fmla="*/ 111907 w 2351866"/>
              <a:gd name="connsiteY263" fmla="*/ 749879 h 2253343"/>
              <a:gd name="connsiteX264" fmla="*/ 108962 w 2351866"/>
              <a:gd name="connsiteY264" fmla="*/ 791108 h 2253343"/>
              <a:gd name="connsiteX265" fmla="*/ 48592 w 2351866"/>
              <a:gd name="connsiteY265" fmla="*/ 751351 h 2253343"/>
              <a:gd name="connsiteX266" fmla="*/ 36812 w 2351866"/>
              <a:gd name="connsiteY266" fmla="*/ 716012 h 2253343"/>
              <a:gd name="connsiteX267" fmla="*/ 44173 w 2351866"/>
              <a:gd name="connsiteY267" fmla="*/ 690981 h 2253343"/>
              <a:gd name="connsiteX268" fmla="*/ 0 w 2351866"/>
              <a:gd name="connsiteY268" fmla="*/ 632082 h 2253343"/>
              <a:gd name="connsiteX269" fmla="*/ 0 w 2351866"/>
              <a:gd name="connsiteY269" fmla="*/ 595271 h 2253343"/>
              <a:gd name="connsiteX270" fmla="*/ 60371 w 2351866"/>
              <a:gd name="connsiteY270" fmla="*/ 602633 h 2253343"/>
              <a:gd name="connsiteX271" fmla="*/ 60423 w 2351866"/>
              <a:gd name="connsiteY271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10895 w 2351866"/>
              <a:gd name="connsiteY96" fmla="*/ 952500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285066 w 2351866"/>
              <a:gd name="connsiteY104" fmla="*/ 974272 h 2253343"/>
              <a:gd name="connsiteX105" fmla="*/ 1246966 w 2351866"/>
              <a:gd name="connsiteY105" fmla="*/ 1017815 h 2253343"/>
              <a:gd name="connsiteX106" fmla="*/ 1208866 w 2351866"/>
              <a:gd name="connsiteY106" fmla="*/ 1017815 h 2253343"/>
              <a:gd name="connsiteX107" fmla="*/ 1176209 w 2351866"/>
              <a:gd name="connsiteY107" fmla="*/ 1034143 h 2253343"/>
              <a:gd name="connsiteX108" fmla="*/ 1148995 w 2351866"/>
              <a:gd name="connsiteY108" fmla="*/ 1055915 h 2253343"/>
              <a:gd name="connsiteX109" fmla="*/ 1148995 w 2351866"/>
              <a:gd name="connsiteY109" fmla="*/ 1099457 h 2253343"/>
              <a:gd name="connsiteX110" fmla="*/ 1214309 w 2351866"/>
              <a:gd name="connsiteY110" fmla="*/ 1126672 h 2253343"/>
              <a:gd name="connsiteX111" fmla="*/ 1295952 w 2351866"/>
              <a:gd name="connsiteY111" fmla="*/ 1143000 h 2253343"/>
              <a:gd name="connsiteX112" fmla="*/ 1350381 w 2351866"/>
              <a:gd name="connsiteY112" fmla="*/ 1213757 h 2253343"/>
              <a:gd name="connsiteX113" fmla="*/ 1350381 w 2351866"/>
              <a:gd name="connsiteY113" fmla="*/ 1262743 h 2253343"/>
              <a:gd name="connsiteX114" fmla="*/ 1350381 w 2351866"/>
              <a:gd name="connsiteY114" fmla="*/ 1328057 h 2253343"/>
              <a:gd name="connsiteX115" fmla="*/ 1350381 w 2351866"/>
              <a:gd name="connsiteY115" fmla="*/ 1366157 h 2253343"/>
              <a:gd name="connsiteX116" fmla="*/ 1350381 w 2351866"/>
              <a:gd name="connsiteY116" fmla="*/ 1404257 h 2253343"/>
              <a:gd name="connsiteX117" fmla="*/ 1388481 w 2351866"/>
              <a:gd name="connsiteY117" fmla="*/ 1426029 h 2253343"/>
              <a:gd name="connsiteX118" fmla="*/ 1421138 w 2351866"/>
              <a:gd name="connsiteY118" fmla="*/ 1458686 h 2253343"/>
              <a:gd name="connsiteX119" fmla="*/ 1421138 w 2351866"/>
              <a:gd name="connsiteY119" fmla="*/ 1507672 h 2253343"/>
              <a:gd name="connsiteX120" fmla="*/ 1377595 w 2351866"/>
              <a:gd name="connsiteY120" fmla="*/ 1496786 h 2253343"/>
              <a:gd name="connsiteX121" fmla="*/ 1350381 w 2351866"/>
              <a:gd name="connsiteY121" fmla="*/ 1453243 h 2253343"/>
              <a:gd name="connsiteX122" fmla="*/ 1323166 w 2351866"/>
              <a:gd name="connsiteY122" fmla="*/ 1431472 h 2253343"/>
              <a:gd name="connsiteX123" fmla="*/ 1317723 w 2351866"/>
              <a:gd name="connsiteY123" fmla="*/ 1393372 h 2253343"/>
              <a:gd name="connsiteX124" fmla="*/ 1290509 w 2351866"/>
              <a:gd name="connsiteY124" fmla="*/ 1393372 h 2253343"/>
              <a:gd name="connsiteX125" fmla="*/ 1239814 w 2351866"/>
              <a:gd name="connsiteY125" fmla="*/ 1352116 h 2253343"/>
              <a:gd name="connsiteX126" fmla="*/ 1154411 w 2351866"/>
              <a:gd name="connsiteY126" fmla="*/ 1315304 h 2253343"/>
              <a:gd name="connsiteX127" fmla="*/ 1268738 w 2351866"/>
              <a:gd name="connsiteY127" fmla="*/ 1436915 h 2253343"/>
              <a:gd name="connsiteX128" fmla="*/ 1268738 w 2351866"/>
              <a:gd name="connsiteY128" fmla="*/ 1513115 h 2253343"/>
              <a:gd name="connsiteX129" fmla="*/ 1268738 w 2351866"/>
              <a:gd name="connsiteY129" fmla="*/ 1572986 h 2253343"/>
              <a:gd name="connsiteX130" fmla="*/ 1257852 w 2351866"/>
              <a:gd name="connsiteY130" fmla="*/ 1649186 h 2253343"/>
              <a:gd name="connsiteX131" fmla="*/ 1236081 w 2351866"/>
              <a:gd name="connsiteY131" fmla="*/ 1665515 h 2253343"/>
              <a:gd name="connsiteX132" fmla="*/ 1197981 w 2351866"/>
              <a:gd name="connsiteY132" fmla="*/ 1621972 h 2253343"/>
              <a:gd name="connsiteX133" fmla="*/ 1170766 w 2351866"/>
              <a:gd name="connsiteY133" fmla="*/ 1589315 h 2253343"/>
              <a:gd name="connsiteX134" fmla="*/ 1148995 w 2351866"/>
              <a:gd name="connsiteY134" fmla="*/ 1562100 h 2253343"/>
              <a:gd name="connsiteX135" fmla="*/ 1132666 w 2351866"/>
              <a:gd name="connsiteY135" fmla="*/ 1518557 h 2253343"/>
              <a:gd name="connsiteX136" fmla="*/ 1121781 w 2351866"/>
              <a:gd name="connsiteY136" fmla="*/ 1485900 h 2253343"/>
              <a:gd name="connsiteX137" fmla="*/ 1083681 w 2351866"/>
              <a:gd name="connsiteY137" fmla="*/ 1485900 h 2253343"/>
              <a:gd name="connsiteX138" fmla="*/ 1051023 w 2351866"/>
              <a:gd name="connsiteY138" fmla="*/ 1513115 h 2253343"/>
              <a:gd name="connsiteX139" fmla="*/ 1023809 w 2351866"/>
              <a:gd name="connsiteY139" fmla="*/ 1475015 h 2253343"/>
              <a:gd name="connsiteX140" fmla="*/ 1002038 w 2351866"/>
              <a:gd name="connsiteY140" fmla="*/ 1480457 h 2253343"/>
              <a:gd name="connsiteX141" fmla="*/ 974823 w 2351866"/>
              <a:gd name="connsiteY141" fmla="*/ 1534886 h 2253343"/>
              <a:gd name="connsiteX142" fmla="*/ 974823 w 2351866"/>
              <a:gd name="connsiteY142" fmla="*/ 1572986 h 2253343"/>
              <a:gd name="connsiteX143" fmla="*/ 980266 w 2351866"/>
              <a:gd name="connsiteY143" fmla="*/ 1621972 h 2253343"/>
              <a:gd name="connsiteX144" fmla="*/ 1018366 w 2351866"/>
              <a:gd name="connsiteY144" fmla="*/ 1627415 h 2253343"/>
              <a:gd name="connsiteX145" fmla="*/ 1045581 w 2351866"/>
              <a:gd name="connsiteY145" fmla="*/ 1638300 h 2253343"/>
              <a:gd name="connsiteX146" fmla="*/ 1067352 w 2351866"/>
              <a:gd name="connsiteY146" fmla="*/ 1681843 h 2253343"/>
              <a:gd name="connsiteX147" fmla="*/ 1045581 w 2351866"/>
              <a:gd name="connsiteY147" fmla="*/ 1719943 h 2253343"/>
              <a:gd name="connsiteX148" fmla="*/ 1002038 w 2351866"/>
              <a:gd name="connsiteY148" fmla="*/ 1736272 h 2253343"/>
              <a:gd name="connsiteX149" fmla="*/ 980266 w 2351866"/>
              <a:gd name="connsiteY149" fmla="*/ 1736272 h 2253343"/>
              <a:gd name="connsiteX150" fmla="*/ 953052 w 2351866"/>
              <a:gd name="connsiteY150" fmla="*/ 1758043 h 2253343"/>
              <a:gd name="connsiteX151" fmla="*/ 936723 w 2351866"/>
              <a:gd name="connsiteY151" fmla="*/ 1801586 h 2253343"/>
              <a:gd name="connsiteX152" fmla="*/ 909509 w 2351866"/>
              <a:gd name="connsiteY152" fmla="*/ 1801586 h 2253343"/>
              <a:gd name="connsiteX153" fmla="*/ 904066 w 2351866"/>
              <a:gd name="connsiteY153" fmla="*/ 1763486 h 2253343"/>
              <a:gd name="connsiteX154" fmla="*/ 904066 w 2351866"/>
              <a:gd name="connsiteY154" fmla="*/ 1730829 h 2253343"/>
              <a:gd name="connsiteX155" fmla="*/ 844195 w 2351866"/>
              <a:gd name="connsiteY155" fmla="*/ 1692729 h 2253343"/>
              <a:gd name="connsiteX156" fmla="*/ 811538 w 2351866"/>
              <a:gd name="connsiteY156" fmla="*/ 1660072 h 2253343"/>
              <a:gd name="connsiteX157" fmla="*/ 800652 w 2351866"/>
              <a:gd name="connsiteY157" fmla="*/ 1681843 h 2253343"/>
              <a:gd name="connsiteX158" fmla="*/ 806095 w 2351866"/>
              <a:gd name="connsiteY158" fmla="*/ 1741715 h 2253343"/>
              <a:gd name="connsiteX159" fmla="*/ 844195 w 2351866"/>
              <a:gd name="connsiteY159" fmla="*/ 1828800 h 2253343"/>
              <a:gd name="connsiteX160" fmla="*/ 855081 w 2351866"/>
              <a:gd name="connsiteY160" fmla="*/ 1899557 h 2253343"/>
              <a:gd name="connsiteX161" fmla="*/ 860523 w 2351866"/>
              <a:gd name="connsiteY161" fmla="*/ 1953986 h 2253343"/>
              <a:gd name="connsiteX162" fmla="*/ 865966 w 2351866"/>
              <a:gd name="connsiteY162" fmla="*/ 1997529 h 2253343"/>
              <a:gd name="connsiteX163" fmla="*/ 904066 w 2351866"/>
              <a:gd name="connsiteY163" fmla="*/ 2046515 h 2253343"/>
              <a:gd name="connsiteX164" fmla="*/ 904066 w 2351866"/>
              <a:gd name="connsiteY164" fmla="*/ 2117272 h 2253343"/>
              <a:gd name="connsiteX165" fmla="*/ 898623 w 2351866"/>
              <a:gd name="connsiteY165" fmla="*/ 2171700 h 2253343"/>
              <a:gd name="connsiteX166" fmla="*/ 860523 w 2351866"/>
              <a:gd name="connsiteY166" fmla="*/ 2231572 h 2253343"/>
              <a:gd name="connsiteX167" fmla="*/ 806095 w 2351866"/>
              <a:gd name="connsiteY167" fmla="*/ 2253343 h 2253343"/>
              <a:gd name="connsiteX168" fmla="*/ 784323 w 2351866"/>
              <a:gd name="connsiteY168" fmla="*/ 2253343 h 2253343"/>
              <a:gd name="connsiteX169" fmla="*/ 784323 w 2351866"/>
              <a:gd name="connsiteY169" fmla="*/ 2171700 h 2253343"/>
              <a:gd name="connsiteX170" fmla="*/ 795209 w 2351866"/>
              <a:gd name="connsiteY170" fmla="*/ 2111829 h 2253343"/>
              <a:gd name="connsiteX171" fmla="*/ 795209 w 2351866"/>
              <a:gd name="connsiteY171" fmla="*/ 2057400 h 2253343"/>
              <a:gd name="connsiteX172" fmla="*/ 762552 w 2351866"/>
              <a:gd name="connsiteY172" fmla="*/ 2013857 h 2253343"/>
              <a:gd name="connsiteX173" fmla="*/ 762552 w 2351866"/>
              <a:gd name="connsiteY173" fmla="*/ 1970315 h 2253343"/>
              <a:gd name="connsiteX174" fmla="*/ 719009 w 2351866"/>
              <a:gd name="connsiteY174" fmla="*/ 1970315 h 2253343"/>
              <a:gd name="connsiteX175" fmla="*/ 702681 w 2351866"/>
              <a:gd name="connsiteY175" fmla="*/ 1970315 h 2253343"/>
              <a:gd name="connsiteX176" fmla="*/ 686352 w 2351866"/>
              <a:gd name="connsiteY176" fmla="*/ 2024743 h 2253343"/>
              <a:gd name="connsiteX177" fmla="*/ 686352 w 2351866"/>
              <a:gd name="connsiteY177" fmla="*/ 2062843 h 2253343"/>
              <a:gd name="connsiteX178" fmla="*/ 653695 w 2351866"/>
              <a:gd name="connsiteY178" fmla="*/ 2117272 h 2253343"/>
              <a:gd name="connsiteX179" fmla="*/ 653695 w 2351866"/>
              <a:gd name="connsiteY179" fmla="*/ 2133600 h 2253343"/>
              <a:gd name="connsiteX180" fmla="*/ 615595 w 2351866"/>
              <a:gd name="connsiteY180" fmla="*/ 2111829 h 2253343"/>
              <a:gd name="connsiteX181" fmla="*/ 615595 w 2351866"/>
              <a:gd name="connsiteY181" fmla="*/ 2062843 h 2253343"/>
              <a:gd name="connsiteX182" fmla="*/ 615595 w 2351866"/>
              <a:gd name="connsiteY182" fmla="*/ 2013857 h 2253343"/>
              <a:gd name="connsiteX183" fmla="*/ 615595 w 2351866"/>
              <a:gd name="connsiteY183" fmla="*/ 1975757 h 2253343"/>
              <a:gd name="connsiteX184" fmla="*/ 610152 w 2351866"/>
              <a:gd name="connsiteY184" fmla="*/ 1921329 h 2253343"/>
              <a:gd name="connsiteX185" fmla="*/ 604709 w 2351866"/>
              <a:gd name="connsiteY185" fmla="*/ 1877786 h 2253343"/>
              <a:gd name="connsiteX186" fmla="*/ 582938 w 2351866"/>
              <a:gd name="connsiteY186" fmla="*/ 1856015 h 2253343"/>
              <a:gd name="connsiteX187" fmla="*/ 528509 w 2351866"/>
              <a:gd name="connsiteY187" fmla="*/ 1856015 h 2253343"/>
              <a:gd name="connsiteX188" fmla="*/ 517623 w 2351866"/>
              <a:gd name="connsiteY188" fmla="*/ 1921329 h 2253343"/>
              <a:gd name="connsiteX189" fmla="*/ 512181 w 2351866"/>
              <a:gd name="connsiteY189" fmla="*/ 1959429 h 2253343"/>
              <a:gd name="connsiteX190" fmla="*/ 506738 w 2351866"/>
              <a:gd name="connsiteY190" fmla="*/ 2008415 h 2253343"/>
              <a:gd name="connsiteX191" fmla="*/ 479523 w 2351866"/>
              <a:gd name="connsiteY191" fmla="*/ 1981200 h 2253343"/>
              <a:gd name="connsiteX192" fmla="*/ 446866 w 2351866"/>
              <a:gd name="connsiteY192" fmla="*/ 1937657 h 2253343"/>
              <a:gd name="connsiteX193" fmla="*/ 408766 w 2351866"/>
              <a:gd name="connsiteY193" fmla="*/ 1872343 h 2253343"/>
              <a:gd name="connsiteX194" fmla="*/ 381552 w 2351866"/>
              <a:gd name="connsiteY194" fmla="*/ 1828800 h 2253343"/>
              <a:gd name="connsiteX195" fmla="*/ 376109 w 2351866"/>
              <a:gd name="connsiteY195" fmla="*/ 1801586 h 2253343"/>
              <a:gd name="connsiteX196" fmla="*/ 376109 w 2351866"/>
              <a:gd name="connsiteY196" fmla="*/ 1768929 h 2253343"/>
              <a:gd name="connsiteX197" fmla="*/ 376109 w 2351866"/>
              <a:gd name="connsiteY197" fmla="*/ 1725386 h 2253343"/>
              <a:gd name="connsiteX198" fmla="*/ 419652 w 2351866"/>
              <a:gd name="connsiteY198" fmla="*/ 1709057 h 2253343"/>
              <a:gd name="connsiteX199" fmla="*/ 446866 w 2351866"/>
              <a:gd name="connsiteY199" fmla="*/ 1681843 h 2253343"/>
              <a:gd name="connsiteX200" fmla="*/ 446866 w 2351866"/>
              <a:gd name="connsiteY200" fmla="*/ 1627415 h 2253343"/>
              <a:gd name="connsiteX201" fmla="*/ 403323 w 2351866"/>
              <a:gd name="connsiteY201" fmla="*/ 1562100 h 2253343"/>
              <a:gd name="connsiteX202" fmla="*/ 359781 w 2351866"/>
              <a:gd name="connsiteY202" fmla="*/ 1534886 h 2253343"/>
              <a:gd name="connsiteX203" fmla="*/ 359781 w 2351866"/>
              <a:gd name="connsiteY203" fmla="*/ 1496786 h 2253343"/>
              <a:gd name="connsiteX204" fmla="*/ 332566 w 2351866"/>
              <a:gd name="connsiteY204" fmla="*/ 1458686 h 2253343"/>
              <a:gd name="connsiteX205" fmla="*/ 310795 w 2351866"/>
              <a:gd name="connsiteY205" fmla="*/ 1447800 h 2253343"/>
              <a:gd name="connsiteX206" fmla="*/ 321681 w 2351866"/>
              <a:gd name="connsiteY206" fmla="*/ 1409700 h 2253343"/>
              <a:gd name="connsiteX207" fmla="*/ 359781 w 2351866"/>
              <a:gd name="connsiteY207" fmla="*/ 1398815 h 2253343"/>
              <a:gd name="connsiteX208" fmla="*/ 392438 w 2351866"/>
              <a:gd name="connsiteY208" fmla="*/ 1344386 h 2253343"/>
              <a:gd name="connsiteX209" fmla="*/ 392438 w 2351866"/>
              <a:gd name="connsiteY209" fmla="*/ 1322615 h 2253343"/>
              <a:gd name="connsiteX210" fmla="*/ 435981 w 2351866"/>
              <a:gd name="connsiteY210" fmla="*/ 1322615 h 2253343"/>
              <a:gd name="connsiteX211" fmla="*/ 457752 w 2351866"/>
              <a:gd name="connsiteY211" fmla="*/ 1322615 h 2253343"/>
              <a:gd name="connsiteX212" fmla="*/ 479523 w 2351866"/>
              <a:gd name="connsiteY212" fmla="*/ 1322615 h 2253343"/>
              <a:gd name="connsiteX213" fmla="*/ 512181 w 2351866"/>
              <a:gd name="connsiteY213" fmla="*/ 1317172 h 2253343"/>
              <a:gd name="connsiteX214" fmla="*/ 539395 w 2351866"/>
              <a:gd name="connsiteY214" fmla="*/ 1295400 h 2253343"/>
              <a:gd name="connsiteX215" fmla="*/ 593823 w 2351866"/>
              <a:gd name="connsiteY215" fmla="*/ 1295400 h 2253343"/>
              <a:gd name="connsiteX216" fmla="*/ 719009 w 2351866"/>
              <a:gd name="connsiteY216" fmla="*/ 1355272 h 2253343"/>
              <a:gd name="connsiteX217" fmla="*/ 833309 w 2351866"/>
              <a:gd name="connsiteY217" fmla="*/ 1415143 h 2253343"/>
              <a:gd name="connsiteX218" fmla="*/ 844195 w 2351866"/>
              <a:gd name="connsiteY218" fmla="*/ 1453243 h 2253343"/>
              <a:gd name="connsiteX219" fmla="*/ 898623 w 2351866"/>
              <a:gd name="connsiteY219" fmla="*/ 1436915 h 2253343"/>
              <a:gd name="connsiteX220" fmla="*/ 936723 w 2351866"/>
              <a:gd name="connsiteY220" fmla="*/ 1409700 h 2253343"/>
              <a:gd name="connsiteX221" fmla="*/ 947609 w 2351866"/>
              <a:gd name="connsiteY221" fmla="*/ 1393372 h 2253343"/>
              <a:gd name="connsiteX222" fmla="*/ 871409 w 2351866"/>
              <a:gd name="connsiteY222" fmla="*/ 1366157 h 2253343"/>
              <a:gd name="connsiteX223" fmla="*/ 838752 w 2351866"/>
              <a:gd name="connsiteY223" fmla="*/ 1344386 h 2253343"/>
              <a:gd name="connsiteX224" fmla="*/ 838752 w 2351866"/>
              <a:gd name="connsiteY224" fmla="*/ 1295400 h 2253343"/>
              <a:gd name="connsiteX225" fmla="*/ 795209 w 2351866"/>
              <a:gd name="connsiteY225" fmla="*/ 1311729 h 2253343"/>
              <a:gd name="connsiteX226" fmla="*/ 778881 w 2351866"/>
              <a:gd name="connsiteY226" fmla="*/ 1295400 h 2253343"/>
              <a:gd name="connsiteX227" fmla="*/ 724452 w 2351866"/>
              <a:gd name="connsiteY227" fmla="*/ 1300843 h 2253343"/>
              <a:gd name="connsiteX228" fmla="*/ 697238 w 2351866"/>
              <a:gd name="connsiteY228" fmla="*/ 1317172 h 2253343"/>
              <a:gd name="connsiteX229" fmla="*/ 648252 w 2351866"/>
              <a:gd name="connsiteY229" fmla="*/ 1311729 h 2253343"/>
              <a:gd name="connsiteX230" fmla="*/ 615595 w 2351866"/>
              <a:gd name="connsiteY230" fmla="*/ 1279072 h 2253343"/>
              <a:gd name="connsiteX231" fmla="*/ 577495 w 2351866"/>
              <a:gd name="connsiteY231" fmla="*/ 1279072 h 2253343"/>
              <a:gd name="connsiteX232" fmla="*/ 539395 w 2351866"/>
              <a:gd name="connsiteY232" fmla="*/ 1268186 h 2253343"/>
              <a:gd name="connsiteX233" fmla="*/ 506738 w 2351866"/>
              <a:gd name="connsiteY233" fmla="*/ 1284515 h 2253343"/>
              <a:gd name="connsiteX234" fmla="*/ 495852 w 2351866"/>
              <a:gd name="connsiteY234" fmla="*/ 1300843 h 2253343"/>
              <a:gd name="connsiteX235" fmla="*/ 452309 w 2351866"/>
              <a:gd name="connsiteY235" fmla="*/ 1300843 h 2253343"/>
              <a:gd name="connsiteX236" fmla="*/ 441423 w 2351866"/>
              <a:gd name="connsiteY236" fmla="*/ 1273629 h 2253343"/>
              <a:gd name="connsiteX237" fmla="*/ 403323 w 2351866"/>
              <a:gd name="connsiteY237" fmla="*/ 1273629 h 2253343"/>
              <a:gd name="connsiteX238" fmla="*/ 370666 w 2351866"/>
              <a:gd name="connsiteY238" fmla="*/ 1273629 h 2253343"/>
              <a:gd name="connsiteX239" fmla="*/ 343452 w 2351866"/>
              <a:gd name="connsiteY239" fmla="*/ 1284515 h 2253343"/>
              <a:gd name="connsiteX240" fmla="*/ 332566 w 2351866"/>
              <a:gd name="connsiteY240" fmla="*/ 1268186 h 2253343"/>
              <a:gd name="connsiteX241" fmla="*/ 332566 w 2351866"/>
              <a:gd name="connsiteY241" fmla="*/ 1230086 h 2253343"/>
              <a:gd name="connsiteX242" fmla="*/ 316238 w 2351866"/>
              <a:gd name="connsiteY242" fmla="*/ 1208315 h 2253343"/>
              <a:gd name="connsiteX243" fmla="*/ 316238 w 2351866"/>
              <a:gd name="connsiteY243" fmla="*/ 1186543 h 2253343"/>
              <a:gd name="connsiteX244" fmla="*/ 316238 w 2351866"/>
              <a:gd name="connsiteY244" fmla="*/ 1143000 h 2253343"/>
              <a:gd name="connsiteX245" fmla="*/ 289023 w 2351866"/>
              <a:gd name="connsiteY245" fmla="*/ 1132115 h 2253343"/>
              <a:gd name="connsiteX246" fmla="*/ 261809 w 2351866"/>
              <a:gd name="connsiteY246" fmla="*/ 1132115 h 2253343"/>
              <a:gd name="connsiteX247" fmla="*/ 223709 w 2351866"/>
              <a:gd name="connsiteY247" fmla="*/ 1175657 h 2253343"/>
              <a:gd name="connsiteX248" fmla="*/ 201938 w 2351866"/>
              <a:gd name="connsiteY248" fmla="*/ 1175657 h 2253343"/>
              <a:gd name="connsiteX249" fmla="*/ 201938 w 2351866"/>
              <a:gd name="connsiteY249" fmla="*/ 1126672 h 2253343"/>
              <a:gd name="connsiteX250" fmla="*/ 201938 w 2351866"/>
              <a:gd name="connsiteY250" fmla="*/ 1050472 h 2253343"/>
              <a:gd name="connsiteX251" fmla="*/ 207381 w 2351866"/>
              <a:gd name="connsiteY251" fmla="*/ 1012372 h 2253343"/>
              <a:gd name="connsiteX252" fmla="*/ 240038 w 2351866"/>
              <a:gd name="connsiteY252" fmla="*/ 974272 h 2253343"/>
              <a:gd name="connsiteX253" fmla="*/ 256366 w 2351866"/>
              <a:gd name="connsiteY253" fmla="*/ 936172 h 2253343"/>
              <a:gd name="connsiteX254" fmla="*/ 218266 w 2351866"/>
              <a:gd name="connsiteY254" fmla="*/ 876300 h 2253343"/>
              <a:gd name="connsiteX255" fmla="*/ 174723 w 2351866"/>
              <a:gd name="connsiteY255" fmla="*/ 827315 h 2253343"/>
              <a:gd name="connsiteX256" fmla="*/ 147509 w 2351866"/>
              <a:gd name="connsiteY256" fmla="*/ 800100 h 2253343"/>
              <a:gd name="connsiteX257" fmla="*/ 162550 w 2351866"/>
              <a:gd name="connsiteY257" fmla="*/ 727949 h 2253343"/>
              <a:gd name="connsiteX258" fmla="*/ 149482 w 2351866"/>
              <a:gd name="connsiteY258" fmla="*/ 686011 h 2253343"/>
              <a:gd name="connsiteX259" fmla="*/ 118743 w 2351866"/>
              <a:gd name="connsiteY259" fmla="*/ 656483 h 2253343"/>
              <a:gd name="connsiteX260" fmla="*/ 99470 w 2351866"/>
              <a:gd name="connsiteY260" fmla="*/ 619986 h 2253343"/>
              <a:gd name="connsiteX261" fmla="*/ 68549 w 2351866"/>
              <a:gd name="connsiteY261" fmla="*/ 668052 h 2253343"/>
              <a:gd name="connsiteX262" fmla="*/ 70915 w 2351866"/>
              <a:gd name="connsiteY262" fmla="*/ 725978 h 2253343"/>
              <a:gd name="connsiteX263" fmla="*/ 111907 w 2351866"/>
              <a:gd name="connsiteY263" fmla="*/ 749879 h 2253343"/>
              <a:gd name="connsiteX264" fmla="*/ 108962 w 2351866"/>
              <a:gd name="connsiteY264" fmla="*/ 791108 h 2253343"/>
              <a:gd name="connsiteX265" fmla="*/ 48592 w 2351866"/>
              <a:gd name="connsiteY265" fmla="*/ 751351 h 2253343"/>
              <a:gd name="connsiteX266" fmla="*/ 36812 w 2351866"/>
              <a:gd name="connsiteY266" fmla="*/ 716012 h 2253343"/>
              <a:gd name="connsiteX267" fmla="*/ 44173 w 2351866"/>
              <a:gd name="connsiteY267" fmla="*/ 690981 h 2253343"/>
              <a:gd name="connsiteX268" fmla="*/ 0 w 2351866"/>
              <a:gd name="connsiteY268" fmla="*/ 632082 h 2253343"/>
              <a:gd name="connsiteX269" fmla="*/ 0 w 2351866"/>
              <a:gd name="connsiteY269" fmla="*/ 595271 h 2253343"/>
              <a:gd name="connsiteX270" fmla="*/ 60371 w 2351866"/>
              <a:gd name="connsiteY270" fmla="*/ 602633 h 2253343"/>
              <a:gd name="connsiteX271" fmla="*/ 60423 w 2351866"/>
              <a:gd name="connsiteY271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10895 w 2351866"/>
              <a:gd name="connsiteY96" fmla="*/ 952500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285066 w 2351866"/>
              <a:gd name="connsiteY104" fmla="*/ 974272 h 2253343"/>
              <a:gd name="connsiteX105" fmla="*/ 1246966 w 2351866"/>
              <a:gd name="connsiteY105" fmla="*/ 1017815 h 2253343"/>
              <a:gd name="connsiteX106" fmla="*/ 1208866 w 2351866"/>
              <a:gd name="connsiteY106" fmla="*/ 1017815 h 2253343"/>
              <a:gd name="connsiteX107" fmla="*/ 1176209 w 2351866"/>
              <a:gd name="connsiteY107" fmla="*/ 1034143 h 2253343"/>
              <a:gd name="connsiteX108" fmla="*/ 1148995 w 2351866"/>
              <a:gd name="connsiteY108" fmla="*/ 1055915 h 2253343"/>
              <a:gd name="connsiteX109" fmla="*/ 1148995 w 2351866"/>
              <a:gd name="connsiteY109" fmla="*/ 1099457 h 2253343"/>
              <a:gd name="connsiteX110" fmla="*/ 1214309 w 2351866"/>
              <a:gd name="connsiteY110" fmla="*/ 1126672 h 2253343"/>
              <a:gd name="connsiteX111" fmla="*/ 1295952 w 2351866"/>
              <a:gd name="connsiteY111" fmla="*/ 1143000 h 2253343"/>
              <a:gd name="connsiteX112" fmla="*/ 1350381 w 2351866"/>
              <a:gd name="connsiteY112" fmla="*/ 1213757 h 2253343"/>
              <a:gd name="connsiteX113" fmla="*/ 1350381 w 2351866"/>
              <a:gd name="connsiteY113" fmla="*/ 1262743 h 2253343"/>
              <a:gd name="connsiteX114" fmla="*/ 1350381 w 2351866"/>
              <a:gd name="connsiteY114" fmla="*/ 1328057 h 2253343"/>
              <a:gd name="connsiteX115" fmla="*/ 1350381 w 2351866"/>
              <a:gd name="connsiteY115" fmla="*/ 1366157 h 2253343"/>
              <a:gd name="connsiteX116" fmla="*/ 1350381 w 2351866"/>
              <a:gd name="connsiteY116" fmla="*/ 1404257 h 2253343"/>
              <a:gd name="connsiteX117" fmla="*/ 1388481 w 2351866"/>
              <a:gd name="connsiteY117" fmla="*/ 1426029 h 2253343"/>
              <a:gd name="connsiteX118" fmla="*/ 1421138 w 2351866"/>
              <a:gd name="connsiteY118" fmla="*/ 1458686 h 2253343"/>
              <a:gd name="connsiteX119" fmla="*/ 1421138 w 2351866"/>
              <a:gd name="connsiteY119" fmla="*/ 1507672 h 2253343"/>
              <a:gd name="connsiteX120" fmla="*/ 1377595 w 2351866"/>
              <a:gd name="connsiteY120" fmla="*/ 1496786 h 2253343"/>
              <a:gd name="connsiteX121" fmla="*/ 1350381 w 2351866"/>
              <a:gd name="connsiteY121" fmla="*/ 1453243 h 2253343"/>
              <a:gd name="connsiteX122" fmla="*/ 1323166 w 2351866"/>
              <a:gd name="connsiteY122" fmla="*/ 1431472 h 2253343"/>
              <a:gd name="connsiteX123" fmla="*/ 1317723 w 2351866"/>
              <a:gd name="connsiteY123" fmla="*/ 1393372 h 2253343"/>
              <a:gd name="connsiteX124" fmla="*/ 1290509 w 2351866"/>
              <a:gd name="connsiteY124" fmla="*/ 1393372 h 2253343"/>
              <a:gd name="connsiteX125" fmla="*/ 1220672 w 2351866"/>
              <a:gd name="connsiteY125" fmla="*/ 1310887 h 2253343"/>
              <a:gd name="connsiteX126" fmla="*/ 1154411 w 2351866"/>
              <a:gd name="connsiteY126" fmla="*/ 1315304 h 2253343"/>
              <a:gd name="connsiteX127" fmla="*/ 1268738 w 2351866"/>
              <a:gd name="connsiteY127" fmla="*/ 1436915 h 2253343"/>
              <a:gd name="connsiteX128" fmla="*/ 1268738 w 2351866"/>
              <a:gd name="connsiteY128" fmla="*/ 1513115 h 2253343"/>
              <a:gd name="connsiteX129" fmla="*/ 1268738 w 2351866"/>
              <a:gd name="connsiteY129" fmla="*/ 1572986 h 2253343"/>
              <a:gd name="connsiteX130" fmla="*/ 1257852 w 2351866"/>
              <a:gd name="connsiteY130" fmla="*/ 1649186 h 2253343"/>
              <a:gd name="connsiteX131" fmla="*/ 1236081 w 2351866"/>
              <a:gd name="connsiteY131" fmla="*/ 1665515 h 2253343"/>
              <a:gd name="connsiteX132" fmla="*/ 1197981 w 2351866"/>
              <a:gd name="connsiteY132" fmla="*/ 1621972 h 2253343"/>
              <a:gd name="connsiteX133" fmla="*/ 1170766 w 2351866"/>
              <a:gd name="connsiteY133" fmla="*/ 1589315 h 2253343"/>
              <a:gd name="connsiteX134" fmla="*/ 1148995 w 2351866"/>
              <a:gd name="connsiteY134" fmla="*/ 1562100 h 2253343"/>
              <a:gd name="connsiteX135" fmla="*/ 1132666 w 2351866"/>
              <a:gd name="connsiteY135" fmla="*/ 1518557 h 2253343"/>
              <a:gd name="connsiteX136" fmla="*/ 1121781 w 2351866"/>
              <a:gd name="connsiteY136" fmla="*/ 1485900 h 2253343"/>
              <a:gd name="connsiteX137" fmla="*/ 1083681 w 2351866"/>
              <a:gd name="connsiteY137" fmla="*/ 1485900 h 2253343"/>
              <a:gd name="connsiteX138" fmla="*/ 1051023 w 2351866"/>
              <a:gd name="connsiteY138" fmla="*/ 1513115 h 2253343"/>
              <a:gd name="connsiteX139" fmla="*/ 1023809 w 2351866"/>
              <a:gd name="connsiteY139" fmla="*/ 1475015 h 2253343"/>
              <a:gd name="connsiteX140" fmla="*/ 1002038 w 2351866"/>
              <a:gd name="connsiteY140" fmla="*/ 1480457 h 2253343"/>
              <a:gd name="connsiteX141" fmla="*/ 974823 w 2351866"/>
              <a:gd name="connsiteY141" fmla="*/ 1534886 h 2253343"/>
              <a:gd name="connsiteX142" fmla="*/ 974823 w 2351866"/>
              <a:gd name="connsiteY142" fmla="*/ 1572986 h 2253343"/>
              <a:gd name="connsiteX143" fmla="*/ 980266 w 2351866"/>
              <a:gd name="connsiteY143" fmla="*/ 1621972 h 2253343"/>
              <a:gd name="connsiteX144" fmla="*/ 1018366 w 2351866"/>
              <a:gd name="connsiteY144" fmla="*/ 1627415 h 2253343"/>
              <a:gd name="connsiteX145" fmla="*/ 1045581 w 2351866"/>
              <a:gd name="connsiteY145" fmla="*/ 1638300 h 2253343"/>
              <a:gd name="connsiteX146" fmla="*/ 1067352 w 2351866"/>
              <a:gd name="connsiteY146" fmla="*/ 1681843 h 2253343"/>
              <a:gd name="connsiteX147" fmla="*/ 1045581 w 2351866"/>
              <a:gd name="connsiteY147" fmla="*/ 1719943 h 2253343"/>
              <a:gd name="connsiteX148" fmla="*/ 1002038 w 2351866"/>
              <a:gd name="connsiteY148" fmla="*/ 1736272 h 2253343"/>
              <a:gd name="connsiteX149" fmla="*/ 980266 w 2351866"/>
              <a:gd name="connsiteY149" fmla="*/ 1736272 h 2253343"/>
              <a:gd name="connsiteX150" fmla="*/ 953052 w 2351866"/>
              <a:gd name="connsiteY150" fmla="*/ 1758043 h 2253343"/>
              <a:gd name="connsiteX151" fmla="*/ 936723 w 2351866"/>
              <a:gd name="connsiteY151" fmla="*/ 1801586 h 2253343"/>
              <a:gd name="connsiteX152" fmla="*/ 909509 w 2351866"/>
              <a:gd name="connsiteY152" fmla="*/ 1801586 h 2253343"/>
              <a:gd name="connsiteX153" fmla="*/ 904066 w 2351866"/>
              <a:gd name="connsiteY153" fmla="*/ 1763486 h 2253343"/>
              <a:gd name="connsiteX154" fmla="*/ 904066 w 2351866"/>
              <a:gd name="connsiteY154" fmla="*/ 1730829 h 2253343"/>
              <a:gd name="connsiteX155" fmla="*/ 844195 w 2351866"/>
              <a:gd name="connsiteY155" fmla="*/ 1692729 h 2253343"/>
              <a:gd name="connsiteX156" fmla="*/ 811538 w 2351866"/>
              <a:gd name="connsiteY156" fmla="*/ 1660072 h 2253343"/>
              <a:gd name="connsiteX157" fmla="*/ 800652 w 2351866"/>
              <a:gd name="connsiteY157" fmla="*/ 1681843 h 2253343"/>
              <a:gd name="connsiteX158" fmla="*/ 806095 w 2351866"/>
              <a:gd name="connsiteY158" fmla="*/ 1741715 h 2253343"/>
              <a:gd name="connsiteX159" fmla="*/ 844195 w 2351866"/>
              <a:gd name="connsiteY159" fmla="*/ 1828800 h 2253343"/>
              <a:gd name="connsiteX160" fmla="*/ 855081 w 2351866"/>
              <a:gd name="connsiteY160" fmla="*/ 1899557 h 2253343"/>
              <a:gd name="connsiteX161" fmla="*/ 860523 w 2351866"/>
              <a:gd name="connsiteY161" fmla="*/ 1953986 h 2253343"/>
              <a:gd name="connsiteX162" fmla="*/ 865966 w 2351866"/>
              <a:gd name="connsiteY162" fmla="*/ 1997529 h 2253343"/>
              <a:gd name="connsiteX163" fmla="*/ 904066 w 2351866"/>
              <a:gd name="connsiteY163" fmla="*/ 2046515 h 2253343"/>
              <a:gd name="connsiteX164" fmla="*/ 904066 w 2351866"/>
              <a:gd name="connsiteY164" fmla="*/ 2117272 h 2253343"/>
              <a:gd name="connsiteX165" fmla="*/ 898623 w 2351866"/>
              <a:gd name="connsiteY165" fmla="*/ 2171700 h 2253343"/>
              <a:gd name="connsiteX166" fmla="*/ 860523 w 2351866"/>
              <a:gd name="connsiteY166" fmla="*/ 2231572 h 2253343"/>
              <a:gd name="connsiteX167" fmla="*/ 806095 w 2351866"/>
              <a:gd name="connsiteY167" fmla="*/ 2253343 h 2253343"/>
              <a:gd name="connsiteX168" fmla="*/ 784323 w 2351866"/>
              <a:gd name="connsiteY168" fmla="*/ 2253343 h 2253343"/>
              <a:gd name="connsiteX169" fmla="*/ 784323 w 2351866"/>
              <a:gd name="connsiteY169" fmla="*/ 2171700 h 2253343"/>
              <a:gd name="connsiteX170" fmla="*/ 795209 w 2351866"/>
              <a:gd name="connsiteY170" fmla="*/ 2111829 h 2253343"/>
              <a:gd name="connsiteX171" fmla="*/ 795209 w 2351866"/>
              <a:gd name="connsiteY171" fmla="*/ 2057400 h 2253343"/>
              <a:gd name="connsiteX172" fmla="*/ 762552 w 2351866"/>
              <a:gd name="connsiteY172" fmla="*/ 2013857 h 2253343"/>
              <a:gd name="connsiteX173" fmla="*/ 762552 w 2351866"/>
              <a:gd name="connsiteY173" fmla="*/ 1970315 h 2253343"/>
              <a:gd name="connsiteX174" fmla="*/ 719009 w 2351866"/>
              <a:gd name="connsiteY174" fmla="*/ 1970315 h 2253343"/>
              <a:gd name="connsiteX175" fmla="*/ 702681 w 2351866"/>
              <a:gd name="connsiteY175" fmla="*/ 1970315 h 2253343"/>
              <a:gd name="connsiteX176" fmla="*/ 686352 w 2351866"/>
              <a:gd name="connsiteY176" fmla="*/ 2024743 h 2253343"/>
              <a:gd name="connsiteX177" fmla="*/ 686352 w 2351866"/>
              <a:gd name="connsiteY177" fmla="*/ 2062843 h 2253343"/>
              <a:gd name="connsiteX178" fmla="*/ 653695 w 2351866"/>
              <a:gd name="connsiteY178" fmla="*/ 2117272 h 2253343"/>
              <a:gd name="connsiteX179" fmla="*/ 653695 w 2351866"/>
              <a:gd name="connsiteY179" fmla="*/ 2133600 h 2253343"/>
              <a:gd name="connsiteX180" fmla="*/ 615595 w 2351866"/>
              <a:gd name="connsiteY180" fmla="*/ 2111829 h 2253343"/>
              <a:gd name="connsiteX181" fmla="*/ 615595 w 2351866"/>
              <a:gd name="connsiteY181" fmla="*/ 2062843 h 2253343"/>
              <a:gd name="connsiteX182" fmla="*/ 615595 w 2351866"/>
              <a:gd name="connsiteY182" fmla="*/ 2013857 h 2253343"/>
              <a:gd name="connsiteX183" fmla="*/ 615595 w 2351866"/>
              <a:gd name="connsiteY183" fmla="*/ 1975757 h 2253343"/>
              <a:gd name="connsiteX184" fmla="*/ 610152 w 2351866"/>
              <a:gd name="connsiteY184" fmla="*/ 1921329 h 2253343"/>
              <a:gd name="connsiteX185" fmla="*/ 604709 w 2351866"/>
              <a:gd name="connsiteY185" fmla="*/ 1877786 h 2253343"/>
              <a:gd name="connsiteX186" fmla="*/ 582938 w 2351866"/>
              <a:gd name="connsiteY186" fmla="*/ 1856015 h 2253343"/>
              <a:gd name="connsiteX187" fmla="*/ 528509 w 2351866"/>
              <a:gd name="connsiteY187" fmla="*/ 1856015 h 2253343"/>
              <a:gd name="connsiteX188" fmla="*/ 517623 w 2351866"/>
              <a:gd name="connsiteY188" fmla="*/ 1921329 h 2253343"/>
              <a:gd name="connsiteX189" fmla="*/ 512181 w 2351866"/>
              <a:gd name="connsiteY189" fmla="*/ 1959429 h 2253343"/>
              <a:gd name="connsiteX190" fmla="*/ 506738 w 2351866"/>
              <a:gd name="connsiteY190" fmla="*/ 2008415 h 2253343"/>
              <a:gd name="connsiteX191" fmla="*/ 479523 w 2351866"/>
              <a:gd name="connsiteY191" fmla="*/ 1981200 h 2253343"/>
              <a:gd name="connsiteX192" fmla="*/ 446866 w 2351866"/>
              <a:gd name="connsiteY192" fmla="*/ 1937657 h 2253343"/>
              <a:gd name="connsiteX193" fmla="*/ 408766 w 2351866"/>
              <a:gd name="connsiteY193" fmla="*/ 1872343 h 2253343"/>
              <a:gd name="connsiteX194" fmla="*/ 381552 w 2351866"/>
              <a:gd name="connsiteY194" fmla="*/ 1828800 h 2253343"/>
              <a:gd name="connsiteX195" fmla="*/ 376109 w 2351866"/>
              <a:gd name="connsiteY195" fmla="*/ 1801586 h 2253343"/>
              <a:gd name="connsiteX196" fmla="*/ 376109 w 2351866"/>
              <a:gd name="connsiteY196" fmla="*/ 1768929 h 2253343"/>
              <a:gd name="connsiteX197" fmla="*/ 376109 w 2351866"/>
              <a:gd name="connsiteY197" fmla="*/ 1725386 h 2253343"/>
              <a:gd name="connsiteX198" fmla="*/ 419652 w 2351866"/>
              <a:gd name="connsiteY198" fmla="*/ 1709057 h 2253343"/>
              <a:gd name="connsiteX199" fmla="*/ 446866 w 2351866"/>
              <a:gd name="connsiteY199" fmla="*/ 1681843 h 2253343"/>
              <a:gd name="connsiteX200" fmla="*/ 446866 w 2351866"/>
              <a:gd name="connsiteY200" fmla="*/ 1627415 h 2253343"/>
              <a:gd name="connsiteX201" fmla="*/ 403323 w 2351866"/>
              <a:gd name="connsiteY201" fmla="*/ 1562100 h 2253343"/>
              <a:gd name="connsiteX202" fmla="*/ 359781 w 2351866"/>
              <a:gd name="connsiteY202" fmla="*/ 1534886 h 2253343"/>
              <a:gd name="connsiteX203" fmla="*/ 359781 w 2351866"/>
              <a:gd name="connsiteY203" fmla="*/ 1496786 h 2253343"/>
              <a:gd name="connsiteX204" fmla="*/ 332566 w 2351866"/>
              <a:gd name="connsiteY204" fmla="*/ 1458686 h 2253343"/>
              <a:gd name="connsiteX205" fmla="*/ 310795 w 2351866"/>
              <a:gd name="connsiteY205" fmla="*/ 1447800 h 2253343"/>
              <a:gd name="connsiteX206" fmla="*/ 321681 w 2351866"/>
              <a:gd name="connsiteY206" fmla="*/ 1409700 h 2253343"/>
              <a:gd name="connsiteX207" fmla="*/ 359781 w 2351866"/>
              <a:gd name="connsiteY207" fmla="*/ 1398815 h 2253343"/>
              <a:gd name="connsiteX208" fmla="*/ 392438 w 2351866"/>
              <a:gd name="connsiteY208" fmla="*/ 1344386 h 2253343"/>
              <a:gd name="connsiteX209" fmla="*/ 392438 w 2351866"/>
              <a:gd name="connsiteY209" fmla="*/ 1322615 h 2253343"/>
              <a:gd name="connsiteX210" fmla="*/ 435981 w 2351866"/>
              <a:gd name="connsiteY210" fmla="*/ 1322615 h 2253343"/>
              <a:gd name="connsiteX211" fmla="*/ 457752 w 2351866"/>
              <a:gd name="connsiteY211" fmla="*/ 1322615 h 2253343"/>
              <a:gd name="connsiteX212" fmla="*/ 479523 w 2351866"/>
              <a:gd name="connsiteY212" fmla="*/ 1322615 h 2253343"/>
              <a:gd name="connsiteX213" fmla="*/ 512181 w 2351866"/>
              <a:gd name="connsiteY213" fmla="*/ 1317172 h 2253343"/>
              <a:gd name="connsiteX214" fmla="*/ 539395 w 2351866"/>
              <a:gd name="connsiteY214" fmla="*/ 1295400 h 2253343"/>
              <a:gd name="connsiteX215" fmla="*/ 593823 w 2351866"/>
              <a:gd name="connsiteY215" fmla="*/ 1295400 h 2253343"/>
              <a:gd name="connsiteX216" fmla="*/ 719009 w 2351866"/>
              <a:gd name="connsiteY216" fmla="*/ 1355272 h 2253343"/>
              <a:gd name="connsiteX217" fmla="*/ 833309 w 2351866"/>
              <a:gd name="connsiteY217" fmla="*/ 1415143 h 2253343"/>
              <a:gd name="connsiteX218" fmla="*/ 844195 w 2351866"/>
              <a:gd name="connsiteY218" fmla="*/ 1453243 h 2253343"/>
              <a:gd name="connsiteX219" fmla="*/ 898623 w 2351866"/>
              <a:gd name="connsiteY219" fmla="*/ 1436915 h 2253343"/>
              <a:gd name="connsiteX220" fmla="*/ 936723 w 2351866"/>
              <a:gd name="connsiteY220" fmla="*/ 1409700 h 2253343"/>
              <a:gd name="connsiteX221" fmla="*/ 947609 w 2351866"/>
              <a:gd name="connsiteY221" fmla="*/ 1393372 h 2253343"/>
              <a:gd name="connsiteX222" fmla="*/ 871409 w 2351866"/>
              <a:gd name="connsiteY222" fmla="*/ 1366157 h 2253343"/>
              <a:gd name="connsiteX223" fmla="*/ 838752 w 2351866"/>
              <a:gd name="connsiteY223" fmla="*/ 1344386 h 2253343"/>
              <a:gd name="connsiteX224" fmla="*/ 838752 w 2351866"/>
              <a:gd name="connsiteY224" fmla="*/ 1295400 h 2253343"/>
              <a:gd name="connsiteX225" fmla="*/ 795209 w 2351866"/>
              <a:gd name="connsiteY225" fmla="*/ 1311729 h 2253343"/>
              <a:gd name="connsiteX226" fmla="*/ 778881 w 2351866"/>
              <a:gd name="connsiteY226" fmla="*/ 1295400 h 2253343"/>
              <a:gd name="connsiteX227" fmla="*/ 724452 w 2351866"/>
              <a:gd name="connsiteY227" fmla="*/ 1300843 h 2253343"/>
              <a:gd name="connsiteX228" fmla="*/ 697238 w 2351866"/>
              <a:gd name="connsiteY228" fmla="*/ 1317172 h 2253343"/>
              <a:gd name="connsiteX229" fmla="*/ 648252 w 2351866"/>
              <a:gd name="connsiteY229" fmla="*/ 1311729 h 2253343"/>
              <a:gd name="connsiteX230" fmla="*/ 615595 w 2351866"/>
              <a:gd name="connsiteY230" fmla="*/ 1279072 h 2253343"/>
              <a:gd name="connsiteX231" fmla="*/ 577495 w 2351866"/>
              <a:gd name="connsiteY231" fmla="*/ 1279072 h 2253343"/>
              <a:gd name="connsiteX232" fmla="*/ 539395 w 2351866"/>
              <a:gd name="connsiteY232" fmla="*/ 1268186 h 2253343"/>
              <a:gd name="connsiteX233" fmla="*/ 506738 w 2351866"/>
              <a:gd name="connsiteY233" fmla="*/ 1284515 h 2253343"/>
              <a:gd name="connsiteX234" fmla="*/ 495852 w 2351866"/>
              <a:gd name="connsiteY234" fmla="*/ 1300843 h 2253343"/>
              <a:gd name="connsiteX235" fmla="*/ 452309 w 2351866"/>
              <a:gd name="connsiteY235" fmla="*/ 1300843 h 2253343"/>
              <a:gd name="connsiteX236" fmla="*/ 441423 w 2351866"/>
              <a:gd name="connsiteY236" fmla="*/ 1273629 h 2253343"/>
              <a:gd name="connsiteX237" fmla="*/ 403323 w 2351866"/>
              <a:gd name="connsiteY237" fmla="*/ 1273629 h 2253343"/>
              <a:gd name="connsiteX238" fmla="*/ 370666 w 2351866"/>
              <a:gd name="connsiteY238" fmla="*/ 1273629 h 2253343"/>
              <a:gd name="connsiteX239" fmla="*/ 343452 w 2351866"/>
              <a:gd name="connsiteY239" fmla="*/ 1284515 h 2253343"/>
              <a:gd name="connsiteX240" fmla="*/ 332566 w 2351866"/>
              <a:gd name="connsiteY240" fmla="*/ 1268186 h 2253343"/>
              <a:gd name="connsiteX241" fmla="*/ 332566 w 2351866"/>
              <a:gd name="connsiteY241" fmla="*/ 1230086 h 2253343"/>
              <a:gd name="connsiteX242" fmla="*/ 316238 w 2351866"/>
              <a:gd name="connsiteY242" fmla="*/ 1208315 h 2253343"/>
              <a:gd name="connsiteX243" fmla="*/ 316238 w 2351866"/>
              <a:gd name="connsiteY243" fmla="*/ 1186543 h 2253343"/>
              <a:gd name="connsiteX244" fmla="*/ 316238 w 2351866"/>
              <a:gd name="connsiteY244" fmla="*/ 1143000 h 2253343"/>
              <a:gd name="connsiteX245" fmla="*/ 289023 w 2351866"/>
              <a:gd name="connsiteY245" fmla="*/ 1132115 h 2253343"/>
              <a:gd name="connsiteX246" fmla="*/ 261809 w 2351866"/>
              <a:gd name="connsiteY246" fmla="*/ 1132115 h 2253343"/>
              <a:gd name="connsiteX247" fmla="*/ 223709 w 2351866"/>
              <a:gd name="connsiteY247" fmla="*/ 1175657 h 2253343"/>
              <a:gd name="connsiteX248" fmla="*/ 201938 w 2351866"/>
              <a:gd name="connsiteY248" fmla="*/ 1175657 h 2253343"/>
              <a:gd name="connsiteX249" fmla="*/ 201938 w 2351866"/>
              <a:gd name="connsiteY249" fmla="*/ 1126672 h 2253343"/>
              <a:gd name="connsiteX250" fmla="*/ 201938 w 2351866"/>
              <a:gd name="connsiteY250" fmla="*/ 1050472 h 2253343"/>
              <a:gd name="connsiteX251" fmla="*/ 207381 w 2351866"/>
              <a:gd name="connsiteY251" fmla="*/ 1012372 h 2253343"/>
              <a:gd name="connsiteX252" fmla="*/ 240038 w 2351866"/>
              <a:gd name="connsiteY252" fmla="*/ 974272 h 2253343"/>
              <a:gd name="connsiteX253" fmla="*/ 256366 w 2351866"/>
              <a:gd name="connsiteY253" fmla="*/ 936172 h 2253343"/>
              <a:gd name="connsiteX254" fmla="*/ 218266 w 2351866"/>
              <a:gd name="connsiteY254" fmla="*/ 876300 h 2253343"/>
              <a:gd name="connsiteX255" fmla="*/ 174723 w 2351866"/>
              <a:gd name="connsiteY255" fmla="*/ 827315 h 2253343"/>
              <a:gd name="connsiteX256" fmla="*/ 147509 w 2351866"/>
              <a:gd name="connsiteY256" fmla="*/ 800100 h 2253343"/>
              <a:gd name="connsiteX257" fmla="*/ 162550 w 2351866"/>
              <a:gd name="connsiteY257" fmla="*/ 727949 h 2253343"/>
              <a:gd name="connsiteX258" fmla="*/ 149482 w 2351866"/>
              <a:gd name="connsiteY258" fmla="*/ 686011 h 2253343"/>
              <a:gd name="connsiteX259" fmla="*/ 118743 w 2351866"/>
              <a:gd name="connsiteY259" fmla="*/ 656483 h 2253343"/>
              <a:gd name="connsiteX260" fmla="*/ 99470 w 2351866"/>
              <a:gd name="connsiteY260" fmla="*/ 619986 h 2253343"/>
              <a:gd name="connsiteX261" fmla="*/ 68549 w 2351866"/>
              <a:gd name="connsiteY261" fmla="*/ 668052 h 2253343"/>
              <a:gd name="connsiteX262" fmla="*/ 70915 w 2351866"/>
              <a:gd name="connsiteY262" fmla="*/ 725978 h 2253343"/>
              <a:gd name="connsiteX263" fmla="*/ 111907 w 2351866"/>
              <a:gd name="connsiteY263" fmla="*/ 749879 h 2253343"/>
              <a:gd name="connsiteX264" fmla="*/ 108962 w 2351866"/>
              <a:gd name="connsiteY264" fmla="*/ 791108 h 2253343"/>
              <a:gd name="connsiteX265" fmla="*/ 48592 w 2351866"/>
              <a:gd name="connsiteY265" fmla="*/ 751351 h 2253343"/>
              <a:gd name="connsiteX266" fmla="*/ 36812 w 2351866"/>
              <a:gd name="connsiteY266" fmla="*/ 716012 h 2253343"/>
              <a:gd name="connsiteX267" fmla="*/ 44173 w 2351866"/>
              <a:gd name="connsiteY267" fmla="*/ 690981 h 2253343"/>
              <a:gd name="connsiteX268" fmla="*/ 0 w 2351866"/>
              <a:gd name="connsiteY268" fmla="*/ 632082 h 2253343"/>
              <a:gd name="connsiteX269" fmla="*/ 0 w 2351866"/>
              <a:gd name="connsiteY269" fmla="*/ 595271 h 2253343"/>
              <a:gd name="connsiteX270" fmla="*/ 60371 w 2351866"/>
              <a:gd name="connsiteY270" fmla="*/ 602633 h 2253343"/>
              <a:gd name="connsiteX271" fmla="*/ 60423 w 2351866"/>
              <a:gd name="connsiteY271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10895 w 2351866"/>
              <a:gd name="connsiteY96" fmla="*/ 952500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285066 w 2351866"/>
              <a:gd name="connsiteY104" fmla="*/ 974272 h 2253343"/>
              <a:gd name="connsiteX105" fmla="*/ 1246966 w 2351866"/>
              <a:gd name="connsiteY105" fmla="*/ 1017815 h 2253343"/>
              <a:gd name="connsiteX106" fmla="*/ 1208866 w 2351866"/>
              <a:gd name="connsiteY106" fmla="*/ 1017815 h 2253343"/>
              <a:gd name="connsiteX107" fmla="*/ 1176209 w 2351866"/>
              <a:gd name="connsiteY107" fmla="*/ 1034143 h 2253343"/>
              <a:gd name="connsiteX108" fmla="*/ 1148995 w 2351866"/>
              <a:gd name="connsiteY108" fmla="*/ 1055915 h 2253343"/>
              <a:gd name="connsiteX109" fmla="*/ 1148995 w 2351866"/>
              <a:gd name="connsiteY109" fmla="*/ 1099457 h 2253343"/>
              <a:gd name="connsiteX110" fmla="*/ 1214309 w 2351866"/>
              <a:gd name="connsiteY110" fmla="*/ 1126672 h 2253343"/>
              <a:gd name="connsiteX111" fmla="*/ 1295952 w 2351866"/>
              <a:gd name="connsiteY111" fmla="*/ 1143000 h 2253343"/>
              <a:gd name="connsiteX112" fmla="*/ 1350381 w 2351866"/>
              <a:gd name="connsiteY112" fmla="*/ 1213757 h 2253343"/>
              <a:gd name="connsiteX113" fmla="*/ 1350381 w 2351866"/>
              <a:gd name="connsiteY113" fmla="*/ 1262743 h 2253343"/>
              <a:gd name="connsiteX114" fmla="*/ 1350381 w 2351866"/>
              <a:gd name="connsiteY114" fmla="*/ 1328057 h 2253343"/>
              <a:gd name="connsiteX115" fmla="*/ 1350381 w 2351866"/>
              <a:gd name="connsiteY115" fmla="*/ 1366157 h 2253343"/>
              <a:gd name="connsiteX116" fmla="*/ 1350381 w 2351866"/>
              <a:gd name="connsiteY116" fmla="*/ 1404257 h 2253343"/>
              <a:gd name="connsiteX117" fmla="*/ 1388481 w 2351866"/>
              <a:gd name="connsiteY117" fmla="*/ 1426029 h 2253343"/>
              <a:gd name="connsiteX118" fmla="*/ 1421138 w 2351866"/>
              <a:gd name="connsiteY118" fmla="*/ 1458686 h 2253343"/>
              <a:gd name="connsiteX119" fmla="*/ 1421138 w 2351866"/>
              <a:gd name="connsiteY119" fmla="*/ 1507672 h 2253343"/>
              <a:gd name="connsiteX120" fmla="*/ 1377595 w 2351866"/>
              <a:gd name="connsiteY120" fmla="*/ 1496786 h 2253343"/>
              <a:gd name="connsiteX121" fmla="*/ 1350381 w 2351866"/>
              <a:gd name="connsiteY121" fmla="*/ 1453243 h 2253343"/>
              <a:gd name="connsiteX122" fmla="*/ 1323166 w 2351866"/>
              <a:gd name="connsiteY122" fmla="*/ 1431472 h 2253343"/>
              <a:gd name="connsiteX123" fmla="*/ 1317723 w 2351866"/>
              <a:gd name="connsiteY123" fmla="*/ 1393372 h 2253343"/>
              <a:gd name="connsiteX124" fmla="*/ 1290509 w 2351866"/>
              <a:gd name="connsiteY124" fmla="*/ 1393372 h 2253343"/>
              <a:gd name="connsiteX125" fmla="*/ 1281043 w 2351866"/>
              <a:gd name="connsiteY125" fmla="*/ 1388928 h 2253343"/>
              <a:gd name="connsiteX126" fmla="*/ 1220672 w 2351866"/>
              <a:gd name="connsiteY126" fmla="*/ 1310887 h 2253343"/>
              <a:gd name="connsiteX127" fmla="*/ 1154411 w 2351866"/>
              <a:gd name="connsiteY127" fmla="*/ 1315304 h 2253343"/>
              <a:gd name="connsiteX128" fmla="*/ 1268738 w 2351866"/>
              <a:gd name="connsiteY128" fmla="*/ 1436915 h 2253343"/>
              <a:gd name="connsiteX129" fmla="*/ 1268738 w 2351866"/>
              <a:gd name="connsiteY129" fmla="*/ 1513115 h 2253343"/>
              <a:gd name="connsiteX130" fmla="*/ 1268738 w 2351866"/>
              <a:gd name="connsiteY130" fmla="*/ 1572986 h 2253343"/>
              <a:gd name="connsiteX131" fmla="*/ 1257852 w 2351866"/>
              <a:gd name="connsiteY131" fmla="*/ 1649186 h 2253343"/>
              <a:gd name="connsiteX132" fmla="*/ 1236081 w 2351866"/>
              <a:gd name="connsiteY132" fmla="*/ 1665515 h 2253343"/>
              <a:gd name="connsiteX133" fmla="*/ 1197981 w 2351866"/>
              <a:gd name="connsiteY133" fmla="*/ 1621972 h 2253343"/>
              <a:gd name="connsiteX134" fmla="*/ 1170766 w 2351866"/>
              <a:gd name="connsiteY134" fmla="*/ 1589315 h 2253343"/>
              <a:gd name="connsiteX135" fmla="*/ 1148995 w 2351866"/>
              <a:gd name="connsiteY135" fmla="*/ 1562100 h 2253343"/>
              <a:gd name="connsiteX136" fmla="*/ 1132666 w 2351866"/>
              <a:gd name="connsiteY136" fmla="*/ 1518557 h 2253343"/>
              <a:gd name="connsiteX137" fmla="*/ 1121781 w 2351866"/>
              <a:gd name="connsiteY137" fmla="*/ 1485900 h 2253343"/>
              <a:gd name="connsiteX138" fmla="*/ 1083681 w 2351866"/>
              <a:gd name="connsiteY138" fmla="*/ 1485900 h 2253343"/>
              <a:gd name="connsiteX139" fmla="*/ 1051023 w 2351866"/>
              <a:gd name="connsiteY139" fmla="*/ 1513115 h 2253343"/>
              <a:gd name="connsiteX140" fmla="*/ 1023809 w 2351866"/>
              <a:gd name="connsiteY140" fmla="*/ 1475015 h 2253343"/>
              <a:gd name="connsiteX141" fmla="*/ 1002038 w 2351866"/>
              <a:gd name="connsiteY141" fmla="*/ 1480457 h 2253343"/>
              <a:gd name="connsiteX142" fmla="*/ 974823 w 2351866"/>
              <a:gd name="connsiteY142" fmla="*/ 1534886 h 2253343"/>
              <a:gd name="connsiteX143" fmla="*/ 974823 w 2351866"/>
              <a:gd name="connsiteY143" fmla="*/ 1572986 h 2253343"/>
              <a:gd name="connsiteX144" fmla="*/ 980266 w 2351866"/>
              <a:gd name="connsiteY144" fmla="*/ 1621972 h 2253343"/>
              <a:gd name="connsiteX145" fmla="*/ 1018366 w 2351866"/>
              <a:gd name="connsiteY145" fmla="*/ 1627415 h 2253343"/>
              <a:gd name="connsiteX146" fmla="*/ 1045581 w 2351866"/>
              <a:gd name="connsiteY146" fmla="*/ 1638300 h 2253343"/>
              <a:gd name="connsiteX147" fmla="*/ 1067352 w 2351866"/>
              <a:gd name="connsiteY147" fmla="*/ 1681843 h 2253343"/>
              <a:gd name="connsiteX148" fmla="*/ 1045581 w 2351866"/>
              <a:gd name="connsiteY148" fmla="*/ 1719943 h 2253343"/>
              <a:gd name="connsiteX149" fmla="*/ 1002038 w 2351866"/>
              <a:gd name="connsiteY149" fmla="*/ 1736272 h 2253343"/>
              <a:gd name="connsiteX150" fmla="*/ 980266 w 2351866"/>
              <a:gd name="connsiteY150" fmla="*/ 1736272 h 2253343"/>
              <a:gd name="connsiteX151" fmla="*/ 953052 w 2351866"/>
              <a:gd name="connsiteY151" fmla="*/ 1758043 h 2253343"/>
              <a:gd name="connsiteX152" fmla="*/ 936723 w 2351866"/>
              <a:gd name="connsiteY152" fmla="*/ 1801586 h 2253343"/>
              <a:gd name="connsiteX153" fmla="*/ 909509 w 2351866"/>
              <a:gd name="connsiteY153" fmla="*/ 1801586 h 2253343"/>
              <a:gd name="connsiteX154" fmla="*/ 904066 w 2351866"/>
              <a:gd name="connsiteY154" fmla="*/ 1763486 h 2253343"/>
              <a:gd name="connsiteX155" fmla="*/ 904066 w 2351866"/>
              <a:gd name="connsiteY155" fmla="*/ 1730829 h 2253343"/>
              <a:gd name="connsiteX156" fmla="*/ 844195 w 2351866"/>
              <a:gd name="connsiteY156" fmla="*/ 1692729 h 2253343"/>
              <a:gd name="connsiteX157" fmla="*/ 811538 w 2351866"/>
              <a:gd name="connsiteY157" fmla="*/ 1660072 h 2253343"/>
              <a:gd name="connsiteX158" fmla="*/ 800652 w 2351866"/>
              <a:gd name="connsiteY158" fmla="*/ 1681843 h 2253343"/>
              <a:gd name="connsiteX159" fmla="*/ 806095 w 2351866"/>
              <a:gd name="connsiteY159" fmla="*/ 1741715 h 2253343"/>
              <a:gd name="connsiteX160" fmla="*/ 844195 w 2351866"/>
              <a:gd name="connsiteY160" fmla="*/ 1828800 h 2253343"/>
              <a:gd name="connsiteX161" fmla="*/ 855081 w 2351866"/>
              <a:gd name="connsiteY161" fmla="*/ 1899557 h 2253343"/>
              <a:gd name="connsiteX162" fmla="*/ 860523 w 2351866"/>
              <a:gd name="connsiteY162" fmla="*/ 1953986 h 2253343"/>
              <a:gd name="connsiteX163" fmla="*/ 865966 w 2351866"/>
              <a:gd name="connsiteY163" fmla="*/ 1997529 h 2253343"/>
              <a:gd name="connsiteX164" fmla="*/ 904066 w 2351866"/>
              <a:gd name="connsiteY164" fmla="*/ 2046515 h 2253343"/>
              <a:gd name="connsiteX165" fmla="*/ 904066 w 2351866"/>
              <a:gd name="connsiteY165" fmla="*/ 2117272 h 2253343"/>
              <a:gd name="connsiteX166" fmla="*/ 898623 w 2351866"/>
              <a:gd name="connsiteY166" fmla="*/ 2171700 h 2253343"/>
              <a:gd name="connsiteX167" fmla="*/ 860523 w 2351866"/>
              <a:gd name="connsiteY167" fmla="*/ 2231572 h 2253343"/>
              <a:gd name="connsiteX168" fmla="*/ 806095 w 2351866"/>
              <a:gd name="connsiteY168" fmla="*/ 2253343 h 2253343"/>
              <a:gd name="connsiteX169" fmla="*/ 784323 w 2351866"/>
              <a:gd name="connsiteY169" fmla="*/ 2253343 h 2253343"/>
              <a:gd name="connsiteX170" fmla="*/ 784323 w 2351866"/>
              <a:gd name="connsiteY170" fmla="*/ 2171700 h 2253343"/>
              <a:gd name="connsiteX171" fmla="*/ 795209 w 2351866"/>
              <a:gd name="connsiteY171" fmla="*/ 2111829 h 2253343"/>
              <a:gd name="connsiteX172" fmla="*/ 795209 w 2351866"/>
              <a:gd name="connsiteY172" fmla="*/ 2057400 h 2253343"/>
              <a:gd name="connsiteX173" fmla="*/ 762552 w 2351866"/>
              <a:gd name="connsiteY173" fmla="*/ 2013857 h 2253343"/>
              <a:gd name="connsiteX174" fmla="*/ 762552 w 2351866"/>
              <a:gd name="connsiteY174" fmla="*/ 1970315 h 2253343"/>
              <a:gd name="connsiteX175" fmla="*/ 719009 w 2351866"/>
              <a:gd name="connsiteY175" fmla="*/ 1970315 h 2253343"/>
              <a:gd name="connsiteX176" fmla="*/ 702681 w 2351866"/>
              <a:gd name="connsiteY176" fmla="*/ 1970315 h 2253343"/>
              <a:gd name="connsiteX177" fmla="*/ 686352 w 2351866"/>
              <a:gd name="connsiteY177" fmla="*/ 2024743 h 2253343"/>
              <a:gd name="connsiteX178" fmla="*/ 686352 w 2351866"/>
              <a:gd name="connsiteY178" fmla="*/ 2062843 h 2253343"/>
              <a:gd name="connsiteX179" fmla="*/ 653695 w 2351866"/>
              <a:gd name="connsiteY179" fmla="*/ 2117272 h 2253343"/>
              <a:gd name="connsiteX180" fmla="*/ 653695 w 2351866"/>
              <a:gd name="connsiteY180" fmla="*/ 2133600 h 2253343"/>
              <a:gd name="connsiteX181" fmla="*/ 615595 w 2351866"/>
              <a:gd name="connsiteY181" fmla="*/ 2111829 h 2253343"/>
              <a:gd name="connsiteX182" fmla="*/ 615595 w 2351866"/>
              <a:gd name="connsiteY182" fmla="*/ 2062843 h 2253343"/>
              <a:gd name="connsiteX183" fmla="*/ 615595 w 2351866"/>
              <a:gd name="connsiteY183" fmla="*/ 2013857 h 2253343"/>
              <a:gd name="connsiteX184" fmla="*/ 615595 w 2351866"/>
              <a:gd name="connsiteY184" fmla="*/ 1975757 h 2253343"/>
              <a:gd name="connsiteX185" fmla="*/ 610152 w 2351866"/>
              <a:gd name="connsiteY185" fmla="*/ 1921329 h 2253343"/>
              <a:gd name="connsiteX186" fmla="*/ 604709 w 2351866"/>
              <a:gd name="connsiteY186" fmla="*/ 1877786 h 2253343"/>
              <a:gd name="connsiteX187" fmla="*/ 582938 w 2351866"/>
              <a:gd name="connsiteY187" fmla="*/ 1856015 h 2253343"/>
              <a:gd name="connsiteX188" fmla="*/ 528509 w 2351866"/>
              <a:gd name="connsiteY188" fmla="*/ 1856015 h 2253343"/>
              <a:gd name="connsiteX189" fmla="*/ 517623 w 2351866"/>
              <a:gd name="connsiteY189" fmla="*/ 1921329 h 2253343"/>
              <a:gd name="connsiteX190" fmla="*/ 512181 w 2351866"/>
              <a:gd name="connsiteY190" fmla="*/ 1959429 h 2253343"/>
              <a:gd name="connsiteX191" fmla="*/ 506738 w 2351866"/>
              <a:gd name="connsiteY191" fmla="*/ 2008415 h 2253343"/>
              <a:gd name="connsiteX192" fmla="*/ 479523 w 2351866"/>
              <a:gd name="connsiteY192" fmla="*/ 1981200 h 2253343"/>
              <a:gd name="connsiteX193" fmla="*/ 446866 w 2351866"/>
              <a:gd name="connsiteY193" fmla="*/ 1937657 h 2253343"/>
              <a:gd name="connsiteX194" fmla="*/ 408766 w 2351866"/>
              <a:gd name="connsiteY194" fmla="*/ 1872343 h 2253343"/>
              <a:gd name="connsiteX195" fmla="*/ 381552 w 2351866"/>
              <a:gd name="connsiteY195" fmla="*/ 1828800 h 2253343"/>
              <a:gd name="connsiteX196" fmla="*/ 376109 w 2351866"/>
              <a:gd name="connsiteY196" fmla="*/ 1801586 h 2253343"/>
              <a:gd name="connsiteX197" fmla="*/ 376109 w 2351866"/>
              <a:gd name="connsiteY197" fmla="*/ 1768929 h 2253343"/>
              <a:gd name="connsiteX198" fmla="*/ 376109 w 2351866"/>
              <a:gd name="connsiteY198" fmla="*/ 1725386 h 2253343"/>
              <a:gd name="connsiteX199" fmla="*/ 419652 w 2351866"/>
              <a:gd name="connsiteY199" fmla="*/ 1709057 h 2253343"/>
              <a:gd name="connsiteX200" fmla="*/ 446866 w 2351866"/>
              <a:gd name="connsiteY200" fmla="*/ 1681843 h 2253343"/>
              <a:gd name="connsiteX201" fmla="*/ 446866 w 2351866"/>
              <a:gd name="connsiteY201" fmla="*/ 1627415 h 2253343"/>
              <a:gd name="connsiteX202" fmla="*/ 403323 w 2351866"/>
              <a:gd name="connsiteY202" fmla="*/ 1562100 h 2253343"/>
              <a:gd name="connsiteX203" fmla="*/ 359781 w 2351866"/>
              <a:gd name="connsiteY203" fmla="*/ 1534886 h 2253343"/>
              <a:gd name="connsiteX204" fmla="*/ 359781 w 2351866"/>
              <a:gd name="connsiteY204" fmla="*/ 1496786 h 2253343"/>
              <a:gd name="connsiteX205" fmla="*/ 332566 w 2351866"/>
              <a:gd name="connsiteY205" fmla="*/ 1458686 h 2253343"/>
              <a:gd name="connsiteX206" fmla="*/ 310795 w 2351866"/>
              <a:gd name="connsiteY206" fmla="*/ 1447800 h 2253343"/>
              <a:gd name="connsiteX207" fmla="*/ 321681 w 2351866"/>
              <a:gd name="connsiteY207" fmla="*/ 1409700 h 2253343"/>
              <a:gd name="connsiteX208" fmla="*/ 359781 w 2351866"/>
              <a:gd name="connsiteY208" fmla="*/ 1398815 h 2253343"/>
              <a:gd name="connsiteX209" fmla="*/ 392438 w 2351866"/>
              <a:gd name="connsiteY209" fmla="*/ 1344386 h 2253343"/>
              <a:gd name="connsiteX210" fmla="*/ 392438 w 2351866"/>
              <a:gd name="connsiteY210" fmla="*/ 1322615 h 2253343"/>
              <a:gd name="connsiteX211" fmla="*/ 435981 w 2351866"/>
              <a:gd name="connsiteY211" fmla="*/ 1322615 h 2253343"/>
              <a:gd name="connsiteX212" fmla="*/ 457752 w 2351866"/>
              <a:gd name="connsiteY212" fmla="*/ 1322615 h 2253343"/>
              <a:gd name="connsiteX213" fmla="*/ 479523 w 2351866"/>
              <a:gd name="connsiteY213" fmla="*/ 1322615 h 2253343"/>
              <a:gd name="connsiteX214" fmla="*/ 512181 w 2351866"/>
              <a:gd name="connsiteY214" fmla="*/ 1317172 h 2253343"/>
              <a:gd name="connsiteX215" fmla="*/ 539395 w 2351866"/>
              <a:gd name="connsiteY215" fmla="*/ 1295400 h 2253343"/>
              <a:gd name="connsiteX216" fmla="*/ 593823 w 2351866"/>
              <a:gd name="connsiteY216" fmla="*/ 1295400 h 2253343"/>
              <a:gd name="connsiteX217" fmla="*/ 719009 w 2351866"/>
              <a:gd name="connsiteY217" fmla="*/ 1355272 h 2253343"/>
              <a:gd name="connsiteX218" fmla="*/ 833309 w 2351866"/>
              <a:gd name="connsiteY218" fmla="*/ 1415143 h 2253343"/>
              <a:gd name="connsiteX219" fmla="*/ 844195 w 2351866"/>
              <a:gd name="connsiteY219" fmla="*/ 1453243 h 2253343"/>
              <a:gd name="connsiteX220" fmla="*/ 898623 w 2351866"/>
              <a:gd name="connsiteY220" fmla="*/ 1436915 h 2253343"/>
              <a:gd name="connsiteX221" fmla="*/ 936723 w 2351866"/>
              <a:gd name="connsiteY221" fmla="*/ 1409700 h 2253343"/>
              <a:gd name="connsiteX222" fmla="*/ 947609 w 2351866"/>
              <a:gd name="connsiteY222" fmla="*/ 1393372 h 2253343"/>
              <a:gd name="connsiteX223" fmla="*/ 871409 w 2351866"/>
              <a:gd name="connsiteY223" fmla="*/ 1366157 h 2253343"/>
              <a:gd name="connsiteX224" fmla="*/ 838752 w 2351866"/>
              <a:gd name="connsiteY224" fmla="*/ 1344386 h 2253343"/>
              <a:gd name="connsiteX225" fmla="*/ 838752 w 2351866"/>
              <a:gd name="connsiteY225" fmla="*/ 1295400 h 2253343"/>
              <a:gd name="connsiteX226" fmla="*/ 795209 w 2351866"/>
              <a:gd name="connsiteY226" fmla="*/ 1311729 h 2253343"/>
              <a:gd name="connsiteX227" fmla="*/ 778881 w 2351866"/>
              <a:gd name="connsiteY227" fmla="*/ 1295400 h 2253343"/>
              <a:gd name="connsiteX228" fmla="*/ 724452 w 2351866"/>
              <a:gd name="connsiteY228" fmla="*/ 1300843 h 2253343"/>
              <a:gd name="connsiteX229" fmla="*/ 697238 w 2351866"/>
              <a:gd name="connsiteY229" fmla="*/ 1317172 h 2253343"/>
              <a:gd name="connsiteX230" fmla="*/ 648252 w 2351866"/>
              <a:gd name="connsiteY230" fmla="*/ 1311729 h 2253343"/>
              <a:gd name="connsiteX231" fmla="*/ 615595 w 2351866"/>
              <a:gd name="connsiteY231" fmla="*/ 1279072 h 2253343"/>
              <a:gd name="connsiteX232" fmla="*/ 577495 w 2351866"/>
              <a:gd name="connsiteY232" fmla="*/ 1279072 h 2253343"/>
              <a:gd name="connsiteX233" fmla="*/ 539395 w 2351866"/>
              <a:gd name="connsiteY233" fmla="*/ 1268186 h 2253343"/>
              <a:gd name="connsiteX234" fmla="*/ 506738 w 2351866"/>
              <a:gd name="connsiteY234" fmla="*/ 1284515 h 2253343"/>
              <a:gd name="connsiteX235" fmla="*/ 495852 w 2351866"/>
              <a:gd name="connsiteY235" fmla="*/ 1300843 h 2253343"/>
              <a:gd name="connsiteX236" fmla="*/ 452309 w 2351866"/>
              <a:gd name="connsiteY236" fmla="*/ 1300843 h 2253343"/>
              <a:gd name="connsiteX237" fmla="*/ 441423 w 2351866"/>
              <a:gd name="connsiteY237" fmla="*/ 1273629 h 2253343"/>
              <a:gd name="connsiteX238" fmla="*/ 403323 w 2351866"/>
              <a:gd name="connsiteY238" fmla="*/ 1273629 h 2253343"/>
              <a:gd name="connsiteX239" fmla="*/ 370666 w 2351866"/>
              <a:gd name="connsiteY239" fmla="*/ 1273629 h 2253343"/>
              <a:gd name="connsiteX240" fmla="*/ 343452 w 2351866"/>
              <a:gd name="connsiteY240" fmla="*/ 1284515 h 2253343"/>
              <a:gd name="connsiteX241" fmla="*/ 332566 w 2351866"/>
              <a:gd name="connsiteY241" fmla="*/ 1268186 h 2253343"/>
              <a:gd name="connsiteX242" fmla="*/ 332566 w 2351866"/>
              <a:gd name="connsiteY242" fmla="*/ 1230086 h 2253343"/>
              <a:gd name="connsiteX243" fmla="*/ 316238 w 2351866"/>
              <a:gd name="connsiteY243" fmla="*/ 1208315 h 2253343"/>
              <a:gd name="connsiteX244" fmla="*/ 316238 w 2351866"/>
              <a:gd name="connsiteY244" fmla="*/ 1186543 h 2253343"/>
              <a:gd name="connsiteX245" fmla="*/ 316238 w 2351866"/>
              <a:gd name="connsiteY245" fmla="*/ 1143000 h 2253343"/>
              <a:gd name="connsiteX246" fmla="*/ 289023 w 2351866"/>
              <a:gd name="connsiteY246" fmla="*/ 1132115 h 2253343"/>
              <a:gd name="connsiteX247" fmla="*/ 261809 w 2351866"/>
              <a:gd name="connsiteY247" fmla="*/ 1132115 h 2253343"/>
              <a:gd name="connsiteX248" fmla="*/ 223709 w 2351866"/>
              <a:gd name="connsiteY248" fmla="*/ 1175657 h 2253343"/>
              <a:gd name="connsiteX249" fmla="*/ 201938 w 2351866"/>
              <a:gd name="connsiteY249" fmla="*/ 1175657 h 2253343"/>
              <a:gd name="connsiteX250" fmla="*/ 201938 w 2351866"/>
              <a:gd name="connsiteY250" fmla="*/ 1126672 h 2253343"/>
              <a:gd name="connsiteX251" fmla="*/ 201938 w 2351866"/>
              <a:gd name="connsiteY251" fmla="*/ 1050472 h 2253343"/>
              <a:gd name="connsiteX252" fmla="*/ 207381 w 2351866"/>
              <a:gd name="connsiteY252" fmla="*/ 1012372 h 2253343"/>
              <a:gd name="connsiteX253" fmla="*/ 240038 w 2351866"/>
              <a:gd name="connsiteY253" fmla="*/ 974272 h 2253343"/>
              <a:gd name="connsiteX254" fmla="*/ 256366 w 2351866"/>
              <a:gd name="connsiteY254" fmla="*/ 936172 h 2253343"/>
              <a:gd name="connsiteX255" fmla="*/ 218266 w 2351866"/>
              <a:gd name="connsiteY255" fmla="*/ 876300 h 2253343"/>
              <a:gd name="connsiteX256" fmla="*/ 174723 w 2351866"/>
              <a:gd name="connsiteY256" fmla="*/ 827315 h 2253343"/>
              <a:gd name="connsiteX257" fmla="*/ 147509 w 2351866"/>
              <a:gd name="connsiteY257" fmla="*/ 800100 h 2253343"/>
              <a:gd name="connsiteX258" fmla="*/ 162550 w 2351866"/>
              <a:gd name="connsiteY258" fmla="*/ 727949 h 2253343"/>
              <a:gd name="connsiteX259" fmla="*/ 149482 w 2351866"/>
              <a:gd name="connsiteY259" fmla="*/ 686011 h 2253343"/>
              <a:gd name="connsiteX260" fmla="*/ 118743 w 2351866"/>
              <a:gd name="connsiteY260" fmla="*/ 656483 h 2253343"/>
              <a:gd name="connsiteX261" fmla="*/ 99470 w 2351866"/>
              <a:gd name="connsiteY261" fmla="*/ 619986 h 2253343"/>
              <a:gd name="connsiteX262" fmla="*/ 68549 w 2351866"/>
              <a:gd name="connsiteY262" fmla="*/ 668052 h 2253343"/>
              <a:gd name="connsiteX263" fmla="*/ 70915 w 2351866"/>
              <a:gd name="connsiteY263" fmla="*/ 725978 h 2253343"/>
              <a:gd name="connsiteX264" fmla="*/ 111907 w 2351866"/>
              <a:gd name="connsiteY264" fmla="*/ 749879 h 2253343"/>
              <a:gd name="connsiteX265" fmla="*/ 108962 w 2351866"/>
              <a:gd name="connsiteY265" fmla="*/ 791108 h 2253343"/>
              <a:gd name="connsiteX266" fmla="*/ 48592 w 2351866"/>
              <a:gd name="connsiteY266" fmla="*/ 751351 h 2253343"/>
              <a:gd name="connsiteX267" fmla="*/ 36812 w 2351866"/>
              <a:gd name="connsiteY267" fmla="*/ 716012 h 2253343"/>
              <a:gd name="connsiteX268" fmla="*/ 44173 w 2351866"/>
              <a:gd name="connsiteY268" fmla="*/ 690981 h 2253343"/>
              <a:gd name="connsiteX269" fmla="*/ 0 w 2351866"/>
              <a:gd name="connsiteY269" fmla="*/ 632082 h 2253343"/>
              <a:gd name="connsiteX270" fmla="*/ 0 w 2351866"/>
              <a:gd name="connsiteY270" fmla="*/ 595271 h 2253343"/>
              <a:gd name="connsiteX271" fmla="*/ 60371 w 2351866"/>
              <a:gd name="connsiteY271" fmla="*/ 602633 h 2253343"/>
              <a:gd name="connsiteX272" fmla="*/ 60423 w 2351866"/>
              <a:gd name="connsiteY272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10895 w 2351866"/>
              <a:gd name="connsiteY96" fmla="*/ 952500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285066 w 2351866"/>
              <a:gd name="connsiteY104" fmla="*/ 974272 h 2253343"/>
              <a:gd name="connsiteX105" fmla="*/ 1246966 w 2351866"/>
              <a:gd name="connsiteY105" fmla="*/ 1017815 h 2253343"/>
              <a:gd name="connsiteX106" fmla="*/ 1208866 w 2351866"/>
              <a:gd name="connsiteY106" fmla="*/ 1017815 h 2253343"/>
              <a:gd name="connsiteX107" fmla="*/ 1176209 w 2351866"/>
              <a:gd name="connsiteY107" fmla="*/ 1034143 h 2253343"/>
              <a:gd name="connsiteX108" fmla="*/ 1148995 w 2351866"/>
              <a:gd name="connsiteY108" fmla="*/ 1055915 h 2253343"/>
              <a:gd name="connsiteX109" fmla="*/ 1148995 w 2351866"/>
              <a:gd name="connsiteY109" fmla="*/ 1099457 h 2253343"/>
              <a:gd name="connsiteX110" fmla="*/ 1214309 w 2351866"/>
              <a:gd name="connsiteY110" fmla="*/ 1126672 h 2253343"/>
              <a:gd name="connsiteX111" fmla="*/ 1295952 w 2351866"/>
              <a:gd name="connsiteY111" fmla="*/ 1143000 h 2253343"/>
              <a:gd name="connsiteX112" fmla="*/ 1350381 w 2351866"/>
              <a:gd name="connsiteY112" fmla="*/ 1213757 h 2253343"/>
              <a:gd name="connsiteX113" fmla="*/ 1350381 w 2351866"/>
              <a:gd name="connsiteY113" fmla="*/ 1262743 h 2253343"/>
              <a:gd name="connsiteX114" fmla="*/ 1350381 w 2351866"/>
              <a:gd name="connsiteY114" fmla="*/ 1328057 h 2253343"/>
              <a:gd name="connsiteX115" fmla="*/ 1350381 w 2351866"/>
              <a:gd name="connsiteY115" fmla="*/ 1366157 h 2253343"/>
              <a:gd name="connsiteX116" fmla="*/ 1350381 w 2351866"/>
              <a:gd name="connsiteY116" fmla="*/ 1404257 h 2253343"/>
              <a:gd name="connsiteX117" fmla="*/ 1388481 w 2351866"/>
              <a:gd name="connsiteY117" fmla="*/ 1426029 h 2253343"/>
              <a:gd name="connsiteX118" fmla="*/ 1421138 w 2351866"/>
              <a:gd name="connsiteY118" fmla="*/ 1458686 h 2253343"/>
              <a:gd name="connsiteX119" fmla="*/ 1421138 w 2351866"/>
              <a:gd name="connsiteY119" fmla="*/ 1507672 h 2253343"/>
              <a:gd name="connsiteX120" fmla="*/ 1377595 w 2351866"/>
              <a:gd name="connsiteY120" fmla="*/ 1496786 h 2253343"/>
              <a:gd name="connsiteX121" fmla="*/ 1350381 w 2351866"/>
              <a:gd name="connsiteY121" fmla="*/ 1453243 h 2253343"/>
              <a:gd name="connsiteX122" fmla="*/ 1323166 w 2351866"/>
              <a:gd name="connsiteY122" fmla="*/ 1431472 h 2253343"/>
              <a:gd name="connsiteX123" fmla="*/ 1317723 w 2351866"/>
              <a:gd name="connsiteY123" fmla="*/ 1393372 h 2253343"/>
              <a:gd name="connsiteX124" fmla="*/ 1290509 w 2351866"/>
              <a:gd name="connsiteY124" fmla="*/ 1393372 h 2253343"/>
              <a:gd name="connsiteX125" fmla="*/ 1288406 w 2351866"/>
              <a:gd name="connsiteY125" fmla="*/ 1350644 h 2253343"/>
              <a:gd name="connsiteX126" fmla="*/ 1220672 w 2351866"/>
              <a:gd name="connsiteY126" fmla="*/ 1310887 h 2253343"/>
              <a:gd name="connsiteX127" fmla="*/ 1154411 w 2351866"/>
              <a:gd name="connsiteY127" fmla="*/ 1315304 h 2253343"/>
              <a:gd name="connsiteX128" fmla="*/ 1268738 w 2351866"/>
              <a:gd name="connsiteY128" fmla="*/ 1436915 h 2253343"/>
              <a:gd name="connsiteX129" fmla="*/ 1268738 w 2351866"/>
              <a:gd name="connsiteY129" fmla="*/ 1513115 h 2253343"/>
              <a:gd name="connsiteX130" fmla="*/ 1268738 w 2351866"/>
              <a:gd name="connsiteY130" fmla="*/ 1572986 h 2253343"/>
              <a:gd name="connsiteX131" fmla="*/ 1257852 w 2351866"/>
              <a:gd name="connsiteY131" fmla="*/ 1649186 h 2253343"/>
              <a:gd name="connsiteX132" fmla="*/ 1236081 w 2351866"/>
              <a:gd name="connsiteY132" fmla="*/ 1665515 h 2253343"/>
              <a:gd name="connsiteX133" fmla="*/ 1197981 w 2351866"/>
              <a:gd name="connsiteY133" fmla="*/ 1621972 h 2253343"/>
              <a:gd name="connsiteX134" fmla="*/ 1170766 w 2351866"/>
              <a:gd name="connsiteY134" fmla="*/ 1589315 h 2253343"/>
              <a:gd name="connsiteX135" fmla="*/ 1148995 w 2351866"/>
              <a:gd name="connsiteY135" fmla="*/ 1562100 h 2253343"/>
              <a:gd name="connsiteX136" fmla="*/ 1132666 w 2351866"/>
              <a:gd name="connsiteY136" fmla="*/ 1518557 h 2253343"/>
              <a:gd name="connsiteX137" fmla="*/ 1121781 w 2351866"/>
              <a:gd name="connsiteY137" fmla="*/ 1485900 h 2253343"/>
              <a:gd name="connsiteX138" fmla="*/ 1083681 w 2351866"/>
              <a:gd name="connsiteY138" fmla="*/ 1485900 h 2253343"/>
              <a:gd name="connsiteX139" fmla="*/ 1051023 w 2351866"/>
              <a:gd name="connsiteY139" fmla="*/ 1513115 h 2253343"/>
              <a:gd name="connsiteX140" fmla="*/ 1023809 w 2351866"/>
              <a:gd name="connsiteY140" fmla="*/ 1475015 h 2253343"/>
              <a:gd name="connsiteX141" fmla="*/ 1002038 w 2351866"/>
              <a:gd name="connsiteY141" fmla="*/ 1480457 h 2253343"/>
              <a:gd name="connsiteX142" fmla="*/ 974823 w 2351866"/>
              <a:gd name="connsiteY142" fmla="*/ 1534886 h 2253343"/>
              <a:gd name="connsiteX143" fmla="*/ 974823 w 2351866"/>
              <a:gd name="connsiteY143" fmla="*/ 1572986 h 2253343"/>
              <a:gd name="connsiteX144" fmla="*/ 980266 w 2351866"/>
              <a:gd name="connsiteY144" fmla="*/ 1621972 h 2253343"/>
              <a:gd name="connsiteX145" fmla="*/ 1018366 w 2351866"/>
              <a:gd name="connsiteY145" fmla="*/ 1627415 h 2253343"/>
              <a:gd name="connsiteX146" fmla="*/ 1045581 w 2351866"/>
              <a:gd name="connsiteY146" fmla="*/ 1638300 h 2253343"/>
              <a:gd name="connsiteX147" fmla="*/ 1067352 w 2351866"/>
              <a:gd name="connsiteY147" fmla="*/ 1681843 h 2253343"/>
              <a:gd name="connsiteX148" fmla="*/ 1045581 w 2351866"/>
              <a:gd name="connsiteY148" fmla="*/ 1719943 h 2253343"/>
              <a:gd name="connsiteX149" fmla="*/ 1002038 w 2351866"/>
              <a:gd name="connsiteY149" fmla="*/ 1736272 h 2253343"/>
              <a:gd name="connsiteX150" fmla="*/ 980266 w 2351866"/>
              <a:gd name="connsiteY150" fmla="*/ 1736272 h 2253343"/>
              <a:gd name="connsiteX151" fmla="*/ 953052 w 2351866"/>
              <a:gd name="connsiteY151" fmla="*/ 1758043 h 2253343"/>
              <a:gd name="connsiteX152" fmla="*/ 936723 w 2351866"/>
              <a:gd name="connsiteY152" fmla="*/ 1801586 h 2253343"/>
              <a:gd name="connsiteX153" fmla="*/ 909509 w 2351866"/>
              <a:gd name="connsiteY153" fmla="*/ 1801586 h 2253343"/>
              <a:gd name="connsiteX154" fmla="*/ 904066 w 2351866"/>
              <a:gd name="connsiteY154" fmla="*/ 1763486 h 2253343"/>
              <a:gd name="connsiteX155" fmla="*/ 904066 w 2351866"/>
              <a:gd name="connsiteY155" fmla="*/ 1730829 h 2253343"/>
              <a:gd name="connsiteX156" fmla="*/ 844195 w 2351866"/>
              <a:gd name="connsiteY156" fmla="*/ 1692729 h 2253343"/>
              <a:gd name="connsiteX157" fmla="*/ 811538 w 2351866"/>
              <a:gd name="connsiteY157" fmla="*/ 1660072 h 2253343"/>
              <a:gd name="connsiteX158" fmla="*/ 800652 w 2351866"/>
              <a:gd name="connsiteY158" fmla="*/ 1681843 h 2253343"/>
              <a:gd name="connsiteX159" fmla="*/ 806095 w 2351866"/>
              <a:gd name="connsiteY159" fmla="*/ 1741715 h 2253343"/>
              <a:gd name="connsiteX160" fmla="*/ 844195 w 2351866"/>
              <a:gd name="connsiteY160" fmla="*/ 1828800 h 2253343"/>
              <a:gd name="connsiteX161" fmla="*/ 855081 w 2351866"/>
              <a:gd name="connsiteY161" fmla="*/ 1899557 h 2253343"/>
              <a:gd name="connsiteX162" fmla="*/ 860523 w 2351866"/>
              <a:gd name="connsiteY162" fmla="*/ 1953986 h 2253343"/>
              <a:gd name="connsiteX163" fmla="*/ 865966 w 2351866"/>
              <a:gd name="connsiteY163" fmla="*/ 1997529 h 2253343"/>
              <a:gd name="connsiteX164" fmla="*/ 904066 w 2351866"/>
              <a:gd name="connsiteY164" fmla="*/ 2046515 h 2253343"/>
              <a:gd name="connsiteX165" fmla="*/ 904066 w 2351866"/>
              <a:gd name="connsiteY165" fmla="*/ 2117272 h 2253343"/>
              <a:gd name="connsiteX166" fmla="*/ 898623 w 2351866"/>
              <a:gd name="connsiteY166" fmla="*/ 2171700 h 2253343"/>
              <a:gd name="connsiteX167" fmla="*/ 860523 w 2351866"/>
              <a:gd name="connsiteY167" fmla="*/ 2231572 h 2253343"/>
              <a:gd name="connsiteX168" fmla="*/ 806095 w 2351866"/>
              <a:gd name="connsiteY168" fmla="*/ 2253343 h 2253343"/>
              <a:gd name="connsiteX169" fmla="*/ 784323 w 2351866"/>
              <a:gd name="connsiteY169" fmla="*/ 2253343 h 2253343"/>
              <a:gd name="connsiteX170" fmla="*/ 784323 w 2351866"/>
              <a:gd name="connsiteY170" fmla="*/ 2171700 h 2253343"/>
              <a:gd name="connsiteX171" fmla="*/ 795209 w 2351866"/>
              <a:gd name="connsiteY171" fmla="*/ 2111829 h 2253343"/>
              <a:gd name="connsiteX172" fmla="*/ 795209 w 2351866"/>
              <a:gd name="connsiteY172" fmla="*/ 2057400 h 2253343"/>
              <a:gd name="connsiteX173" fmla="*/ 762552 w 2351866"/>
              <a:gd name="connsiteY173" fmla="*/ 2013857 h 2253343"/>
              <a:gd name="connsiteX174" fmla="*/ 762552 w 2351866"/>
              <a:gd name="connsiteY174" fmla="*/ 1970315 h 2253343"/>
              <a:gd name="connsiteX175" fmla="*/ 719009 w 2351866"/>
              <a:gd name="connsiteY175" fmla="*/ 1970315 h 2253343"/>
              <a:gd name="connsiteX176" fmla="*/ 702681 w 2351866"/>
              <a:gd name="connsiteY176" fmla="*/ 1970315 h 2253343"/>
              <a:gd name="connsiteX177" fmla="*/ 686352 w 2351866"/>
              <a:gd name="connsiteY177" fmla="*/ 2024743 h 2253343"/>
              <a:gd name="connsiteX178" fmla="*/ 686352 w 2351866"/>
              <a:gd name="connsiteY178" fmla="*/ 2062843 h 2253343"/>
              <a:gd name="connsiteX179" fmla="*/ 653695 w 2351866"/>
              <a:gd name="connsiteY179" fmla="*/ 2117272 h 2253343"/>
              <a:gd name="connsiteX180" fmla="*/ 653695 w 2351866"/>
              <a:gd name="connsiteY180" fmla="*/ 2133600 h 2253343"/>
              <a:gd name="connsiteX181" fmla="*/ 615595 w 2351866"/>
              <a:gd name="connsiteY181" fmla="*/ 2111829 h 2253343"/>
              <a:gd name="connsiteX182" fmla="*/ 615595 w 2351866"/>
              <a:gd name="connsiteY182" fmla="*/ 2062843 h 2253343"/>
              <a:gd name="connsiteX183" fmla="*/ 615595 w 2351866"/>
              <a:gd name="connsiteY183" fmla="*/ 2013857 h 2253343"/>
              <a:gd name="connsiteX184" fmla="*/ 615595 w 2351866"/>
              <a:gd name="connsiteY184" fmla="*/ 1975757 h 2253343"/>
              <a:gd name="connsiteX185" fmla="*/ 610152 w 2351866"/>
              <a:gd name="connsiteY185" fmla="*/ 1921329 h 2253343"/>
              <a:gd name="connsiteX186" fmla="*/ 604709 w 2351866"/>
              <a:gd name="connsiteY186" fmla="*/ 1877786 h 2253343"/>
              <a:gd name="connsiteX187" fmla="*/ 582938 w 2351866"/>
              <a:gd name="connsiteY187" fmla="*/ 1856015 h 2253343"/>
              <a:gd name="connsiteX188" fmla="*/ 528509 w 2351866"/>
              <a:gd name="connsiteY188" fmla="*/ 1856015 h 2253343"/>
              <a:gd name="connsiteX189" fmla="*/ 517623 w 2351866"/>
              <a:gd name="connsiteY189" fmla="*/ 1921329 h 2253343"/>
              <a:gd name="connsiteX190" fmla="*/ 512181 w 2351866"/>
              <a:gd name="connsiteY190" fmla="*/ 1959429 h 2253343"/>
              <a:gd name="connsiteX191" fmla="*/ 506738 w 2351866"/>
              <a:gd name="connsiteY191" fmla="*/ 2008415 h 2253343"/>
              <a:gd name="connsiteX192" fmla="*/ 479523 w 2351866"/>
              <a:gd name="connsiteY192" fmla="*/ 1981200 h 2253343"/>
              <a:gd name="connsiteX193" fmla="*/ 446866 w 2351866"/>
              <a:gd name="connsiteY193" fmla="*/ 1937657 h 2253343"/>
              <a:gd name="connsiteX194" fmla="*/ 408766 w 2351866"/>
              <a:gd name="connsiteY194" fmla="*/ 1872343 h 2253343"/>
              <a:gd name="connsiteX195" fmla="*/ 381552 w 2351866"/>
              <a:gd name="connsiteY195" fmla="*/ 1828800 h 2253343"/>
              <a:gd name="connsiteX196" fmla="*/ 376109 w 2351866"/>
              <a:gd name="connsiteY196" fmla="*/ 1801586 h 2253343"/>
              <a:gd name="connsiteX197" fmla="*/ 376109 w 2351866"/>
              <a:gd name="connsiteY197" fmla="*/ 1768929 h 2253343"/>
              <a:gd name="connsiteX198" fmla="*/ 376109 w 2351866"/>
              <a:gd name="connsiteY198" fmla="*/ 1725386 h 2253343"/>
              <a:gd name="connsiteX199" fmla="*/ 419652 w 2351866"/>
              <a:gd name="connsiteY199" fmla="*/ 1709057 h 2253343"/>
              <a:gd name="connsiteX200" fmla="*/ 446866 w 2351866"/>
              <a:gd name="connsiteY200" fmla="*/ 1681843 h 2253343"/>
              <a:gd name="connsiteX201" fmla="*/ 446866 w 2351866"/>
              <a:gd name="connsiteY201" fmla="*/ 1627415 h 2253343"/>
              <a:gd name="connsiteX202" fmla="*/ 403323 w 2351866"/>
              <a:gd name="connsiteY202" fmla="*/ 1562100 h 2253343"/>
              <a:gd name="connsiteX203" fmla="*/ 359781 w 2351866"/>
              <a:gd name="connsiteY203" fmla="*/ 1534886 h 2253343"/>
              <a:gd name="connsiteX204" fmla="*/ 359781 w 2351866"/>
              <a:gd name="connsiteY204" fmla="*/ 1496786 h 2253343"/>
              <a:gd name="connsiteX205" fmla="*/ 332566 w 2351866"/>
              <a:gd name="connsiteY205" fmla="*/ 1458686 h 2253343"/>
              <a:gd name="connsiteX206" fmla="*/ 310795 w 2351866"/>
              <a:gd name="connsiteY206" fmla="*/ 1447800 h 2253343"/>
              <a:gd name="connsiteX207" fmla="*/ 321681 w 2351866"/>
              <a:gd name="connsiteY207" fmla="*/ 1409700 h 2253343"/>
              <a:gd name="connsiteX208" fmla="*/ 359781 w 2351866"/>
              <a:gd name="connsiteY208" fmla="*/ 1398815 h 2253343"/>
              <a:gd name="connsiteX209" fmla="*/ 392438 w 2351866"/>
              <a:gd name="connsiteY209" fmla="*/ 1344386 h 2253343"/>
              <a:gd name="connsiteX210" fmla="*/ 392438 w 2351866"/>
              <a:gd name="connsiteY210" fmla="*/ 1322615 h 2253343"/>
              <a:gd name="connsiteX211" fmla="*/ 435981 w 2351866"/>
              <a:gd name="connsiteY211" fmla="*/ 1322615 h 2253343"/>
              <a:gd name="connsiteX212" fmla="*/ 457752 w 2351866"/>
              <a:gd name="connsiteY212" fmla="*/ 1322615 h 2253343"/>
              <a:gd name="connsiteX213" fmla="*/ 479523 w 2351866"/>
              <a:gd name="connsiteY213" fmla="*/ 1322615 h 2253343"/>
              <a:gd name="connsiteX214" fmla="*/ 512181 w 2351866"/>
              <a:gd name="connsiteY214" fmla="*/ 1317172 h 2253343"/>
              <a:gd name="connsiteX215" fmla="*/ 539395 w 2351866"/>
              <a:gd name="connsiteY215" fmla="*/ 1295400 h 2253343"/>
              <a:gd name="connsiteX216" fmla="*/ 593823 w 2351866"/>
              <a:gd name="connsiteY216" fmla="*/ 1295400 h 2253343"/>
              <a:gd name="connsiteX217" fmla="*/ 719009 w 2351866"/>
              <a:gd name="connsiteY217" fmla="*/ 1355272 h 2253343"/>
              <a:gd name="connsiteX218" fmla="*/ 833309 w 2351866"/>
              <a:gd name="connsiteY218" fmla="*/ 1415143 h 2253343"/>
              <a:gd name="connsiteX219" fmla="*/ 844195 w 2351866"/>
              <a:gd name="connsiteY219" fmla="*/ 1453243 h 2253343"/>
              <a:gd name="connsiteX220" fmla="*/ 898623 w 2351866"/>
              <a:gd name="connsiteY220" fmla="*/ 1436915 h 2253343"/>
              <a:gd name="connsiteX221" fmla="*/ 936723 w 2351866"/>
              <a:gd name="connsiteY221" fmla="*/ 1409700 h 2253343"/>
              <a:gd name="connsiteX222" fmla="*/ 947609 w 2351866"/>
              <a:gd name="connsiteY222" fmla="*/ 1393372 h 2253343"/>
              <a:gd name="connsiteX223" fmla="*/ 871409 w 2351866"/>
              <a:gd name="connsiteY223" fmla="*/ 1366157 h 2253343"/>
              <a:gd name="connsiteX224" fmla="*/ 838752 w 2351866"/>
              <a:gd name="connsiteY224" fmla="*/ 1344386 h 2253343"/>
              <a:gd name="connsiteX225" fmla="*/ 838752 w 2351866"/>
              <a:gd name="connsiteY225" fmla="*/ 1295400 h 2253343"/>
              <a:gd name="connsiteX226" fmla="*/ 795209 w 2351866"/>
              <a:gd name="connsiteY226" fmla="*/ 1311729 h 2253343"/>
              <a:gd name="connsiteX227" fmla="*/ 778881 w 2351866"/>
              <a:gd name="connsiteY227" fmla="*/ 1295400 h 2253343"/>
              <a:gd name="connsiteX228" fmla="*/ 724452 w 2351866"/>
              <a:gd name="connsiteY228" fmla="*/ 1300843 h 2253343"/>
              <a:gd name="connsiteX229" fmla="*/ 697238 w 2351866"/>
              <a:gd name="connsiteY229" fmla="*/ 1317172 h 2253343"/>
              <a:gd name="connsiteX230" fmla="*/ 648252 w 2351866"/>
              <a:gd name="connsiteY230" fmla="*/ 1311729 h 2253343"/>
              <a:gd name="connsiteX231" fmla="*/ 615595 w 2351866"/>
              <a:gd name="connsiteY231" fmla="*/ 1279072 h 2253343"/>
              <a:gd name="connsiteX232" fmla="*/ 577495 w 2351866"/>
              <a:gd name="connsiteY232" fmla="*/ 1279072 h 2253343"/>
              <a:gd name="connsiteX233" fmla="*/ 539395 w 2351866"/>
              <a:gd name="connsiteY233" fmla="*/ 1268186 h 2253343"/>
              <a:gd name="connsiteX234" fmla="*/ 506738 w 2351866"/>
              <a:gd name="connsiteY234" fmla="*/ 1284515 h 2253343"/>
              <a:gd name="connsiteX235" fmla="*/ 495852 w 2351866"/>
              <a:gd name="connsiteY235" fmla="*/ 1300843 h 2253343"/>
              <a:gd name="connsiteX236" fmla="*/ 452309 w 2351866"/>
              <a:gd name="connsiteY236" fmla="*/ 1300843 h 2253343"/>
              <a:gd name="connsiteX237" fmla="*/ 441423 w 2351866"/>
              <a:gd name="connsiteY237" fmla="*/ 1273629 h 2253343"/>
              <a:gd name="connsiteX238" fmla="*/ 403323 w 2351866"/>
              <a:gd name="connsiteY238" fmla="*/ 1273629 h 2253343"/>
              <a:gd name="connsiteX239" fmla="*/ 370666 w 2351866"/>
              <a:gd name="connsiteY239" fmla="*/ 1273629 h 2253343"/>
              <a:gd name="connsiteX240" fmla="*/ 343452 w 2351866"/>
              <a:gd name="connsiteY240" fmla="*/ 1284515 h 2253343"/>
              <a:gd name="connsiteX241" fmla="*/ 332566 w 2351866"/>
              <a:gd name="connsiteY241" fmla="*/ 1268186 h 2253343"/>
              <a:gd name="connsiteX242" fmla="*/ 332566 w 2351866"/>
              <a:gd name="connsiteY242" fmla="*/ 1230086 h 2253343"/>
              <a:gd name="connsiteX243" fmla="*/ 316238 w 2351866"/>
              <a:gd name="connsiteY243" fmla="*/ 1208315 h 2253343"/>
              <a:gd name="connsiteX244" fmla="*/ 316238 w 2351866"/>
              <a:gd name="connsiteY244" fmla="*/ 1186543 h 2253343"/>
              <a:gd name="connsiteX245" fmla="*/ 316238 w 2351866"/>
              <a:gd name="connsiteY245" fmla="*/ 1143000 h 2253343"/>
              <a:gd name="connsiteX246" fmla="*/ 289023 w 2351866"/>
              <a:gd name="connsiteY246" fmla="*/ 1132115 h 2253343"/>
              <a:gd name="connsiteX247" fmla="*/ 261809 w 2351866"/>
              <a:gd name="connsiteY247" fmla="*/ 1132115 h 2253343"/>
              <a:gd name="connsiteX248" fmla="*/ 223709 w 2351866"/>
              <a:gd name="connsiteY248" fmla="*/ 1175657 h 2253343"/>
              <a:gd name="connsiteX249" fmla="*/ 201938 w 2351866"/>
              <a:gd name="connsiteY249" fmla="*/ 1175657 h 2253343"/>
              <a:gd name="connsiteX250" fmla="*/ 201938 w 2351866"/>
              <a:gd name="connsiteY250" fmla="*/ 1126672 h 2253343"/>
              <a:gd name="connsiteX251" fmla="*/ 201938 w 2351866"/>
              <a:gd name="connsiteY251" fmla="*/ 1050472 h 2253343"/>
              <a:gd name="connsiteX252" fmla="*/ 207381 w 2351866"/>
              <a:gd name="connsiteY252" fmla="*/ 1012372 h 2253343"/>
              <a:gd name="connsiteX253" fmla="*/ 240038 w 2351866"/>
              <a:gd name="connsiteY253" fmla="*/ 974272 h 2253343"/>
              <a:gd name="connsiteX254" fmla="*/ 256366 w 2351866"/>
              <a:gd name="connsiteY254" fmla="*/ 936172 h 2253343"/>
              <a:gd name="connsiteX255" fmla="*/ 218266 w 2351866"/>
              <a:gd name="connsiteY255" fmla="*/ 876300 h 2253343"/>
              <a:gd name="connsiteX256" fmla="*/ 174723 w 2351866"/>
              <a:gd name="connsiteY256" fmla="*/ 827315 h 2253343"/>
              <a:gd name="connsiteX257" fmla="*/ 147509 w 2351866"/>
              <a:gd name="connsiteY257" fmla="*/ 800100 h 2253343"/>
              <a:gd name="connsiteX258" fmla="*/ 162550 w 2351866"/>
              <a:gd name="connsiteY258" fmla="*/ 727949 h 2253343"/>
              <a:gd name="connsiteX259" fmla="*/ 149482 w 2351866"/>
              <a:gd name="connsiteY259" fmla="*/ 686011 h 2253343"/>
              <a:gd name="connsiteX260" fmla="*/ 118743 w 2351866"/>
              <a:gd name="connsiteY260" fmla="*/ 656483 h 2253343"/>
              <a:gd name="connsiteX261" fmla="*/ 99470 w 2351866"/>
              <a:gd name="connsiteY261" fmla="*/ 619986 h 2253343"/>
              <a:gd name="connsiteX262" fmla="*/ 68549 w 2351866"/>
              <a:gd name="connsiteY262" fmla="*/ 668052 h 2253343"/>
              <a:gd name="connsiteX263" fmla="*/ 70915 w 2351866"/>
              <a:gd name="connsiteY263" fmla="*/ 725978 h 2253343"/>
              <a:gd name="connsiteX264" fmla="*/ 111907 w 2351866"/>
              <a:gd name="connsiteY264" fmla="*/ 749879 h 2253343"/>
              <a:gd name="connsiteX265" fmla="*/ 108962 w 2351866"/>
              <a:gd name="connsiteY265" fmla="*/ 791108 h 2253343"/>
              <a:gd name="connsiteX266" fmla="*/ 48592 w 2351866"/>
              <a:gd name="connsiteY266" fmla="*/ 751351 h 2253343"/>
              <a:gd name="connsiteX267" fmla="*/ 36812 w 2351866"/>
              <a:gd name="connsiteY267" fmla="*/ 716012 h 2253343"/>
              <a:gd name="connsiteX268" fmla="*/ 44173 w 2351866"/>
              <a:gd name="connsiteY268" fmla="*/ 690981 h 2253343"/>
              <a:gd name="connsiteX269" fmla="*/ 0 w 2351866"/>
              <a:gd name="connsiteY269" fmla="*/ 632082 h 2253343"/>
              <a:gd name="connsiteX270" fmla="*/ 0 w 2351866"/>
              <a:gd name="connsiteY270" fmla="*/ 595271 h 2253343"/>
              <a:gd name="connsiteX271" fmla="*/ 60371 w 2351866"/>
              <a:gd name="connsiteY271" fmla="*/ 602633 h 2253343"/>
              <a:gd name="connsiteX272" fmla="*/ 60423 w 2351866"/>
              <a:gd name="connsiteY272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10895 w 2351866"/>
              <a:gd name="connsiteY96" fmla="*/ 952500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285066 w 2351866"/>
              <a:gd name="connsiteY104" fmla="*/ 974272 h 2253343"/>
              <a:gd name="connsiteX105" fmla="*/ 1246966 w 2351866"/>
              <a:gd name="connsiteY105" fmla="*/ 1017815 h 2253343"/>
              <a:gd name="connsiteX106" fmla="*/ 1208866 w 2351866"/>
              <a:gd name="connsiteY106" fmla="*/ 1017815 h 2253343"/>
              <a:gd name="connsiteX107" fmla="*/ 1176209 w 2351866"/>
              <a:gd name="connsiteY107" fmla="*/ 1034143 h 2253343"/>
              <a:gd name="connsiteX108" fmla="*/ 1148995 w 2351866"/>
              <a:gd name="connsiteY108" fmla="*/ 1055915 h 2253343"/>
              <a:gd name="connsiteX109" fmla="*/ 1148995 w 2351866"/>
              <a:gd name="connsiteY109" fmla="*/ 1099457 h 2253343"/>
              <a:gd name="connsiteX110" fmla="*/ 1214309 w 2351866"/>
              <a:gd name="connsiteY110" fmla="*/ 1126672 h 2253343"/>
              <a:gd name="connsiteX111" fmla="*/ 1295952 w 2351866"/>
              <a:gd name="connsiteY111" fmla="*/ 1143000 h 2253343"/>
              <a:gd name="connsiteX112" fmla="*/ 1350381 w 2351866"/>
              <a:gd name="connsiteY112" fmla="*/ 1213757 h 2253343"/>
              <a:gd name="connsiteX113" fmla="*/ 1350381 w 2351866"/>
              <a:gd name="connsiteY113" fmla="*/ 1262743 h 2253343"/>
              <a:gd name="connsiteX114" fmla="*/ 1350381 w 2351866"/>
              <a:gd name="connsiteY114" fmla="*/ 1328057 h 2253343"/>
              <a:gd name="connsiteX115" fmla="*/ 1350381 w 2351866"/>
              <a:gd name="connsiteY115" fmla="*/ 1366157 h 2253343"/>
              <a:gd name="connsiteX116" fmla="*/ 1350381 w 2351866"/>
              <a:gd name="connsiteY116" fmla="*/ 1404257 h 2253343"/>
              <a:gd name="connsiteX117" fmla="*/ 1388481 w 2351866"/>
              <a:gd name="connsiteY117" fmla="*/ 1426029 h 2253343"/>
              <a:gd name="connsiteX118" fmla="*/ 1421138 w 2351866"/>
              <a:gd name="connsiteY118" fmla="*/ 1458686 h 2253343"/>
              <a:gd name="connsiteX119" fmla="*/ 1421138 w 2351866"/>
              <a:gd name="connsiteY119" fmla="*/ 1507672 h 2253343"/>
              <a:gd name="connsiteX120" fmla="*/ 1377595 w 2351866"/>
              <a:gd name="connsiteY120" fmla="*/ 1496786 h 2253343"/>
              <a:gd name="connsiteX121" fmla="*/ 1350381 w 2351866"/>
              <a:gd name="connsiteY121" fmla="*/ 1453243 h 2253343"/>
              <a:gd name="connsiteX122" fmla="*/ 1323166 w 2351866"/>
              <a:gd name="connsiteY122" fmla="*/ 1431472 h 2253343"/>
              <a:gd name="connsiteX123" fmla="*/ 1317723 w 2351866"/>
              <a:gd name="connsiteY123" fmla="*/ 1393372 h 2253343"/>
              <a:gd name="connsiteX124" fmla="*/ 1290509 w 2351866"/>
              <a:gd name="connsiteY124" fmla="*/ 1393372 h 2253343"/>
              <a:gd name="connsiteX125" fmla="*/ 1288406 w 2351866"/>
              <a:gd name="connsiteY125" fmla="*/ 1350644 h 2253343"/>
              <a:gd name="connsiteX126" fmla="*/ 1285461 w 2351866"/>
              <a:gd name="connsiteY126" fmla="*/ 1347699 h 2253343"/>
              <a:gd name="connsiteX127" fmla="*/ 1220672 w 2351866"/>
              <a:gd name="connsiteY127" fmla="*/ 1310887 h 2253343"/>
              <a:gd name="connsiteX128" fmla="*/ 1154411 w 2351866"/>
              <a:gd name="connsiteY128" fmla="*/ 1315304 h 2253343"/>
              <a:gd name="connsiteX129" fmla="*/ 1268738 w 2351866"/>
              <a:gd name="connsiteY129" fmla="*/ 1436915 h 2253343"/>
              <a:gd name="connsiteX130" fmla="*/ 1268738 w 2351866"/>
              <a:gd name="connsiteY130" fmla="*/ 1513115 h 2253343"/>
              <a:gd name="connsiteX131" fmla="*/ 1268738 w 2351866"/>
              <a:gd name="connsiteY131" fmla="*/ 1572986 h 2253343"/>
              <a:gd name="connsiteX132" fmla="*/ 1257852 w 2351866"/>
              <a:gd name="connsiteY132" fmla="*/ 1649186 h 2253343"/>
              <a:gd name="connsiteX133" fmla="*/ 1236081 w 2351866"/>
              <a:gd name="connsiteY133" fmla="*/ 1665515 h 2253343"/>
              <a:gd name="connsiteX134" fmla="*/ 1197981 w 2351866"/>
              <a:gd name="connsiteY134" fmla="*/ 1621972 h 2253343"/>
              <a:gd name="connsiteX135" fmla="*/ 1170766 w 2351866"/>
              <a:gd name="connsiteY135" fmla="*/ 1589315 h 2253343"/>
              <a:gd name="connsiteX136" fmla="*/ 1148995 w 2351866"/>
              <a:gd name="connsiteY136" fmla="*/ 1562100 h 2253343"/>
              <a:gd name="connsiteX137" fmla="*/ 1132666 w 2351866"/>
              <a:gd name="connsiteY137" fmla="*/ 1518557 h 2253343"/>
              <a:gd name="connsiteX138" fmla="*/ 1121781 w 2351866"/>
              <a:gd name="connsiteY138" fmla="*/ 1485900 h 2253343"/>
              <a:gd name="connsiteX139" fmla="*/ 1083681 w 2351866"/>
              <a:gd name="connsiteY139" fmla="*/ 1485900 h 2253343"/>
              <a:gd name="connsiteX140" fmla="*/ 1051023 w 2351866"/>
              <a:gd name="connsiteY140" fmla="*/ 1513115 h 2253343"/>
              <a:gd name="connsiteX141" fmla="*/ 1023809 w 2351866"/>
              <a:gd name="connsiteY141" fmla="*/ 1475015 h 2253343"/>
              <a:gd name="connsiteX142" fmla="*/ 1002038 w 2351866"/>
              <a:gd name="connsiteY142" fmla="*/ 1480457 h 2253343"/>
              <a:gd name="connsiteX143" fmla="*/ 974823 w 2351866"/>
              <a:gd name="connsiteY143" fmla="*/ 1534886 h 2253343"/>
              <a:gd name="connsiteX144" fmla="*/ 974823 w 2351866"/>
              <a:gd name="connsiteY144" fmla="*/ 1572986 h 2253343"/>
              <a:gd name="connsiteX145" fmla="*/ 980266 w 2351866"/>
              <a:gd name="connsiteY145" fmla="*/ 1621972 h 2253343"/>
              <a:gd name="connsiteX146" fmla="*/ 1018366 w 2351866"/>
              <a:gd name="connsiteY146" fmla="*/ 1627415 h 2253343"/>
              <a:gd name="connsiteX147" fmla="*/ 1045581 w 2351866"/>
              <a:gd name="connsiteY147" fmla="*/ 1638300 h 2253343"/>
              <a:gd name="connsiteX148" fmla="*/ 1067352 w 2351866"/>
              <a:gd name="connsiteY148" fmla="*/ 1681843 h 2253343"/>
              <a:gd name="connsiteX149" fmla="*/ 1045581 w 2351866"/>
              <a:gd name="connsiteY149" fmla="*/ 1719943 h 2253343"/>
              <a:gd name="connsiteX150" fmla="*/ 1002038 w 2351866"/>
              <a:gd name="connsiteY150" fmla="*/ 1736272 h 2253343"/>
              <a:gd name="connsiteX151" fmla="*/ 980266 w 2351866"/>
              <a:gd name="connsiteY151" fmla="*/ 1736272 h 2253343"/>
              <a:gd name="connsiteX152" fmla="*/ 953052 w 2351866"/>
              <a:gd name="connsiteY152" fmla="*/ 1758043 h 2253343"/>
              <a:gd name="connsiteX153" fmla="*/ 936723 w 2351866"/>
              <a:gd name="connsiteY153" fmla="*/ 1801586 h 2253343"/>
              <a:gd name="connsiteX154" fmla="*/ 909509 w 2351866"/>
              <a:gd name="connsiteY154" fmla="*/ 1801586 h 2253343"/>
              <a:gd name="connsiteX155" fmla="*/ 904066 w 2351866"/>
              <a:gd name="connsiteY155" fmla="*/ 1763486 h 2253343"/>
              <a:gd name="connsiteX156" fmla="*/ 904066 w 2351866"/>
              <a:gd name="connsiteY156" fmla="*/ 1730829 h 2253343"/>
              <a:gd name="connsiteX157" fmla="*/ 844195 w 2351866"/>
              <a:gd name="connsiteY157" fmla="*/ 1692729 h 2253343"/>
              <a:gd name="connsiteX158" fmla="*/ 811538 w 2351866"/>
              <a:gd name="connsiteY158" fmla="*/ 1660072 h 2253343"/>
              <a:gd name="connsiteX159" fmla="*/ 800652 w 2351866"/>
              <a:gd name="connsiteY159" fmla="*/ 1681843 h 2253343"/>
              <a:gd name="connsiteX160" fmla="*/ 806095 w 2351866"/>
              <a:gd name="connsiteY160" fmla="*/ 1741715 h 2253343"/>
              <a:gd name="connsiteX161" fmla="*/ 844195 w 2351866"/>
              <a:gd name="connsiteY161" fmla="*/ 1828800 h 2253343"/>
              <a:gd name="connsiteX162" fmla="*/ 855081 w 2351866"/>
              <a:gd name="connsiteY162" fmla="*/ 1899557 h 2253343"/>
              <a:gd name="connsiteX163" fmla="*/ 860523 w 2351866"/>
              <a:gd name="connsiteY163" fmla="*/ 1953986 h 2253343"/>
              <a:gd name="connsiteX164" fmla="*/ 865966 w 2351866"/>
              <a:gd name="connsiteY164" fmla="*/ 1997529 h 2253343"/>
              <a:gd name="connsiteX165" fmla="*/ 904066 w 2351866"/>
              <a:gd name="connsiteY165" fmla="*/ 2046515 h 2253343"/>
              <a:gd name="connsiteX166" fmla="*/ 904066 w 2351866"/>
              <a:gd name="connsiteY166" fmla="*/ 2117272 h 2253343"/>
              <a:gd name="connsiteX167" fmla="*/ 898623 w 2351866"/>
              <a:gd name="connsiteY167" fmla="*/ 2171700 h 2253343"/>
              <a:gd name="connsiteX168" fmla="*/ 860523 w 2351866"/>
              <a:gd name="connsiteY168" fmla="*/ 2231572 h 2253343"/>
              <a:gd name="connsiteX169" fmla="*/ 806095 w 2351866"/>
              <a:gd name="connsiteY169" fmla="*/ 2253343 h 2253343"/>
              <a:gd name="connsiteX170" fmla="*/ 784323 w 2351866"/>
              <a:gd name="connsiteY170" fmla="*/ 2253343 h 2253343"/>
              <a:gd name="connsiteX171" fmla="*/ 784323 w 2351866"/>
              <a:gd name="connsiteY171" fmla="*/ 2171700 h 2253343"/>
              <a:gd name="connsiteX172" fmla="*/ 795209 w 2351866"/>
              <a:gd name="connsiteY172" fmla="*/ 2111829 h 2253343"/>
              <a:gd name="connsiteX173" fmla="*/ 795209 w 2351866"/>
              <a:gd name="connsiteY173" fmla="*/ 2057400 h 2253343"/>
              <a:gd name="connsiteX174" fmla="*/ 762552 w 2351866"/>
              <a:gd name="connsiteY174" fmla="*/ 2013857 h 2253343"/>
              <a:gd name="connsiteX175" fmla="*/ 762552 w 2351866"/>
              <a:gd name="connsiteY175" fmla="*/ 1970315 h 2253343"/>
              <a:gd name="connsiteX176" fmla="*/ 719009 w 2351866"/>
              <a:gd name="connsiteY176" fmla="*/ 1970315 h 2253343"/>
              <a:gd name="connsiteX177" fmla="*/ 702681 w 2351866"/>
              <a:gd name="connsiteY177" fmla="*/ 1970315 h 2253343"/>
              <a:gd name="connsiteX178" fmla="*/ 686352 w 2351866"/>
              <a:gd name="connsiteY178" fmla="*/ 2024743 h 2253343"/>
              <a:gd name="connsiteX179" fmla="*/ 686352 w 2351866"/>
              <a:gd name="connsiteY179" fmla="*/ 2062843 h 2253343"/>
              <a:gd name="connsiteX180" fmla="*/ 653695 w 2351866"/>
              <a:gd name="connsiteY180" fmla="*/ 2117272 h 2253343"/>
              <a:gd name="connsiteX181" fmla="*/ 653695 w 2351866"/>
              <a:gd name="connsiteY181" fmla="*/ 2133600 h 2253343"/>
              <a:gd name="connsiteX182" fmla="*/ 615595 w 2351866"/>
              <a:gd name="connsiteY182" fmla="*/ 2111829 h 2253343"/>
              <a:gd name="connsiteX183" fmla="*/ 615595 w 2351866"/>
              <a:gd name="connsiteY183" fmla="*/ 2062843 h 2253343"/>
              <a:gd name="connsiteX184" fmla="*/ 615595 w 2351866"/>
              <a:gd name="connsiteY184" fmla="*/ 2013857 h 2253343"/>
              <a:gd name="connsiteX185" fmla="*/ 615595 w 2351866"/>
              <a:gd name="connsiteY185" fmla="*/ 1975757 h 2253343"/>
              <a:gd name="connsiteX186" fmla="*/ 610152 w 2351866"/>
              <a:gd name="connsiteY186" fmla="*/ 1921329 h 2253343"/>
              <a:gd name="connsiteX187" fmla="*/ 604709 w 2351866"/>
              <a:gd name="connsiteY187" fmla="*/ 1877786 h 2253343"/>
              <a:gd name="connsiteX188" fmla="*/ 582938 w 2351866"/>
              <a:gd name="connsiteY188" fmla="*/ 1856015 h 2253343"/>
              <a:gd name="connsiteX189" fmla="*/ 528509 w 2351866"/>
              <a:gd name="connsiteY189" fmla="*/ 1856015 h 2253343"/>
              <a:gd name="connsiteX190" fmla="*/ 517623 w 2351866"/>
              <a:gd name="connsiteY190" fmla="*/ 1921329 h 2253343"/>
              <a:gd name="connsiteX191" fmla="*/ 512181 w 2351866"/>
              <a:gd name="connsiteY191" fmla="*/ 1959429 h 2253343"/>
              <a:gd name="connsiteX192" fmla="*/ 506738 w 2351866"/>
              <a:gd name="connsiteY192" fmla="*/ 2008415 h 2253343"/>
              <a:gd name="connsiteX193" fmla="*/ 479523 w 2351866"/>
              <a:gd name="connsiteY193" fmla="*/ 1981200 h 2253343"/>
              <a:gd name="connsiteX194" fmla="*/ 446866 w 2351866"/>
              <a:gd name="connsiteY194" fmla="*/ 1937657 h 2253343"/>
              <a:gd name="connsiteX195" fmla="*/ 408766 w 2351866"/>
              <a:gd name="connsiteY195" fmla="*/ 1872343 h 2253343"/>
              <a:gd name="connsiteX196" fmla="*/ 381552 w 2351866"/>
              <a:gd name="connsiteY196" fmla="*/ 1828800 h 2253343"/>
              <a:gd name="connsiteX197" fmla="*/ 376109 w 2351866"/>
              <a:gd name="connsiteY197" fmla="*/ 1801586 h 2253343"/>
              <a:gd name="connsiteX198" fmla="*/ 376109 w 2351866"/>
              <a:gd name="connsiteY198" fmla="*/ 1768929 h 2253343"/>
              <a:gd name="connsiteX199" fmla="*/ 376109 w 2351866"/>
              <a:gd name="connsiteY199" fmla="*/ 1725386 h 2253343"/>
              <a:gd name="connsiteX200" fmla="*/ 419652 w 2351866"/>
              <a:gd name="connsiteY200" fmla="*/ 1709057 h 2253343"/>
              <a:gd name="connsiteX201" fmla="*/ 446866 w 2351866"/>
              <a:gd name="connsiteY201" fmla="*/ 1681843 h 2253343"/>
              <a:gd name="connsiteX202" fmla="*/ 446866 w 2351866"/>
              <a:gd name="connsiteY202" fmla="*/ 1627415 h 2253343"/>
              <a:gd name="connsiteX203" fmla="*/ 403323 w 2351866"/>
              <a:gd name="connsiteY203" fmla="*/ 1562100 h 2253343"/>
              <a:gd name="connsiteX204" fmla="*/ 359781 w 2351866"/>
              <a:gd name="connsiteY204" fmla="*/ 1534886 h 2253343"/>
              <a:gd name="connsiteX205" fmla="*/ 359781 w 2351866"/>
              <a:gd name="connsiteY205" fmla="*/ 1496786 h 2253343"/>
              <a:gd name="connsiteX206" fmla="*/ 332566 w 2351866"/>
              <a:gd name="connsiteY206" fmla="*/ 1458686 h 2253343"/>
              <a:gd name="connsiteX207" fmla="*/ 310795 w 2351866"/>
              <a:gd name="connsiteY207" fmla="*/ 1447800 h 2253343"/>
              <a:gd name="connsiteX208" fmla="*/ 321681 w 2351866"/>
              <a:gd name="connsiteY208" fmla="*/ 1409700 h 2253343"/>
              <a:gd name="connsiteX209" fmla="*/ 359781 w 2351866"/>
              <a:gd name="connsiteY209" fmla="*/ 1398815 h 2253343"/>
              <a:gd name="connsiteX210" fmla="*/ 392438 w 2351866"/>
              <a:gd name="connsiteY210" fmla="*/ 1344386 h 2253343"/>
              <a:gd name="connsiteX211" fmla="*/ 392438 w 2351866"/>
              <a:gd name="connsiteY211" fmla="*/ 1322615 h 2253343"/>
              <a:gd name="connsiteX212" fmla="*/ 435981 w 2351866"/>
              <a:gd name="connsiteY212" fmla="*/ 1322615 h 2253343"/>
              <a:gd name="connsiteX213" fmla="*/ 457752 w 2351866"/>
              <a:gd name="connsiteY213" fmla="*/ 1322615 h 2253343"/>
              <a:gd name="connsiteX214" fmla="*/ 479523 w 2351866"/>
              <a:gd name="connsiteY214" fmla="*/ 1322615 h 2253343"/>
              <a:gd name="connsiteX215" fmla="*/ 512181 w 2351866"/>
              <a:gd name="connsiteY215" fmla="*/ 1317172 h 2253343"/>
              <a:gd name="connsiteX216" fmla="*/ 539395 w 2351866"/>
              <a:gd name="connsiteY216" fmla="*/ 1295400 h 2253343"/>
              <a:gd name="connsiteX217" fmla="*/ 593823 w 2351866"/>
              <a:gd name="connsiteY217" fmla="*/ 1295400 h 2253343"/>
              <a:gd name="connsiteX218" fmla="*/ 719009 w 2351866"/>
              <a:gd name="connsiteY218" fmla="*/ 1355272 h 2253343"/>
              <a:gd name="connsiteX219" fmla="*/ 833309 w 2351866"/>
              <a:gd name="connsiteY219" fmla="*/ 1415143 h 2253343"/>
              <a:gd name="connsiteX220" fmla="*/ 844195 w 2351866"/>
              <a:gd name="connsiteY220" fmla="*/ 1453243 h 2253343"/>
              <a:gd name="connsiteX221" fmla="*/ 898623 w 2351866"/>
              <a:gd name="connsiteY221" fmla="*/ 1436915 h 2253343"/>
              <a:gd name="connsiteX222" fmla="*/ 936723 w 2351866"/>
              <a:gd name="connsiteY222" fmla="*/ 1409700 h 2253343"/>
              <a:gd name="connsiteX223" fmla="*/ 947609 w 2351866"/>
              <a:gd name="connsiteY223" fmla="*/ 1393372 h 2253343"/>
              <a:gd name="connsiteX224" fmla="*/ 871409 w 2351866"/>
              <a:gd name="connsiteY224" fmla="*/ 1366157 h 2253343"/>
              <a:gd name="connsiteX225" fmla="*/ 838752 w 2351866"/>
              <a:gd name="connsiteY225" fmla="*/ 1344386 h 2253343"/>
              <a:gd name="connsiteX226" fmla="*/ 838752 w 2351866"/>
              <a:gd name="connsiteY226" fmla="*/ 1295400 h 2253343"/>
              <a:gd name="connsiteX227" fmla="*/ 795209 w 2351866"/>
              <a:gd name="connsiteY227" fmla="*/ 1311729 h 2253343"/>
              <a:gd name="connsiteX228" fmla="*/ 778881 w 2351866"/>
              <a:gd name="connsiteY228" fmla="*/ 1295400 h 2253343"/>
              <a:gd name="connsiteX229" fmla="*/ 724452 w 2351866"/>
              <a:gd name="connsiteY229" fmla="*/ 1300843 h 2253343"/>
              <a:gd name="connsiteX230" fmla="*/ 697238 w 2351866"/>
              <a:gd name="connsiteY230" fmla="*/ 1317172 h 2253343"/>
              <a:gd name="connsiteX231" fmla="*/ 648252 w 2351866"/>
              <a:gd name="connsiteY231" fmla="*/ 1311729 h 2253343"/>
              <a:gd name="connsiteX232" fmla="*/ 615595 w 2351866"/>
              <a:gd name="connsiteY232" fmla="*/ 1279072 h 2253343"/>
              <a:gd name="connsiteX233" fmla="*/ 577495 w 2351866"/>
              <a:gd name="connsiteY233" fmla="*/ 1279072 h 2253343"/>
              <a:gd name="connsiteX234" fmla="*/ 539395 w 2351866"/>
              <a:gd name="connsiteY234" fmla="*/ 1268186 h 2253343"/>
              <a:gd name="connsiteX235" fmla="*/ 506738 w 2351866"/>
              <a:gd name="connsiteY235" fmla="*/ 1284515 h 2253343"/>
              <a:gd name="connsiteX236" fmla="*/ 495852 w 2351866"/>
              <a:gd name="connsiteY236" fmla="*/ 1300843 h 2253343"/>
              <a:gd name="connsiteX237" fmla="*/ 452309 w 2351866"/>
              <a:gd name="connsiteY237" fmla="*/ 1300843 h 2253343"/>
              <a:gd name="connsiteX238" fmla="*/ 441423 w 2351866"/>
              <a:gd name="connsiteY238" fmla="*/ 1273629 h 2253343"/>
              <a:gd name="connsiteX239" fmla="*/ 403323 w 2351866"/>
              <a:gd name="connsiteY239" fmla="*/ 1273629 h 2253343"/>
              <a:gd name="connsiteX240" fmla="*/ 370666 w 2351866"/>
              <a:gd name="connsiteY240" fmla="*/ 1273629 h 2253343"/>
              <a:gd name="connsiteX241" fmla="*/ 343452 w 2351866"/>
              <a:gd name="connsiteY241" fmla="*/ 1284515 h 2253343"/>
              <a:gd name="connsiteX242" fmla="*/ 332566 w 2351866"/>
              <a:gd name="connsiteY242" fmla="*/ 1268186 h 2253343"/>
              <a:gd name="connsiteX243" fmla="*/ 332566 w 2351866"/>
              <a:gd name="connsiteY243" fmla="*/ 1230086 h 2253343"/>
              <a:gd name="connsiteX244" fmla="*/ 316238 w 2351866"/>
              <a:gd name="connsiteY244" fmla="*/ 1208315 h 2253343"/>
              <a:gd name="connsiteX245" fmla="*/ 316238 w 2351866"/>
              <a:gd name="connsiteY245" fmla="*/ 1186543 h 2253343"/>
              <a:gd name="connsiteX246" fmla="*/ 316238 w 2351866"/>
              <a:gd name="connsiteY246" fmla="*/ 1143000 h 2253343"/>
              <a:gd name="connsiteX247" fmla="*/ 289023 w 2351866"/>
              <a:gd name="connsiteY247" fmla="*/ 1132115 h 2253343"/>
              <a:gd name="connsiteX248" fmla="*/ 261809 w 2351866"/>
              <a:gd name="connsiteY248" fmla="*/ 1132115 h 2253343"/>
              <a:gd name="connsiteX249" fmla="*/ 223709 w 2351866"/>
              <a:gd name="connsiteY249" fmla="*/ 1175657 h 2253343"/>
              <a:gd name="connsiteX250" fmla="*/ 201938 w 2351866"/>
              <a:gd name="connsiteY250" fmla="*/ 1175657 h 2253343"/>
              <a:gd name="connsiteX251" fmla="*/ 201938 w 2351866"/>
              <a:gd name="connsiteY251" fmla="*/ 1126672 h 2253343"/>
              <a:gd name="connsiteX252" fmla="*/ 201938 w 2351866"/>
              <a:gd name="connsiteY252" fmla="*/ 1050472 h 2253343"/>
              <a:gd name="connsiteX253" fmla="*/ 207381 w 2351866"/>
              <a:gd name="connsiteY253" fmla="*/ 1012372 h 2253343"/>
              <a:gd name="connsiteX254" fmla="*/ 240038 w 2351866"/>
              <a:gd name="connsiteY254" fmla="*/ 974272 h 2253343"/>
              <a:gd name="connsiteX255" fmla="*/ 256366 w 2351866"/>
              <a:gd name="connsiteY255" fmla="*/ 936172 h 2253343"/>
              <a:gd name="connsiteX256" fmla="*/ 218266 w 2351866"/>
              <a:gd name="connsiteY256" fmla="*/ 876300 h 2253343"/>
              <a:gd name="connsiteX257" fmla="*/ 174723 w 2351866"/>
              <a:gd name="connsiteY257" fmla="*/ 827315 h 2253343"/>
              <a:gd name="connsiteX258" fmla="*/ 147509 w 2351866"/>
              <a:gd name="connsiteY258" fmla="*/ 800100 h 2253343"/>
              <a:gd name="connsiteX259" fmla="*/ 162550 w 2351866"/>
              <a:gd name="connsiteY259" fmla="*/ 727949 h 2253343"/>
              <a:gd name="connsiteX260" fmla="*/ 149482 w 2351866"/>
              <a:gd name="connsiteY260" fmla="*/ 686011 h 2253343"/>
              <a:gd name="connsiteX261" fmla="*/ 118743 w 2351866"/>
              <a:gd name="connsiteY261" fmla="*/ 656483 h 2253343"/>
              <a:gd name="connsiteX262" fmla="*/ 99470 w 2351866"/>
              <a:gd name="connsiteY262" fmla="*/ 619986 h 2253343"/>
              <a:gd name="connsiteX263" fmla="*/ 68549 w 2351866"/>
              <a:gd name="connsiteY263" fmla="*/ 668052 h 2253343"/>
              <a:gd name="connsiteX264" fmla="*/ 70915 w 2351866"/>
              <a:gd name="connsiteY264" fmla="*/ 725978 h 2253343"/>
              <a:gd name="connsiteX265" fmla="*/ 111907 w 2351866"/>
              <a:gd name="connsiteY265" fmla="*/ 749879 h 2253343"/>
              <a:gd name="connsiteX266" fmla="*/ 108962 w 2351866"/>
              <a:gd name="connsiteY266" fmla="*/ 791108 h 2253343"/>
              <a:gd name="connsiteX267" fmla="*/ 48592 w 2351866"/>
              <a:gd name="connsiteY267" fmla="*/ 751351 h 2253343"/>
              <a:gd name="connsiteX268" fmla="*/ 36812 w 2351866"/>
              <a:gd name="connsiteY268" fmla="*/ 716012 h 2253343"/>
              <a:gd name="connsiteX269" fmla="*/ 44173 w 2351866"/>
              <a:gd name="connsiteY269" fmla="*/ 690981 h 2253343"/>
              <a:gd name="connsiteX270" fmla="*/ 0 w 2351866"/>
              <a:gd name="connsiteY270" fmla="*/ 632082 h 2253343"/>
              <a:gd name="connsiteX271" fmla="*/ 0 w 2351866"/>
              <a:gd name="connsiteY271" fmla="*/ 595271 h 2253343"/>
              <a:gd name="connsiteX272" fmla="*/ 60371 w 2351866"/>
              <a:gd name="connsiteY272" fmla="*/ 602633 h 2253343"/>
              <a:gd name="connsiteX273" fmla="*/ 60423 w 2351866"/>
              <a:gd name="connsiteY273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10895 w 2351866"/>
              <a:gd name="connsiteY96" fmla="*/ 952500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285066 w 2351866"/>
              <a:gd name="connsiteY104" fmla="*/ 974272 h 2253343"/>
              <a:gd name="connsiteX105" fmla="*/ 1246966 w 2351866"/>
              <a:gd name="connsiteY105" fmla="*/ 1017815 h 2253343"/>
              <a:gd name="connsiteX106" fmla="*/ 1208866 w 2351866"/>
              <a:gd name="connsiteY106" fmla="*/ 1017815 h 2253343"/>
              <a:gd name="connsiteX107" fmla="*/ 1176209 w 2351866"/>
              <a:gd name="connsiteY107" fmla="*/ 1034143 h 2253343"/>
              <a:gd name="connsiteX108" fmla="*/ 1148995 w 2351866"/>
              <a:gd name="connsiteY108" fmla="*/ 1055915 h 2253343"/>
              <a:gd name="connsiteX109" fmla="*/ 1148995 w 2351866"/>
              <a:gd name="connsiteY109" fmla="*/ 1099457 h 2253343"/>
              <a:gd name="connsiteX110" fmla="*/ 1214309 w 2351866"/>
              <a:gd name="connsiteY110" fmla="*/ 1126672 h 2253343"/>
              <a:gd name="connsiteX111" fmla="*/ 1295952 w 2351866"/>
              <a:gd name="connsiteY111" fmla="*/ 1143000 h 2253343"/>
              <a:gd name="connsiteX112" fmla="*/ 1350381 w 2351866"/>
              <a:gd name="connsiteY112" fmla="*/ 1213757 h 2253343"/>
              <a:gd name="connsiteX113" fmla="*/ 1350381 w 2351866"/>
              <a:gd name="connsiteY113" fmla="*/ 1262743 h 2253343"/>
              <a:gd name="connsiteX114" fmla="*/ 1350381 w 2351866"/>
              <a:gd name="connsiteY114" fmla="*/ 1328057 h 2253343"/>
              <a:gd name="connsiteX115" fmla="*/ 1350381 w 2351866"/>
              <a:gd name="connsiteY115" fmla="*/ 1366157 h 2253343"/>
              <a:gd name="connsiteX116" fmla="*/ 1350381 w 2351866"/>
              <a:gd name="connsiteY116" fmla="*/ 1404257 h 2253343"/>
              <a:gd name="connsiteX117" fmla="*/ 1388481 w 2351866"/>
              <a:gd name="connsiteY117" fmla="*/ 1426029 h 2253343"/>
              <a:gd name="connsiteX118" fmla="*/ 1421138 w 2351866"/>
              <a:gd name="connsiteY118" fmla="*/ 1458686 h 2253343"/>
              <a:gd name="connsiteX119" fmla="*/ 1421138 w 2351866"/>
              <a:gd name="connsiteY119" fmla="*/ 1507672 h 2253343"/>
              <a:gd name="connsiteX120" fmla="*/ 1377595 w 2351866"/>
              <a:gd name="connsiteY120" fmla="*/ 1496786 h 2253343"/>
              <a:gd name="connsiteX121" fmla="*/ 1350381 w 2351866"/>
              <a:gd name="connsiteY121" fmla="*/ 1453243 h 2253343"/>
              <a:gd name="connsiteX122" fmla="*/ 1323166 w 2351866"/>
              <a:gd name="connsiteY122" fmla="*/ 1431472 h 2253343"/>
              <a:gd name="connsiteX123" fmla="*/ 1317723 w 2351866"/>
              <a:gd name="connsiteY123" fmla="*/ 1393372 h 2253343"/>
              <a:gd name="connsiteX124" fmla="*/ 1290509 w 2351866"/>
              <a:gd name="connsiteY124" fmla="*/ 1393372 h 2253343"/>
              <a:gd name="connsiteX125" fmla="*/ 1288406 w 2351866"/>
              <a:gd name="connsiteY125" fmla="*/ 1350644 h 2253343"/>
              <a:gd name="connsiteX126" fmla="*/ 1269263 w 2351866"/>
              <a:gd name="connsiteY126" fmla="*/ 1330030 h 2253343"/>
              <a:gd name="connsiteX127" fmla="*/ 1220672 w 2351866"/>
              <a:gd name="connsiteY127" fmla="*/ 1310887 h 2253343"/>
              <a:gd name="connsiteX128" fmla="*/ 1154411 w 2351866"/>
              <a:gd name="connsiteY128" fmla="*/ 1315304 h 2253343"/>
              <a:gd name="connsiteX129" fmla="*/ 1268738 w 2351866"/>
              <a:gd name="connsiteY129" fmla="*/ 1436915 h 2253343"/>
              <a:gd name="connsiteX130" fmla="*/ 1268738 w 2351866"/>
              <a:gd name="connsiteY130" fmla="*/ 1513115 h 2253343"/>
              <a:gd name="connsiteX131" fmla="*/ 1268738 w 2351866"/>
              <a:gd name="connsiteY131" fmla="*/ 1572986 h 2253343"/>
              <a:gd name="connsiteX132" fmla="*/ 1257852 w 2351866"/>
              <a:gd name="connsiteY132" fmla="*/ 1649186 h 2253343"/>
              <a:gd name="connsiteX133" fmla="*/ 1236081 w 2351866"/>
              <a:gd name="connsiteY133" fmla="*/ 1665515 h 2253343"/>
              <a:gd name="connsiteX134" fmla="*/ 1197981 w 2351866"/>
              <a:gd name="connsiteY134" fmla="*/ 1621972 h 2253343"/>
              <a:gd name="connsiteX135" fmla="*/ 1170766 w 2351866"/>
              <a:gd name="connsiteY135" fmla="*/ 1589315 h 2253343"/>
              <a:gd name="connsiteX136" fmla="*/ 1148995 w 2351866"/>
              <a:gd name="connsiteY136" fmla="*/ 1562100 h 2253343"/>
              <a:gd name="connsiteX137" fmla="*/ 1132666 w 2351866"/>
              <a:gd name="connsiteY137" fmla="*/ 1518557 h 2253343"/>
              <a:gd name="connsiteX138" fmla="*/ 1121781 w 2351866"/>
              <a:gd name="connsiteY138" fmla="*/ 1485900 h 2253343"/>
              <a:gd name="connsiteX139" fmla="*/ 1083681 w 2351866"/>
              <a:gd name="connsiteY139" fmla="*/ 1485900 h 2253343"/>
              <a:gd name="connsiteX140" fmla="*/ 1051023 w 2351866"/>
              <a:gd name="connsiteY140" fmla="*/ 1513115 h 2253343"/>
              <a:gd name="connsiteX141" fmla="*/ 1023809 w 2351866"/>
              <a:gd name="connsiteY141" fmla="*/ 1475015 h 2253343"/>
              <a:gd name="connsiteX142" fmla="*/ 1002038 w 2351866"/>
              <a:gd name="connsiteY142" fmla="*/ 1480457 h 2253343"/>
              <a:gd name="connsiteX143" fmla="*/ 974823 w 2351866"/>
              <a:gd name="connsiteY143" fmla="*/ 1534886 h 2253343"/>
              <a:gd name="connsiteX144" fmla="*/ 974823 w 2351866"/>
              <a:gd name="connsiteY144" fmla="*/ 1572986 h 2253343"/>
              <a:gd name="connsiteX145" fmla="*/ 980266 w 2351866"/>
              <a:gd name="connsiteY145" fmla="*/ 1621972 h 2253343"/>
              <a:gd name="connsiteX146" fmla="*/ 1018366 w 2351866"/>
              <a:gd name="connsiteY146" fmla="*/ 1627415 h 2253343"/>
              <a:gd name="connsiteX147" fmla="*/ 1045581 w 2351866"/>
              <a:gd name="connsiteY147" fmla="*/ 1638300 h 2253343"/>
              <a:gd name="connsiteX148" fmla="*/ 1067352 w 2351866"/>
              <a:gd name="connsiteY148" fmla="*/ 1681843 h 2253343"/>
              <a:gd name="connsiteX149" fmla="*/ 1045581 w 2351866"/>
              <a:gd name="connsiteY149" fmla="*/ 1719943 h 2253343"/>
              <a:gd name="connsiteX150" fmla="*/ 1002038 w 2351866"/>
              <a:gd name="connsiteY150" fmla="*/ 1736272 h 2253343"/>
              <a:gd name="connsiteX151" fmla="*/ 980266 w 2351866"/>
              <a:gd name="connsiteY151" fmla="*/ 1736272 h 2253343"/>
              <a:gd name="connsiteX152" fmla="*/ 953052 w 2351866"/>
              <a:gd name="connsiteY152" fmla="*/ 1758043 h 2253343"/>
              <a:gd name="connsiteX153" fmla="*/ 936723 w 2351866"/>
              <a:gd name="connsiteY153" fmla="*/ 1801586 h 2253343"/>
              <a:gd name="connsiteX154" fmla="*/ 909509 w 2351866"/>
              <a:gd name="connsiteY154" fmla="*/ 1801586 h 2253343"/>
              <a:gd name="connsiteX155" fmla="*/ 904066 w 2351866"/>
              <a:gd name="connsiteY155" fmla="*/ 1763486 h 2253343"/>
              <a:gd name="connsiteX156" fmla="*/ 904066 w 2351866"/>
              <a:gd name="connsiteY156" fmla="*/ 1730829 h 2253343"/>
              <a:gd name="connsiteX157" fmla="*/ 844195 w 2351866"/>
              <a:gd name="connsiteY157" fmla="*/ 1692729 h 2253343"/>
              <a:gd name="connsiteX158" fmla="*/ 811538 w 2351866"/>
              <a:gd name="connsiteY158" fmla="*/ 1660072 h 2253343"/>
              <a:gd name="connsiteX159" fmla="*/ 800652 w 2351866"/>
              <a:gd name="connsiteY159" fmla="*/ 1681843 h 2253343"/>
              <a:gd name="connsiteX160" fmla="*/ 806095 w 2351866"/>
              <a:gd name="connsiteY160" fmla="*/ 1741715 h 2253343"/>
              <a:gd name="connsiteX161" fmla="*/ 844195 w 2351866"/>
              <a:gd name="connsiteY161" fmla="*/ 1828800 h 2253343"/>
              <a:gd name="connsiteX162" fmla="*/ 855081 w 2351866"/>
              <a:gd name="connsiteY162" fmla="*/ 1899557 h 2253343"/>
              <a:gd name="connsiteX163" fmla="*/ 860523 w 2351866"/>
              <a:gd name="connsiteY163" fmla="*/ 1953986 h 2253343"/>
              <a:gd name="connsiteX164" fmla="*/ 865966 w 2351866"/>
              <a:gd name="connsiteY164" fmla="*/ 1997529 h 2253343"/>
              <a:gd name="connsiteX165" fmla="*/ 904066 w 2351866"/>
              <a:gd name="connsiteY165" fmla="*/ 2046515 h 2253343"/>
              <a:gd name="connsiteX166" fmla="*/ 904066 w 2351866"/>
              <a:gd name="connsiteY166" fmla="*/ 2117272 h 2253343"/>
              <a:gd name="connsiteX167" fmla="*/ 898623 w 2351866"/>
              <a:gd name="connsiteY167" fmla="*/ 2171700 h 2253343"/>
              <a:gd name="connsiteX168" fmla="*/ 860523 w 2351866"/>
              <a:gd name="connsiteY168" fmla="*/ 2231572 h 2253343"/>
              <a:gd name="connsiteX169" fmla="*/ 806095 w 2351866"/>
              <a:gd name="connsiteY169" fmla="*/ 2253343 h 2253343"/>
              <a:gd name="connsiteX170" fmla="*/ 784323 w 2351866"/>
              <a:gd name="connsiteY170" fmla="*/ 2253343 h 2253343"/>
              <a:gd name="connsiteX171" fmla="*/ 784323 w 2351866"/>
              <a:gd name="connsiteY171" fmla="*/ 2171700 h 2253343"/>
              <a:gd name="connsiteX172" fmla="*/ 795209 w 2351866"/>
              <a:gd name="connsiteY172" fmla="*/ 2111829 h 2253343"/>
              <a:gd name="connsiteX173" fmla="*/ 795209 w 2351866"/>
              <a:gd name="connsiteY173" fmla="*/ 2057400 h 2253343"/>
              <a:gd name="connsiteX174" fmla="*/ 762552 w 2351866"/>
              <a:gd name="connsiteY174" fmla="*/ 2013857 h 2253343"/>
              <a:gd name="connsiteX175" fmla="*/ 762552 w 2351866"/>
              <a:gd name="connsiteY175" fmla="*/ 1970315 h 2253343"/>
              <a:gd name="connsiteX176" fmla="*/ 719009 w 2351866"/>
              <a:gd name="connsiteY176" fmla="*/ 1970315 h 2253343"/>
              <a:gd name="connsiteX177" fmla="*/ 702681 w 2351866"/>
              <a:gd name="connsiteY177" fmla="*/ 1970315 h 2253343"/>
              <a:gd name="connsiteX178" fmla="*/ 686352 w 2351866"/>
              <a:gd name="connsiteY178" fmla="*/ 2024743 h 2253343"/>
              <a:gd name="connsiteX179" fmla="*/ 686352 w 2351866"/>
              <a:gd name="connsiteY179" fmla="*/ 2062843 h 2253343"/>
              <a:gd name="connsiteX180" fmla="*/ 653695 w 2351866"/>
              <a:gd name="connsiteY180" fmla="*/ 2117272 h 2253343"/>
              <a:gd name="connsiteX181" fmla="*/ 653695 w 2351866"/>
              <a:gd name="connsiteY181" fmla="*/ 2133600 h 2253343"/>
              <a:gd name="connsiteX182" fmla="*/ 615595 w 2351866"/>
              <a:gd name="connsiteY182" fmla="*/ 2111829 h 2253343"/>
              <a:gd name="connsiteX183" fmla="*/ 615595 w 2351866"/>
              <a:gd name="connsiteY183" fmla="*/ 2062843 h 2253343"/>
              <a:gd name="connsiteX184" fmla="*/ 615595 w 2351866"/>
              <a:gd name="connsiteY184" fmla="*/ 2013857 h 2253343"/>
              <a:gd name="connsiteX185" fmla="*/ 615595 w 2351866"/>
              <a:gd name="connsiteY185" fmla="*/ 1975757 h 2253343"/>
              <a:gd name="connsiteX186" fmla="*/ 610152 w 2351866"/>
              <a:gd name="connsiteY186" fmla="*/ 1921329 h 2253343"/>
              <a:gd name="connsiteX187" fmla="*/ 604709 w 2351866"/>
              <a:gd name="connsiteY187" fmla="*/ 1877786 h 2253343"/>
              <a:gd name="connsiteX188" fmla="*/ 582938 w 2351866"/>
              <a:gd name="connsiteY188" fmla="*/ 1856015 h 2253343"/>
              <a:gd name="connsiteX189" fmla="*/ 528509 w 2351866"/>
              <a:gd name="connsiteY189" fmla="*/ 1856015 h 2253343"/>
              <a:gd name="connsiteX190" fmla="*/ 517623 w 2351866"/>
              <a:gd name="connsiteY190" fmla="*/ 1921329 h 2253343"/>
              <a:gd name="connsiteX191" fmla="*/ 512181 w 2351866"/>
              <a:gd name="connsiteY191" fmla="*/ 1959429 h 2253343"/>
              <a:gd name="connsiteX192" fmla="*/ 506738 w 2351866"/>
              <a:gd name="connsiteY192" fmla="*/ 2008415 h 2253343"/>
              <a:gd name="connsiteX193" fmla="*/ 479523 w 2351866"/>
              <a:gd name="connsiteY193" fmla="*/ 1981200 h 2253343"/>
              <a:gd name="connsiteX194" fmla="*/ 446866 w 2351866"/>
              <a:gd name="connsiteY194" fmla="*/ 1937657 h 2253343"/>
              <a:gd name="connsiteX195" fmla="*/ 408766 w 2351866"/>
              <a:gd name="connsiteY195" fmla="*/ 1872343 h 2253343"/>
              <a:gd name="connsiteX196" fmla="*/ 381552 w 2351866"/>
              <a:gd name="connsiteY196" fmla="*/ 1828800 h 2253343"/>
              <a:gd name="connsiteX197" fmla="*/ 376109 w 2351866"/>
              <a:gd name="connsiteY197" fmla="*/ 1801586 h 2253343"/>
              <a:gd name="connsiteX198" fmla="*/ 376109 w 2351866"/>
              <a:gd name="connsiteY198" fmla="*/ 1768929 h 2253343"/>
              <a:gd name="connsiteX199" fmla="*/ 376109 w 2351866"/>
              <a:gd name="connsiteY199" fmla="*/ 1725386 h 2253343"/>
              <a:gd name="connsiteX200" fmla="*/ 419652 w 2351866"/>
              <a:gd name="connsiteY200" fmla="*/ 1709057 h 2253343"/>
              <a:gd name="connsiteX201" fmla="*/ 446866 w 2351866"/>
              <a:gd name="connsiteY201" fmla="*/ 1681843 h 2253343"/>
              <a:gd name="connsiteX202" fmla="*/ 446866 w 2351866"/>
              <a:gd name="connsiteY202" fmla="*/ 1627415 h 2253343"/>
              <a:gd name="connsiteX203" fmla="*/ 403323 w 2351866"/>
              <a:gd name="connsiteY203" fmla="*/ 1562100 h 2253343"/>
              <a:gd name="connsiteX204" fmla="*/ 359781 w 2351866"/>
              <a:gd name="connsiteY204" fmla="*/ 1534886 h 2253343"/>
              <a:gd name="connsiteX205" fmla="*/ 359781 w 2351866"/>
              <a:gd name="connsiteY205" fmla="*/ 1496786 h 2253343"/>
              <a:gd name="connsiteX206" fmla="*/ 332566 w 2351866"/>
              <a:gd name="connsiteY206" fmla="*/ 1458686 h 2253343"/>
              <a:gd name="connsiteX207" fmla="*/ 310795 w 2351866"/>
              <a:gd name="connsiteY207" fmla="*/ 1447800 h 2253343"/>
              <a:gd name="connsiteX208" fmla="*/ 321681 w 2351866"/>
              <a:gd name="connsiteY208" fmla="*/ 1409700 h 2253343"/>
              <a:gd name="connsiteX209" fmla="*/ 359781 w 2351866"/>
              <a:gd name="connsiteY209" fmla="*/ 1398815 h 2253343"/>
              <a:gd name="connsiteX210" fmla="*/ 392438 w 2351866"/>
              <a:gd name="connsiteY210" fmla="*/ 1344386 h 2253343"/>
              <a:gd name="connsiteX211" fmla="*/ 392438 w 2351866"/>
              <a:gd name="connsiteY211" fmla="*/ 1322615 h 2253343"/>
              <a:gd name="connsiteX212" fmla="*/ 435981 w 2351866"/>
              <a:gd name="connsiteY212" fmla="*/ 1322615 h 2253343"/>
              <a:gd name="connsiteX213" fmla="*/ 457752 w 2351866"/>
              <a:gd name="connsiteY213" fmla="*/ 1322615 h 2253343"/>
              <a:gd name="connsiteX214" fmla="*/ 479523 w 2351866"/>
              <a:gd name="connsiteY214" fmla="*/ 1322615 h 2253343"/>
              <a:gd name="connsiteX215" fmla="*/ 512181 w 2351866"/>
              <a:gd name="connsiteY215" fmla="*/ 1317172 h 2253343"/>
              <a:gd name="connsiteX216" fmla="*/ 539395 w 2351866"/>
              <a:gd name="connsiteY216" fmla="*/ 1295400 h 2253343"/>
              <a:gd name="connsiteX217" fmla="*/ 593823 w 2351866"/>
              <a:gd name="connsiteY217" fmla="*/ 1295400 h 2253343"/>
              <a:gd name="connsiteX218" fmla="*/ 719009 w 2351866"/>
              <a:gd name="connsiteY218" fmla="*/ 1355272 h 2253343"/>
              <a:gd name="connsiteX219" fmla="*/ 833309 w 2351866"/>
              <a:gd name="connsiteY219" fmla="*/ 1415143 h 2253343"/>
              <a:gd name="connsiteX220" fmla="*/ 844195 w 2351866"/>
              <a:gd name="connsiteY220" fmla="*/ 1453243 h 2253343"/>
              <a:gd name="connsiteX221" fmla="*/ 898623 w 2351866"/>
              <a:gd name="connsiteY221" fmla="*/ 1436915 h 2253343"/>
              <a:gd name="connsiteX222" fmla="*/ 936723 w 2351866"/>
              <a:gd name="connsiteY222" fmla="*/ 1409700 h 2253343"/>
              <a:gd name="connsiteX223" fmla="*/ 947609 w 2351866"/>
              <a:gd name="connsiteY223" fmla="*/ 1393372 h 2253343"/>
              <a:gd name="connsiteX224" fmla="*/ 871409 w 2351866"/>
              <a:gd name="connsiteY224" fmla="*/ 1366157 h 2253343"/>
              <a:gd name="connsiteX225" fmla="*/ 838752 w 2351866"/>
              <a:gd name="connsiteY225" fmla="*/ 1344386 h 2253343"/>
              <a:gd name="connsiteX226" fmla="*/ 838752 w 2351866"/>
              <a:gd name="connsiteY226" fmla="*/ 1295400 h 2253343"/>
              <a:gd name="connsiteX227" fmla="*/ 795209 w 2351866"/>
              <a:gd name="connsiteY227" fmla="*/ 1311729 h 2253343"/>
              <a:gd name="connsiteX228" fmla="*/ 778881 w 2351866"/>
              <a:gd name="connsiteY228" fmla="*/ 1295400 h 2253343"/>
              <a:gd name="connsiteX229" fmla="*/ 724452 w 2351866"/>
              <a:gd name="connsiteY229" fmla="*/ 1300843 h 2253343"/>
              <a:gd name="connsiteX230" fmla="*/ 697238 w 2351866"/>
              <a:gd name="connsiteY230" fmla="*/ 1317172 h 2253343"/>
              <a:gd name="connsiteX231" fmla="*/ 648252 w 2351866"/>
              <a:gd name="connsiteY231" fmla="*/ 1311729 h 2253343"/>
              <a:gd name="connsiteX232" fmla="*/ 615595 w 2351866"/>
              <a:gd name="connsiteY232" fmla="*/ 1279072 h 2253343"/>
              <a:gd name="connsiteX233" fmla="*/ 577495 w 2351866"/>
              <a:gd name="connsiteY233" fmla="*/ 1279072 h 2253343"/>
              <a:gd name="connsiteX234" fmla="*/ 539395 w 2351866"/>
              <a:gd name="connsiteY234" fmla="*/ 1268186 h 2253343"/>
              <a:gd name="connsiteX235" fmla="*/ 506738 w 2351866"/>
              <a:gd name="connsiteY235" fmla="*/ 1284515 h 2253343"/>
              <a:gd name="connsiteX236" fmla="*/ 495852 w 2351866"/>
              <a:gd name="connsiteY236" fmla="*/ 1300843 h 2253343"/>
              <a:gd name="connsiteX237" fmla="*/ 452309 w 2351866"/>
              <a:gd name="connsiteY237" fmla="*/ 1300843 h 2253343"/>
              <a:gd name="connsiteX238" fmla="*/ 441423 w 2351866"/>
              <a:gd name="connsiteY238" fmla="*/ 1273629 h 2253343"/>
              <a:gd name="connsiteX239" fmla="*/ 403323 w 2351866"/>
              <a:gd name="connsiteY239" fmla="*/ 1273629 h 2253343"/>
              <a:gd name="connsiteX240" fmla="*/ 370666 w 2351866"/>
              <a:gd name="connsiteY240" fmla="*/ 1273629 h 2253343"/>
              <a:gd name="connsiteX241" fmla="*/ 343452 w 2351866"/>
              <a:gd name="connsiteY241" fmla="*/ 1284515 h 2253343"/>
              <a:gd name="connsiteX242" fmla="*/ 332566 w 2351866"/>
              <a:gd name="connsiteY242" fmla="*/ 1268186 h 2253343"/>
              <a:gd name="connsiteX243" fmla="*/ 332566 w 2351866"/>
              <a:gd name="connsiteY243" fmla="*/ 1230086 h 2253343"/>
              <a:gd name="connsiteX244" fmla="*/ 316238 w 2351866"/>
              <a:gd name="connsiteY244" fmla="*/ 1208315 h 2253343"/>
              <a:gd name="connsiteX245" fmla="*/ 316238 w 2351866"/>
              <a:gd name="connsiteY245" fmla="*/ 1186543 h 2253343"/>
              <a:gd name="connsiteX246" fmla="*/ 316238 w 2351866"/>
              <a:gd name="connsiteY246" fmla="*/ 1143000 h 2253343"/>
              <a:gd name="connsiteX247" fmla="*/ 289023 w 2351866"/>
              <a:gd name="connsiteY247" fmla="*/ 1132115 h 2253343"/>
              <a:gd name="connsiteX248" fmla="*/ 261809 w 2351866"/>
              <a:gd name="connsiteY248" fmla="*/ 1132115 h 2253343"/>
              <a:gd name="connsiteX249" fmla="*/ 223709 w 2351866"/>
              <a:gd name="connsiteY249" fmla="*/ 1175657 h 2253343"/>
              <a:gd name="connsiteX250" fmla="*/ 201938 w 2351866"/>
              <a:gd name="connsiteY250" fmla="*/ 1175657 h 2253343"/>
              <a:gd name="connsiteX251" fmla="*/ 201938 w 2351866"/>
              <a:gd name="connsiteY251" fmla="*/ 1126672 h 2253343"/>
              <a:gd name="connsiteX252" fmla="*/ 201938 w 2351866"/>
              <a:gd name="connsiteY252" fmla="*/ 1050472 h 2253343"/>
              <a:gd name="connsiteX253" fmla="*/ 207381 w 2351866"/>
              <a:gd name="connsiteY253" fmla="*/ 1012372 h 2253343"/>
              <a:gd name="connsiteX254" fmla="*/ 240038 w 2351866"/>
              <a:gd name="connsiteY254" fmla="*/ 974272 h 2253343"/>
              <a:gd name="connsiteX255" fmla="*/ 256366 w 2351866"/>
              <a:gd name="connsiteY255" fmla="*/ 936172 h 2253343"/>
              <a:gd name="connsiteX256" fmla="*/ 218266 w 2351866"/>
              <a:gd name="connsiteY256" fmla="*/ 876300 h 2253343"/>
              <a:gd name="connsiteX257" fmla="*/ 174723 w 2351866"/>
              <a:gd name="connsiteY257" fmla="*/ 827315 h 2253343"/>
              <a:gd name="connsiteX258" fmla="*/ 147509 w 2351866"/>
              <a:gd name="connsiteY258" fmla="*/ 800100 h 2253343"/>
              <a:gd name="connsiteX259" fmla="*/ 162550 w 2351866"/>
              <a:gd name="connsiteY259" fmla="*/ 727949 h 2253343"/>
              <a:gd name="connsiteX260" fmla="*/ 149482 w 2351866"/>
              <a:gd name="connsiteY260" fmla="*/ 686011 h 2253343"/>
              <a:gd name="connsiteX261" fmla="*/ 118743 w 2351866"/>
              <a:gd name="connsiteY261" fmla="*/ 656483 h 2253343"/>
              <a:gd name="connsiteX262" fmla="*/ 99470 w 2351866"/>
              <a:gd name="connsiteY262" fmla="*/ 619986 h 2253343"/>
              <a:gd name="connsiteX263" fmla="*/ 68549 w 2351866"/>
              <a:gd name="connsiteY263" fmla="*/ 668052 h 2253343"/>
              <a:gd name="connsiteX264" fmla="*/ 70915 w 2351866"/>
              <a:gd name="connsiteY264" fmla="*/ 725978 h 2253343"/>
              <a:gd name="connsiteX265" fmla="*/ 111907 w 2351866"/>
              <a:gd name="connsiteY265" fmla="*/ 749879 h 2253343"/>
              <a:gd name="connsiteX266" fmla="*/ 108962 w 2351866"/>
              <a:gd name="connsiteY266" fmla="*/ 791108 h 2253343"/>
              <a:gd name="connsiteX267" fmla="*/ 48592 w 2351866"/>
              <a:gd name="connsiteY267" fmla="*/ 751351 h 2253343"/>
              <a:gd name="connsiteX268" fmla="*/ 36812 w 2351866"/>
              <a:gd name="connsiteY268" fmla="*/ 716012 h 2253343"/>
              <a:gd name="connsiteX269" fmla="*/ 44173 w 2351866"/>
              <a:gd name="connsiteY269" fmla="*/ 690981 h 2253343"/>
              <a:gd name="connsiteX270" fmla="*/ 0 w 2351866"/>
              <a:gd name="connsiteY270" fmla="*/ 632082 h 2253343"/>
              <a:gd name="connsiteX271" fmla="*/ 0 w 2351866"/>
              <a:gd name="connsiteY271" fmla="*/ 595271 h 2253343"/>
              <a:gd name="connsiteX272" fmla="*/ 60371 w 2351866"/>
              <a:gd name="connsiteY272" fmla="*/ 602633 h 2253343"/>
              <a:gd name="connsiteX273" fmla="*/ 60423 w 2351866"/>
              <a:gd name="connsiteY273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10895 w 2351866"/>
              <a:gd name="connsiteY96" fmla="*/ 952500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346298 w 2351866"/>
              <a:gd name="connsiteY104" fmla="*/ 1047751 h 2253343"/>
              <a:gd name="connsiteX105" fmla="*/ 1246966 w 2351866"/>
              <a:gd name="connsiteY105" fmla="*/ 1017815 h 2253343"/>
              <a:gd name="connsiteX106" fmla="*/ 1208866 w 2351866"/>
              <a:gd name="connsiteY106" fmla="*/ 1017815 h 2253343"/>
              <a:gd name="connsiteX107" fmla="*/ 1176209 w 2351866"/>
              <a:gd name="connsiteY107" fmla="*/ 1034143 h 2253343"/>
              <a:gd name="connsiteX108" fmla="*/ 1148995 w 2351866"/>
              <a:gd name="connsiteY108" fmla="*/ 1055915 h 2253343"/>
              <a:gd name="connsiteX109" fmla="*/ 1148995 w 2351866"/>
              <a:gd name="connsiteY109" fmla="*/ 1099457 h 2253343"/>
              <a:gd name="connsiteX110" fmla="*/ 1214309 w 2351866"/>
              <a:gd name="connsiteY110" fmla="*/ 1126672 h 2253343"/>
              <a:gd name="connsiteX111" fmla="*/ 1295952 w 2351866"/>
              <a:gd name="connsiteY111" fmla="*/ 1143000 h 2253343"/>
              <a:gd name="connsiteX112" fmla="*/ 1350381 w 2351866"/>
              <a:gd name="connsiteY112" fmla="*/ 1213757 h 2253343"/>
              <a:gd name="connsiteX113" fmla="*/ 1350381 w 2351866"/>
              <a:gd name="connsiteY113" fmla="*/ 1262743 h 2253343"/>
              <a:gd name="connsiteX114" fmla="*/ 1350381 w 2351866"/>
              <a:gd name="connsiteY114" fmla="*/ 1328057 h 2253343"/>
              <a:gd name="connsiteX115" fmla="*/ 1350381 w 2351866"/>
              <a:gd name="connsiteY115" fmla="*/ 1366157 h 2253343"/>
              <a:gd name="connsiteX116" fmla="*/ 1350381 w 2351866"/>
              <a:gd name="connsiteY116" fmla="*/ 1404257 h 2253343"/>
              <a:gd name="connsiteX117" fmla="*/ 1388481 w 2351866"/>
              <a:gd name="connsiteY117" fmla="*/ 1426029 h 2253343"/>
              <a:gd name="connsiteX118" fmla="*/ 1421138 w 2351866"/>
              <a:gd name="connsiteY118" fmla="*/ 1458686 h 2253343"/>
              <a:gd name="connsiteX119" fmla="*/ 1421138 w 2351866"/>
              <a:gd name="connsiteY119" fmla="*/ 1507672 h 2253343"/>
              <a:gd name="connsiteX120" fmla="*/ 1377595 w 2351866"/>
              <a:gd name="connsiteY120" fmla="*/ 1496786 h 2253343"/>
              <a:gd name="connsiteX121" fmla="*/ 1350381 w 2351866"/>
              <a:gd name="connsiteY121" fmla="*/ 1453243 h 2253343"/>
              <a:gd name="connsiteX122" fmla="*/ 1323166 w 2351866"/>
              <a:gd name="connsiteY122" fmla="*/ 1431472 h 2253343"/>
              <a:gd name="connsiteX123" fmla="*/ 1317723 w 2351866"/>
              <a:gd name="connsiteY123" fmla="*/ 1393372 h 2253343"/>
              <a:gd name="connsiteX124" fmla="*/ 1290509 w 2351866"/>
              <a:gd name="connsiteY124" fmla="*/ 1393372 h 2253343"/>
              <a:gd name="connsiteX125" fmla="*/ 1288406 w 2351866"/>
              <a:gd name="connsiteY125" fmla="*/ 1350644 h 2253343"/>
              <a:gd name="connsiteX126" fmla="*/ 1269263 w 2351866"/>
              <a:gd name="connsiteY126" fmla="*/ 1330030 h 2253343"/>
              <a:gd name="connsiteX127" fmla="*/ 1220672 w 2351866"/>
              <a:gd name="connsiteY127" fmla="*/ 1310887 h 2253343"/>
              <a:gd name="connsiteX128" fmla="*/ 1154411 w 2351866"/>
              <a:gd name="connsiteY128" fmla="*/ 1315304 h 2253343"/>
              <a:gd name="connsiteX129" fmla="*/ 1268738 w 2351866"/>
              <a:gd name="connsiteY129" fmla="*/ 1436915 h 2253343"/>
              <a:gd name="connsiteX130" fmla="*/ 1268738 w 2351866"/>
              <a:gd name="connsiteY130" fmla="*/ 1513115 h 2253343"/>
              <a:gd name="connsiteX131" fmla="*/ 1268738 w 2351866"/>
              <a:gd name="connsiteY131" fmla="*/ 1572986 h 2253343"/>
              <a:gd name="connsiteX132" fmla="*/ 1257852 w 2351866"/>
              <a:gd name="connsiteY132" fmla="*/ 1649186 h 2253343"/>
              <a:gd name="connsiteX133" fmla="*/ 1236081 w 2351866"/>
              <a:gd name="connsiteY133" fmla="*/ 1665515 h 2253343"/>
              <a:gd name="connsiteX134" fmla="*/ 1197981 w 2351866"/>
              <a:gd name="connsiteY134" fmla="*/ 1621972 h 2253343"/>
              <a:gd name="connsiteX135" fmla="*/ 1170766 w 2351866"/>
              <a:gd name="connsiteY135" fmla="*/ 1589315 h 2253343"/>
              <a:gd name="connsiteX136" fmla="*/ 1148995 w 2351866"/>
              <a:gd name="connsiteY136" fmla="*/ 1562100 h 2253343"/>
              <a:gd name="connsiteX137" fmla="*/ 1132666 w 2351866"/>
              <a:gd name="connsiteY137" fmla="*/ 1518557 h 2253343"/>
              <a:gd name="connsiteX138" fmla="*/ 1121781 w 2351866"/>
              <a:gd name="connsiteY138" fmla="*/ 1485900 h 2253343"/>
              <a:gd name="connsiteX139" fmla="*/ 1083681 w 2351866"/>
              <a:gd name="connsiteY139" fmla="*/ 1485900 h 2253343"/>
              <a:gd name="connsiteX140" fmla="*/ 1051023 w 2351866"/>
              <a:gd name="connsiteY140" fmla="*/ 1513115 h 2253343"/>
              <a:gd name="connsiteX141" fmla="*/ 1023809 w 2351866"/>
              <a:gd name="connsiteY141" fmla="*/ 1475015 h 2253343"/>
              <a:gd name="connsiteX142" fmla="*/ 1002038 w 2351866"/>
              <a:gd name="connsiteY142" fmla="*/ 1480457 h 2253343"/>
              <a:gd name="connsiteX143" fmla="*/ 974823 w 2351866"/>
              <a:gd name="connsiteY143" fmla="*/ 1534886 h 2253343"/>
              <a:gd name="connsiteX144" fmla="*/ 974823 w 2351866"/>
              <a:gd name="connsiteY144" fmla="*/ 1572986 h 2253343"/>
              <a:gd name="connsiteX145" fmla="*/ 980266 w 2351866"/>
              <a:gd name="connsiteY145" fmla="*/ 1621972 h 2253343"/>
              <a:gd name="connsiteX146" fmla="*/ 1018366 w 2351866"/>
              <a:gd name="connsiteY146" fmla="*/ 1627415 h 2253343"/>
              <a:gd name="connsiteX147" fmla="*/ 1045581 w 2351866"/>
              <a:gd name="connsiteY147" fmla="*/ 1638300 h 2253343"/>
              <a:gd name="connsiteX148" fmla="*/ 1067352 w 2351866"/>
              <a:gd name="connsiteY148" fmla="*/ 1681843 h 2253343"/>
              <a:gd name="connsiteX149" fmla="*/ 1045581 w 2351866"/>
              <a:gd name="connsiteY149" fmla="*/ 1719943 h 2253343"/>
              <a:gd name="connsiteX150" fmla="*/ 1002038 w 2351866"/>
              <a:gd name="connsiteY150" fmla="*/ 1736272 h 2253343"/>
              <a:gd name="connsiteX151" fmla="*/ 980266 w 2351866"/>
              <a:gd name="connsiteY151" fmla="*/ 1736272 h 2253343"/>
              <a:gd name="connsiteX152" fmla="*/ 953052 w 2351866"/>
              <a:gd name="connsiteY152" fmla="*/ 1758043 h 2253343"/>
              <a:gd name="connsiteX153" fmla="*/ 936723 w 2351866"/>
              <a:gd name="connsiteY153" fmla="*/ 1801586 h 2253343"/>
              <a:gd name="connsiteX154" fmla="*/ 909509 w 2351866"/>
              <a:gd name="connsiteY154" fmla="*/ 1801586 h 2253343"/>
              <a:gd name="connsiteX155" fmla="*/ 904066 w 2351866"/>
              <a:gd name="connsiteY155" fmla="*/ 1763486 h 2253343"/>
              <a:gd name="connsiteX156" fmla="*/ 904066 w 2351866"/>
              <a:gd name="connsiteY156" fmla="*/ 1730829 h 2253343"/>
              <a:gd name="connsiteX157" fmla="*/ 844195 w 2351866"/>
              <a:gd name="connsiteY157" fmla="*/ 1692729 h 2253343"/>
              <a:gd name="connsiteX158" fmla="*/ 811538 w 2351866"/>
              <a:gd name="connsiteY158" fmla="*/ 1660072 h 2253343"/>
              <a:gd name="connsiteX159" fmla="*/ 800652 w 2351866"/>
              <a:gd name="connsiteY159" fmla="*/ 1681843 h 2253343"/>
              <a:gd name="connsiteX160" fmla="*/ 806095 w 2351866"/>
              <a:gd name="connsiteY160" fmla="*/ 1741715 h 2253343"/>
              <a:gd name="connsiteX161" fmla="*/ 844195 w 2351866"/>
              <a:gd name="connsiteY161" fmla="*/ 1828800 h 2253343"/>
              <a:gd name="connsiteX162" fmla="*/ 855081 w 2351866"/>
              <a:gd name="connsiteY162" fmla="*/ 1899557 h 2253343"/>
              <a:gd name="connsiteX163" fmla="*/ 860523 w 2351866"/>
              <a:gd name="connsiteY163" fmla="*/ 1953986 h 2253343"/>
              <a:gd name="connsiteX164" fmla="*/ 865966 w 2351866"/>
              <a:gd name="connsiteY164" fmla="*/ 1997529 h 2253343"/>
              <a:gd name="connsiteX165" fmla="*/ 904066 w 2351866"/>
              <a:gd name="connsiteY165" fmla="*/ 2046515 h 2253343"/>
              <a:gd name="connsiteX166" fmla="*/ 904066 w 2351866"/>
              <a:gd name="connsiteY166" fmla="*/ 2117272 h 2253343"/>
              <a:gd name="connsiteX167" fmla="*/ 898623 w 2351866"/>
              <a:gd name="connsiteY167" fmla="*/ 2171700 h 2253343"/>
              <a:gd name="connsiteX168" fmla="*/ 860523 w 2351866"/>
              <a:gd name="connsiteY168" fmla="*/ 2231572 h 2253343"/>
              <a:gd name="connsiteX169" fmla="*/ 806095 w 2351866"/>
              <a:gd name="connsiteY169" fmla="*/ 2253343 h 2253343"/>
              <a:gd name="connsiteX170" fmla="*/ 784323 w 2351866"/>
              <a:gd name="connsiteY170" fmla="*/ 2253343 h 2253343"/>
              <a:gd name="connsiteX171" fmla="*/ 784323 w 2351866"/>
              <a:gd name="connsiteY171" fmla="*/ 2171700 h 2253343"/>
              <a:gd name="connsiteX172" fmla="*/ 795209 w 2351866"/>
              <a:gd name="connsiteY172" fmla="*/ 2111829 h 2253343"/>
              <a:gd name="connsiteX173" fmla="*/ 795209 w 2351866"/>
              <a:gd name="connsiteY173" fmla="*/ 2057400 h 2253343"/>
              <a:gd name="connsiteX174" fmla="*/ 762552 w 2351866"/>
              <a:gd name="connsiteY174" fmla="*/ 2013857 h 2253343"/>
              <a:gd name="connsiteX175" fmla="*/ 762552 w 2351866"/>
              <a:gd name="connsiteY175" fmla="*/ 1970315 h 2253343"/>
              <a:gd name="connsiteX176" fmla="*/ 719009 w 2351866"/>
              <a:gd name="connsiteY176" fmla="*/ 1970315 h 2253343"/>
              <a:gd name="connsiteX177" fmla="*/ 702681 w 2351866"/>
              <a:gd name="connsiteY177" fmla="*/ 1970315 h 2253343"/>
              <a:gd name="connsiteX178" fmla="*/ 686352 w 2351866"/>
              <a:gd name="connsiteY178" fmla="*/ 2024743 h 2253343"/>
              <a:gd name="connsiteX179" fmla="*/ 686352 w 2351866"/>
              <a:gd name="connsiteY179" fmla="*/ 2062843 h 2253343"/>
              <a:gd name="connsiteX180" fmla="*/ 653695 w 2351866"/>
              <a:gd name="connsiteY180" fmla="*/ 2117272 h 2253343"/>
              <a:gd name="connsiteX181" fmla="*/ 653695 w 2351866"/>
              <a:gd name="connsiteY181" fmla="*/ 2133600 h 2253343"/>
              <a:gd name="connsiteX182" fmla="*/ 615595 w 2351866"/>
              <a:gd name="connsiteY182" fmla="*/ 2111829 h 2253343"/>
              <a:gd name="connsiteX183" fmla="*/ 615595 w 2351866"/>
              <a:gd name="connsiteY183" fmla="*/ 2062843 h 2253343"/>
              <a:gd name="connsiteX184" fmla="*/ 615595 w 2351866"/>
              <a:gd name="connsiteY184" fmla="*/ 2013857 h 2253343"/>
              <a:gd name="connsiteX185" fmla="*/ 615595 w 2351866"/>
              <a:gd name="connsiteY185" fmla="*/ 1975757 h 2253343"/>
              <a:gd name="connsiteX186" fmla="*/ 610152 w 2351866"/>
              <a:gd name="connsiteY186" fmla="*/ 1921329 h 2253343"/>
              <a:gd name="connsiteX187" fmla="*/ 604709 w 2351866"/>
              <a:gd name="connsiteY187" fmla="*/ 1877786 h 2253343"/>
              <a:gd name="connsiteX188" fmla="*/ 582938 w 2351866"/>
              <a:gd name="connsiteY188" fmla="*/ 1856015 h 2253343"/>
              <a:gd name="connsiteX189" fmla="*/ 528509 w 2351866"/>
              <a:gd name="connsiteY189" fmla="*/ 1856015 h 2253343"/>
              <a:gd name="connsiteX190" fmla="*/ 517623 w 2351866"/>
              <a:gd name="connsiteY190" fmla="*/ 1921329 h 2253343"/>
              <a:gd name="connsiteX191" fmla="*/ 512181 w 2351866"/>
              <a:gd name="connsiteY191" fmla="*/ 1959429 h 2253343"/>
              <a:gd name="connsiteX192" fmla="*/ 506738 w 2351866"/>
              <a:gd name="connsiteY192" fmla="*/ 2008415 h 2253343"/>
              <a:gd name="connsiteX193" fmla="*/ 479523 w 2351866"/>
              <a:gd name="connsiteY193" fmla="*/ 1981200 h 2253343"/>
              <a:gd name="connsiteX194" fmla="*/ 446866 w 2351866"/>
              <a:gd name="connsiteY194" fmla="*/ 1937657 h 2253343"/>
              <a:gd name="connsiteX195" fmla="*/ 408766 w 2351866"/>
              <a:gd name="connsiteY195" fmla="*/ 1872343 h 2253343"/>
              <a:gd name="connsiteX196" fmla="*/ 381552 w 2351866"/>
              <a:gd name="connsiteY196" fmla="*/ 1828800 h 2253343"/>
              <a:gd name="connsiteX197" fmla="*/ 376109 w 2351866"/>
              <a:gd name="connsiteY197" fmla="*/ 1801586 h 2253343"/>
              <a:gd name="connsiteX198" fmla="*/ 376109 w 2351866"/>
              <a:gd name="connsiteY198" fmla="*/ 1768929 h 2253343"/>
              <a:gd name="connsiteX199" fmla="*/ 376109 w 2351866"/>
              <a:gd name="connsiteY199" fmla="*/ 1725386 h 2253343"/>
              <a:gd name="connsiteX200" fmla="*/ 419652 w 2351866"/>
              <a:gd name="connsiteY200" fmla="*/ 1709057 h 2253343"/>
              <a:gd name="connsiteX201" fmla="*/ 446866 w 2351866"/>
              <a:gd name="connsiteY201" fmla="*/ 1681843 h 2253343"/>
              <a:gd name="connsiteX202" fmla="*/ 446866 w 2351866"/>
              <a:gd name="connsiteY202" fmla="*/ 1627415 h 2253343"/>
              <a:gd name="connsiteX203" fmla="*/ 403323 w 2351866"/>
              <a:gd name="connsiteY203" fmla="*/ 1562100 h 2253343"/>
              <a:gd name="connsiteX204" fmla="*/ 359781 w 2351866"/>
              <a:gd name="connsiteY204" fmla="*/ 1534886 h 2253343"/>
              <a:gd name="connsiteX205" fmla="*/ 359781 w 2351866"/>
              <a:gd name="connsiteY205" fmla="*/ 1496786 h 2253343"/>
              <a:gd name="connsiteX206" fmla="*/ 332566 w 2351866"/>
              <a:gd name="connsiteY206" fmla="*/ 1458686 h 2253343"/>
              <a:gd name="connsiteX207" fmla="*/ 310795 w 2351866"/>
              <a:gd name="connsiteY207" fmla="*/ 1447800 h 2253343"/>
              <a:gd name="connsiteX208" fmla="*/ 321681 w 2351866"/>
              <a:gd name="connsiteY208" fmla="*/ 1409700 h 2253343"/>
              <a:gd name="connsiteX209" fmla="*/ 359781 w 2351866"/>
              <a:gd name="connsiteY209" fmla="*/ 1398815 h 2253343"/>
              <a:gd name="connsiteX210" fmla="*/ 392438 w 2351866"/>
              <a:gd name="connsiteY210" fmla="*/ 1344386 h 2253343"/>
              <a:gd name="connsiteX211" fmla="*/ 392438 w 2351866"/>
              <a:gd name="connsiteY211" fmla="*/ 1322615 h 2253343"/>
              <a:gd name="connsiteX212" fmla="*/ 435981 w 2351866"/>
              <a:gd name="connsiteY212" fmla="*/ 1322615 h 2253343"/>
              <a:gd name="connsiteX213" fmla="*/ 457752 w 2351866"/>
              <a:gd name="connsiteY213" fmla="*/ 1322615 h 2253343"/>
              <a:gd name="connsiteX214" fmla="*/ 479523 w 2351866"/>
              <a:gd name="connsiteY214" fmla="*/ 1322615 h 2253343"/>
              <a:gd name="connsiteX215" fmla="*/ 512181 w 2351866"/>
              <a:gd name="connsiteY215" fmla="*/ 1317172 h 2253343"/>
              <a:gd name="connsiteX216" fmla="*/ 539395 w 2351866"/>
              <a:gd name="connsiteY216" fmla="*/ 1295400 h 2253343"/>
              <a:gd name="connsiteX217" fmla="*/ 593823 w 2351866"/>
              <a:gd name="connsiteY217" fmla="*/ 1295400 h 2253343"/>
              <a:gd name="connsiteX218" fmla="*/ 719009 w 2351866"/>
              <a:gd name="connsiteY218" fmla="*/ 1355272 h 2253343"/>
              <a:gd name="connsiteX219" fmla="*/ 833309 w 2351866"/>
              <a:gd name="connsiteY219" fmla="*/ 1415143 h 2253343"/>
              <a:gd name="connsiteX220" fmla="*/ 844195 w 2351866"/>
              <a:gd name="connsiteY220" fmla="*/ 1453243 h 2253343"/>
              <a:gd name="connsiteX221" fmla="*/ 898623 w 2351866"/>
              <a:gd name="connsiteY221" fmla="*/ 1436915 h 2253343"/>
              <a:gd name="connsiteX222" fmla="*/ 936723 w 2351866"/>
              <a:gd name="connsiteY222" fmla="*/ 1409700 h 2253343"/>
              <a:gd name="connsiteX223" fmla="*/ 947609 w 2351866"/>
              <a:gd name="connsiteY223" fmla="*/ 1393372 h 2253343"/>
              <a:gd name="connsiteX224" fmla="*/ 871409 w 2351866"/>
              <a:gd name="connsiteY224" fmla="*/ 1366157 h 2253343"/>
              <a:gd name="connsiteX225" fmla="*/ 838752 w 2351866"/>
              <a:gd name="connsiteY225" fmla="*/ 1344386 h 2253343"/>
              <a:gd name="connsiteX226" fmla="*/ 838752 w 2351866"/>
              <a:gd name="connsiteY226" fmla="*/ 1295400 h 2253343"/>
              <a:gd name="connsiteX227" fmla="*/ 795209 w 2351866"/>
              <a:gd name="connsiteY227" fmla="*/ 1311729 h 2253343"/>
              <a:gd name="connsiteX228" fmla="*/ 778881 w 2351866"/>
              <a:gd name="connsiteY228" fmla="*/ 1295400 h 2253343"/>
              <a:gd name="connsiteX229" fmla="*/ 724452 w 2351866"/>
              <a:gd name="connsiteY229" fmla="*/ 1300843 h 2253343"/>
              <a:gd name="connsiteX230" fmla="*/ 697238 w 2351866"/>
              <a:gd name="connsiteY230" fmla="*/ 1317172 h 2253343"/>
              <a:gd name="connsiteX231" fmla="*/ 648252 w 2351866"/>
              <a:gd name="connsiteY231" fmla="*/ 1311729 h 2253343"/>
              <a:gd name="connsiteX232" fmla="*/ 615595 w 2351866"/>
              <a:gd name="connsiteY232" fmla="*/ 1279072 h 2253343"/>
              <a:gd name="connsiteX233" fmla="*/ 577495 w 2351866"/>
              <a:gd name="connsiteY233" fmla="*/ 1279072 h 2253343"/>
              <a:gd name="connsiteX234" fmla="*/ 539395 w 2351866"/>
              <a:gd name="connsiteY234" fmla="*/ 1268186 h 2253343"/>
              <a:gd name="connsiteX235" fmla="*/ 506738 w 2351866"/>
              <a:gd name="connsiteY235" fmla="*/ 1284515 h 2253343"/>
              <a:gd name="connsiteX236" fmla="*/ 495852 w 2351866"/>
              <a:gd name="connsiteY236" fmla="*/ 1300843 h 2253343"/>
              <a:gd name="connsiteX237" fmla="*/ 452309 w 2351866"/>
              <a:gd name="connsiteY237" fmla="*/ 1300843 h 2253343"/>
              <a:gd name="connsiteX238" fmla="*/ 441423 w 2351866"/>
              <a:gd name="connsiteY238" fmla="*/ 1273629 h 2253343"/>
              <a:gd name="connsiteX239" fmla="*/ 403323 w 2351866"/>
              <a:gd name="connsiteY239" fmla="*/ 1273629 h 2253343"/>
              <a:gd name="connsiteX240" fmla="*/ 370666 w 2351866"/>
              <a:gd name="connsiteY240" fmla="*/ 1273629 h 2253343"/>
              <a:gd name="connsiteX241" fmla="*/ 343452 w 2351866"/>
              <a:gd name="connsiteY241" fmla="*/ 1284515 h 2253343"/>
              <a:gd name="connsiteX242" fmla="*/ 332566 w 2351866"/>
              <a:gd name="connsiteY242" fmla="*/ 1268186 h 2253343"/>
              <a:gd name="connsiteX243" fmla="*/ 332566 w 2351866"/>
              <a:gd name="connsiteY243" fmla="*/ 1230086 h 2253343"/>
              <a:gd name="connsiteX244" fmla="*/ 316238 w 2351866"/>
              <a:gd name="connsiteY244" fmla="*/ 1208315 h 2253343"/>
              <a:gd name="connsiteX245" fmla="*/ 316238 w 2351866"/>
              <a:gd name="connsiteY245" fmla="*/ 1186543 h 2253343"/>
              <a:gd name="connsiteX246" fmla="*/ 316238 w 2351866"/>
              <a:gd name="connsiteY246" fmla="*/ 1143000 h 2253343"/>
              <a:gd name="connsiteX247" fmla="*/ 289023 w 2351866"/>
              <a:gd name="connsiteY247" fmla="*/ 1132115 h 2253343"/>
              <a:gd name="connsiteX248" fmla="*/ 261809 w 2351866"/>
              <a:gd name="connsiteY248" fmla="*/ 1132115 h 2253343"/>
              <a:gd name="connsiteX249" fmla="*/ 223709 w 2351866"/>
              <a:gd name="connsiteY249" fmla="*/ 1175657 h 2253343"/>
              <a:gd name="connsiteX250" fmla="*/ 201938 w 2351866"/>
              <a:gd name="connsiteY250" fmla="*/ 1175657 h 2253343"/>
              <a:gd name="connsiteX251" fmla="*/ 201938 w 2351866"/>
              <a:gd name="connsiteY251" fmla="*/ 1126672 h 2253343"/>
              <a:gd name="connsiteX252" fmla="*/ 201938 w 2351866"/>
              <a:gd name="connsiteY252" fmla="*/ 1050472 h 2253343"/>
              <a:gd name="connsiteX253" fmla="*/ 207381 w 2351866"/>
              <a:gd name="connsiteY253" fmla="*/ 1012372 h 2253343"/>
              <a:gd name="connsiteX254" fmla="*/ 240038 w 2351866"/>
              <a:gd name="connsiteY254" fmla="*/ 974272 h 2253343"/>
              <a:gd name="connsiteX255" fmla="*/ 256366 w 2351866"/>
              <a:gd name="connsiteY255" fmla="*/ 936172 h 2253343"/>
              <a:gd name="connsiteX256" fmla="*/ 218266 w 2351866"/>
              <a:gd name="connsiteY256" fmla="*/ 876300 h 2253343"/>
              <a:gd name="connsiteX257" fmla="*/ 174723 w 2351866"/>
              <a:gd name="connsiteY257" fmla="*/ 827315 h 2253343"/>
              <a:gd name="connsiteX258" fmla="*/ 147509 w 2351866"/>
              <a:gd name="connsiteY258" fmla="*/ 800100 h 2253343"/>
              <a:gd name="connsiteX259" fmla="*/ 162550 w 2351866"/>
              <a:gd name="connsiteY259" fmla="*/ 727949 h 2253343"/>
              <a:gd name="connsiteX260" fmla="*/ 149482 w 2351866"/>
              <a:gd name="connsiteY260" fmla="*/ 686011 h 2253343"/>
              <a:gd name="connsiteX261" fmla="*/ 118743 w 2351866"/>
              <a:gd name="connsiteY261" fmla="*/ 656483 h 2253343"/>
              <a:gd name="connsiteX262" fmla="*/ 99470 w 2351866"/>
              <a:gd name="connsiteY262" fmla="*/ 619986 h 2253343"/>
              <a:gd name="connsiteX263" fmla="*/ 68549 w 2351866"/>
              <a:gd name="connsiteY263" fmla="*/ 668052 h 2253343"/>
              <a:gd name="connsiteX264" fmla="*/ 70915 w 2351866"/>
              <a:gd name="connsiteY264" fmla="*/ 725978 h 2253343"/>
              <a:gd name="connsiteX265" fmla="*/ 111907 w 2351866"/>
              <a:gd name="connsiteY265" fmla="*/ 749879 h 2253343"/>
              <a:gd name="connsiteX266" fmla="*/ 108962 w 2351866"/>
              <a:gd name="connsiteY266" fmla="*/ 791108 h 2253343"/>
              <a:gd name="connsiteX267" fmla="*/ 48592 w 2351866"/>
              <a:gd name="connsiteY267" fmla="*/ 751351 h 2253343"/>
              <a:gd name="connsiteX268" fmla="*/ 36812 w 2351866"/>
              <a:gd name="connsiteY268" fmla="*/ 716012 h 2253343"/>
              <a:gd name="connsiteX269" fmla="*/ 44173 w 2351866"/>
              <a:gd name="connsiteY269" fmla="*/ 690981 h 2253343"/>
              <a:gd name="connsiteX270" fmla="*/ 0 w 2351866"/>
              <a:gd name="connsiteY270" fmla="*/ 632082 h 2253343"/>
              <a:gd name="connsiteX271" fmla="*/ 0 w 2351866"/>
              <a:gd name="connsiteY271" fmla="*/ 595271 h 2253343"/>
              <a:gd name="connsiteX272" fmla="*/ 60371 w 2351866"/>
              <a:gd name="connsiteY272" fmla="*/ 602633 h 2253343"/>
              <a:gd name="connsiteX273" fmla="*/ 60423 w 2351866"/>
              <a:gd name="connsiteY273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10895 w 2351866"/>
              <a:gd name="connsiteY96" fmla="*/ 952500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346298 w 2351866"/>
              <a:gd name="connsiteY104" fmla="*/ 1047751 h 2253343"/>
              <a:gd name="connsiteX105" fmla="*/ 1246966 w 2351866"/>
              <a:gd name="connsiteY105" fmla="*/ 1017815 h 2253343"/>
              <a:gd name="connsiteX106" fmla="*/ 1249687 w 2351866"/>
              <a:gd name="connsiteY106" fmla="*/ 1094015 h 2253343"/>
              <a:gd name="connsiteX107" fmla="*/ 1176209 w 2351866"/>
              <a:gd name="connsiteY107" fmla="*/ 1034143 h 2253343"/>
              <a:gd name="connsiteX108" fmla="*/ 1148995 w 2351866"/>
              <a:gd name="connsiteY108" fmla="*/ 1055915 h 2253343"/>
              <a:gd name="connsiteX109" fmla="*/ 1148995 w 2351866"/>
              <a:gd name="connsiteY109" fmla="*/ 1099457 h 2253343"/>
              <a:gd name="connsiteX110" fmla="*/ 1214309 w 2351866"/>
              <a:gd name="connsiteY110" fmla="*/ 1126672 h 2253343"/>
              <a:gd name="connsiteX111" fmla="*/ 1295952 w 2351866"/>
              <a:gd name="connsiteY111" fmla="*/ 1143000 h 2253343"/>
              <a:gd name="connsiteX112" fmla="*/ 1350381 w 2351866"/>
              <a:gd name="connsiteY112" fmla="*/ 1213757 h 2253343"/>
              <a:gd name="connsiteX113" fmla="*/ 1350381 w 2351866"/>
              <a:gd name="connsiteY113" fmla="*/ 1262743 h 2253343"/>
              <a:gd name="connsiteX114" fmla="*/ 1350381 w 2351866"/>
              <a:gd name="connsiteY114" fmla="*/ 1328057 h 2253343"/>
              <a:gd name="connsiteX115" fmla="*/ 1350381 w 2351866"/>
              <a:gd name="connsiteY115" fmla="*/ 1366157 h 2253343"/>
              <a:gd name="connsiteX116" fmla="*/ 1350381 w 2351866"/>
              <a:gd name="connsiteY116" fmla="*/ 1404257 h 2253343"/>
              <a:gd name="connsiteX117" fmla="*/ 1388481 w 2351866"/>
              <a:gd name="connsiteY117" fmla="*/ 1426029 h 2253343"/>
              <a:gd name="connsiteX118" fmla="*/ 1421138 w 2351866"/>
              <a:gd name="connsiteY118" fmla="*/ 1458686 h 2253343"/>
              <a:gd name="connsiteX119" fmla="*/ 1421138 w 2351866"/>
              <a:gd name="connsiteY119" fmla="*/ 1507672 h 2253343"/>
              <a:gd name="connsiteX120" fmla="*/ 1377595 w 2351866"/>
              <a:gd name="connsiteY120" fmla="*/ 1496786 h 2253343"/>
              <a:gd name="connsiteX121" fmla="*/ 1350381 w 2351866"/>
              <a:gd name="connsiteY121" fmla="*/ 1453243 h 2253343"/>
              <a:gd name="connsiteX122" fmla="*/ 1323166 w 2351866"/>
              <a:gd name="connsiteY122" fmla="*/ 1431472 h 2253343"/>
              <a:gd name="connsiteX123" fmla="*/ 1317723 w 2351866"/>
              <a:gd name="connsiteY123" fmla="*/ 1393372 h 2253343"/>
              <a:gd name="connsiteX124" fmla="*/ 1290509 w 2351866"/>
              <a:gd name="connsiteY124" fmla="*/ 1393372 h 2253343"/>
              <a:gd name="connsiteX125" fmla="*/ 1288406 w 2351866"/>
              <a:gd name="connsiteY125" fmla="*/ 1350644 h 2253343"/>
              <a:gd name="connsiteX126" fmla="*/ 1269263 w 2351866"/>
              <a:gd name="connsiteY126" fmla="*/ 1330030 h 2253343"/>
              <a:gd name="connsiteX127" fmla="*/ 1220672 w 2351866"/>
              <a:gd name="connsiteY127" fmla="*/ 1310887 h 2253343"/>
              <a:gd name="connsiteX128" fmla="*/ 1154411 w 2351866"/>
              <a:gd name="connsiteY128" fmla="*/ 1315304 h 2253343"/>
              <a:gd name="connsiteX129" fmla="*/ 1268738 w 2351866"/>
              <a:gd name="connsiteY129" fmla="*/ 1436915 h 2253343"/>
              <a:gd name="connsiteX130" fmla="*/ 1268738 w 2351866"/>
              <a:gd name="connsiteY130" fmla="*/ 1513115 h 2253343"/>
              <a:gd name="connsiteX131" fmla="*/ 1268738 w 2351866"/>
              <a:gd name="connsiteY131" fmla="*/ 1572986 h 2253343"/>
              <a:gd name="connsiteX132" fmla="*/ 1257852 w 2351866"/>
              <a:gd name="connsiteY132" fmla="*/ 1649186 h 2253343"/>
              <a:gd name="connsiteX133" fmla="*/ 1236081 w 2351866"/>
              <a:gd name="connsiteY133" fmla="*/ 1665515 h 2253343"/>
              <a:gd name="connsiteX134" fmla="*/ 1197981 w 2351866"/>
              <a:gd name="connsiteY134" fmla="*/ 1621972 h 2253343"/>
              <a:gd name="connsiteX135" fmla="*/ 1170766 w 2351866"/>
              <a:gd name="connsiteY135" fmla="*/ 1589315 h 2253343"/>
              <a:gd name="connsiteX136" fmla="*/ 1148995 w 2351866"/>
              <a:gd name="connsiteY136" fmla="*/ 1562100 h 2253343"/>
              <a:gd name="connsiteX137" fmla="*/ 1132666 w 2351866"/>
              <a:gd name="connsiteY137" fmla="*/ 1518557 h 2253343"/>
              <a:gd name="connsiteX138" fmla="*/ 1121781 w 2351866"/>
              <a:gd name="connsiteY138" fmla="*/ 1485900 h 2253343"/>
              <a:gd name="connsiteX139" fmla="*/ 1083681 w 2351866"/>
              <a:gd name="connsiteY139" fmla="*/ 1485900 h 2253343"/>
              <a:gd name="connsiteX140" fmla="*/ 1051023 w 2351866"/>
              <a:gd name="connsiteY140" fmla="*/ 1513115 h 2253343"/>
              <a:gd name="connsiteX141" fmla="*/ 1023809 w 2351866"/>
              <a:gd name="connsiteY141" fmla="*/ 1475015 h 2253343"/>
              <a:gd name="connsiteX142" fmla="*/ 1002038 w 2351866"/>
              <a:gd name="connsiteY142" fmla="*/ 1480457 h 2253343"/>
              <a:gd name="connsiteX143" fmla="*/ 974823 w 2351866"/>
              <a:gd name="connsiteY143" fmla="*/ 1534886 h 2253343"/>
              <a:gd name="connsiteX144" fmla="*/ 974823 w 2351866"/>
              <a:gd name="connsiteY144" fmla="*/ 1572986 h 2253343"/>
              <a:gd name="connsiteX145" fmla="*/ 980266 w 2351866"/>
              <a:gd name="connsiteY145" fmla="*/ 1621972 h 2253343"/>
              <a:gd name="connsiteX146" fmla="*/ 1018366 w 2351866"/>
              <a:gd name="connsiteY146" fmla="*/ 1627415 h 2253343"/>
              <a:gd name="connsiteX147" fmla="*/ 1045581 w 2351866"/>
              <a:gd name="connsiteY147" fmla="*/ 1638300 h 2253343"/>
              <a:gd name="connsiteX148" fmla="*/ 1067352 w 2351866"/>
              <a:gd name="connsiteY148" fmla="*/ 1681843 h 2253343"/>
              <a:gd name="connsiteX149" fmla="*/ 1045581 w 2351866"/>
              <a:gd name="connsiteY149" fmla="*/ 1719943 h 2253343"/>
              <a:gd name="connsiteX150" fmla="*/ 1002038 w 2351866"/>
              <a:gd name="connsiteY150" fmla="*/ 1736272 h 2253343"/>
              <a:gd name="connsiteX151" fmla="*/ 980266 w 2351866"/>
              <a:gd name="connsiteY151" fmla="*/ 1736272 h 2253343"/>
              <a:gd name="connsiteX152" fmla="*/ 953052 w 2351866"/>
              <a:gd name="connsiteY152" fmla="*/ 1758043 h 2253343"/>
              <a:gd name="connsiteX153" fmla="*/ 936723 w 2351866"/>
              <a:gd name="connsiteY153" fmla="*/ 1801586 h 2253343"/>
              <a:gd name="connsiteX154" fmla="*/ 909509 w 2351866"/>
              <a:gd name="connsiteY154" fmla="*/ 1801586 h 2253343"/>
              <a:gd name="connsiteX155" fmla="*/ 904066 w 2351866"/>
              <a:gd name="connsiteY155" fmla="*/ 1763486 h 2253343"/>
              <a:gd name="connsiteX156" fmla="*/ 904066 w 2351866"/>
              <a:gd name="connsiteY156" fmla="*/ 1730829 h 2253343"/>
              <a:gd name="connsiteX157" fmla="*/ 844195 w 2351866"/>
              <a:gd name="connsiteY157" fmla="*/ 1692729 h 2253343"/>
              <a:gd name="connsiteX158" fmla="*/ 811538 w 2351866"/>
              <a:gd name="connsiteY158" fmla="*/ 1660072 h 2253343"/>
              <a:gd name="connsiteX159" fmla="*/ 800652 w 2351866"/>
              <a:gd name="connsiteY159" fmla="*/ 1681843 h 2253343"/>
              <a:gd name="connsiteX160" fmla="*/ 806095 w 2351866"/>
              <a:gd name="connsiteY160" fmla="*/ 1741715 h 2253343"/>
              <a:gd name="connsiteX161" fmla="*/ 844195 w 2351866"/>
              <a:gd name="connsiteY161" fmla="*/ 1828800 h 2253343"/>
              <a:gd name="connsiteX162" fmla="*/ 855081 w 2351866"/>
              <a:gd name="connsiteY162" fmla="*/ 1899557 h 2253343"/>
              <a:gd name="connsiteX163" fmla="*/ 860523 w 2351866"/>
              <a:gd name="connsiteY163" fmla="*/ 1953986 h 2253343"/>
              <a:gd name="connsiteX164" fmla="*/ 865966 w 2351866"/>
              <a:gd name="connsiteY164" fmla="*/ 1997529 h 2253343"/>
              <a:gd name="connsiteX165" fmla="*/ 904066 w 2351866"/>
              <a:gd name="connsiteY165" fmla="*/ 2046515 h 2253343"/>
              <a:gd name="connsiteX166" fmla="*/ 904066 w 2351866"/>
              <a:gd name="connsiteY166" fmla="*/ 2117272 h 2253343"/>
              <a:gd name="connsiteX167" fmla="*/ 898623 w 2351866"/>
              <a:gd name="connsiteY167" fmla="*/ 2171700 h 2253343"/>
              <a:gd name="connsiteX168" fmla="*/ 860523 w 2351866"/>
              <a:gd name="connsiteY168" fmla="*/ 2231572 h 2253343"/>
              <a:gd name="connsiteX169" fmla="*/ 806095 w 2351866"/>
              <a:gd name="connsiteY169" fmla="*/ 2253343 h 2253343"/>
              <a:gd name="connsiteX170" fmla="*/ 784323 w 2351866"/>
              <a:gd name="connsiteY170" fmla="*/ 2253343 h 2253343"/>
              <a:gd name="connsiteX171" fmla="*/ 784323 w 2351866"/>
              <a:gd name="connsiteY171" fmla="*/ 2171700 h 2253343"/>
              <a:gd name="connsiteX172" fmla="*/ 795209 w 2351866"/>
              <a:gd name="connsiteY172" fmla="*/ 2111829 h 2253343"/>
              <a:gd name="connsiteX173" fmla="*/ 795209 w 2351866"/>
              <a:gd name="connsiteY173" fmla="*/ 2057400 h 2253343"/>
              <a:gd name="connsiteX174" fmla="*/ 762552 w 2351866"/>
              <a:gd name="connsiteY174" fmla="*/ 2013857 h 2253343"/>
              <a:gd name="connsiteX175" fmla="*/ 762552 w 2351866"/>
              <a:gd name="connsiteY175" fmla="*/ 1970315 h 2253343"/>
              <a:gd name="connsiteX176" fmla="*/ 719009 w 2351866"/>
              <a:gd name="connsiteY176" fmla="*/ 1970315 h 2253343"/>
              <a:gd name="connsiteX177" fmla="*/ 702681 w 2351866"/>
              <a:gd name="connsiteY177" fmla="*/ 1970315 h 2253343"/>
              <a:gd name="connsiteX178" fmla="*/ 686352 w 2351866"/>
              <a:gd name="connsiteY178" fmla="*/ 2024743 h 2253343"/>
              <a:gd name="connsiteX179" fmla="*/ 686352 w 2351866"/>
              <a:gd name="connsiteY179" fmla="*/ 2062843 h 2253343"/>
              <a:gd name="connsiteX180" fmla="*/ 653695 w 2351866"/>
              <a:gd name="connsiteY180" fmla="*/ 2117272 h 2253343"/>
              <a:gd name="connsiteX181" fmla="*/ 653695 w 2351866"/>
              <a:gd name="connsiteY181" fmla="*/ 2133600 h 2253343"/>
              <a:gd name="connsiteX182" fmla="*/ 615595 w 2351866"/>
              <a:gd name="connsiteY182" fmla="*/ 2111829 h 2253343"/>
              <a:gd name="connsiteX183" fmla="*/ 615595 w 2351866"/>
              <a:gd name="connsiteY183" fmla="*/ 2062843 h 2253343"/>
              <a:gd name="connsiteX184" fmla="*/ 615595 w 2351866"/>
              <a:gd name="connsiteY184" fmla="*/ 2013857 h 2253343"/>
              <a:gd name="connsiteX185" fmla="*/ 615595 w 2351866"/>
              <a:gd name="connsiteY185" fmla="*/ 1975757 h 2253343"/>
              <a:gd name="connsiteX186" fmla="*/ 610152 w 2351866"/>
              <a:gd name="connsiteY186" fmla="*/ 1921329 h 2253343"/>
              <a:gd name="connsiteX187" fmla="*/ 604709 w 2351866"/>
              <a:gd name="connsiteY187" fmla="*/ 1877786 h 2253343"/>
              <a:gd name="connsiteX188" fmla="*/ 582938 w 2351866"/>
              <a:gd name="connsiteY188" fmla="*/ 1856015 h 2253343"/>
              <a:gd name="connsiteX189" fmla="*/ 528509 w 2351866"/>
              <a:gd name="connsiteY189" fmla="*/ 1856015 h 2253343"/>
              <a:gd name="connsiteX190" fmla="*/ 517623 w 2351866"/>
              <a:gd name="connsiteY190" fmla="*/ 1921329 h 2253343"/>
              <a:gd name="connsiteX191" fmla="*/ 512181 w 2351866"/>
              <a:gd name="connsiteY191" fmla="*/ 1959429 h 2253343"/>
              <a:gd name="connsiteX192" fmla="*/ 506738 w 2351866"/>
              <a:gd name="connsiteY192" fmla="*/ 2008415 h 2253343"/>
              <a:gd name="connsiteX193" fmla="*/ 479523 w 2351866"/>
              <a:gd name="connsiteY193" fmla="*/ 1981200 h 2253343"/>
              <a:gd name="connsiteX194" fmla="*/ 446866 w 2351866"/>
              <a:gd name="connsiteY194" fmla="*/ 1937657 h 2253343"/>
              <a:gd name="connsiteX195" fmla="*/ 408766 w 2351866"/>
              <a:gd name="connsiteY195" fmla="*/ 1872343 h 2253343"/>
              <a:gd name="connsiteX196" fmla="*/ 381552 w 2351866"/>
              <a:gd name="connsiteY196" fmla="*/ 1828800 h 2253343"/>
              <a:gd name="connsiteX197" fmla="*/ 376109 w 2351866"/>
              <a:gd name="connsiteY197" fmla="*/ 1801586 h 2253343"/>
              <a:gd name="connsiteX198" fmla="*/ 376109 w 2351866"/>
              <a:gd name="connsiteY198" fmla="*/ 1768929 h 2253343"/>
              <a:gd name="connsiteX199" fmla="*/ 376109 w 2351866"/>
              <a:gd name="connsiteY199" fmla="*/ 1725386 h 2253343"/>
              <a:gd name="connsiteX200" fmla="*/ 419652 w 2351866"/>
              <a:gd name="connsiteY200" fmla="*/ 1709057 h 2253343"/>
              <a:gd name="connsiteX201" fmla="*/ 446866 w 2351866"/>
              <a:gd name="connsiteY201" fmla="*/ 1681843 h 2253343"/>
              <a:gd name="connsiteX202" fmla="*/ 446866 w 2351866"/>
              <a:gd name="connsiteY202" fmla="*/ 1627415 h 2253343"/>
              <a:gd name="connsiteX203" fmla="*/ 403323 w 2351866"/>
              <a:gd name="connsiteY203" fmla="*/ 1562100 h 2253343"/>
              <a:gd name="connsiteX204" fmla="*/ 359781 w 2351866"/>
              <a:gd name="connsiteY204" fmla="*/ 1534886 h 2253343"/>
              <a:gd name="connsiteX205" fmla="*/ 359781 w 2351866"/>
              <a:gd name="connsiteY205" fmla="*/ 1496786 h 2253343"/>
              <a:gd name="connsiteX206" fmla="*/ 332566 w 2351866"/>
              <a:gd name="connsiteY206" fmla="*/ 1458686 h 2253343"/>
              <a:gd name="connsiteX207" fmla="*/ 310795 w 2351866"/>
              <a:gd name="connsiteY207" fmla="*/ 1447800 h 2253343"/>
              <a:gd name="connsiteX208" fmla="*/ 321681 w 2351866"/>
              <a:gd name="connsiteY208" fmla="*/ 1409700 h 2253343"/>
              <a:gd name="connsiteX209" fmla="*/ 359781 w 2351866"/>
              <a:gd name="connsiteY209" fmla="*/ 1398815 h 2253343"/>
              <a:gd name="connsiteX210" fmla="*/ 392438 w 2351866"/>
              <a:gd name="connsiteY210" fmla="*/ 1344386 h 2253343"/>
              <a:gd name="connsiteX211" fmla="*/ 392438 w 2351866"/>
              <a:gd name="connsiteY211" fmla="*/ 1322615 h 2253343"/>
              <a:gd name="connsiteX212" fmla="*/ 435981 w 2351866"/>
              <a:gd name="connsiteY212" fmla="*/ 1322615 h 2253343"/>
              <a:gd name="connsiteX213" fmla="*/ 457752 w 2351866"/>
              <a:gd name="connsiteY213" fmla="*/ 1322615 h 2253343"/>
              <a:gd name="connsiteX214" fmla="*/ 479523 w 2351866"/>
              <a:gd name="connsiteY214" fmla="*/ 1322615 h 2253343"/>
              <a:gd name="connsiteX215" fmla="*/ 512181 w 2351866"/>
              <a:gd name="connsiteY215" fmla="*/ 1317172 h 2253343"/>
              <a:gd name="connsiteX216" fmla="*/ 539395 w 2351866"/>
              <a:gd name="connsiteY216" fmla="*/ 1295400 h 2253343"/>
              <a:gd name="connsiteX217" fmla="*/ 593823 w 2351866"/>
              <a:gd name="connsiteY217" fmla="*/ 1295400 h 2253343"/>
              <a:gd name="connsiteX218" fmla="*/ 719009 w 2351866"/>
              <a:gd name="connsiteY218" fmla="*/ 1355272 h 2253343"/>
              <a:gd name="connsiteX219" fmla="*/ 833309 w 2351866"/>
              <a:gd name="connsiteY219" fmla="*/ 1415143 h 2253343"/>
              <a:gd name="connsiteX220" fmla="*/ 844195 w 2351866"/>
              <a:gd name="connsiteY220" fmla="*/ 1453243 h 2253343"/>
              <a:gd name="connsiteX221" fmla="*/ 898623 w 2351866"/>
              <a:gd name="connsiteY221" fmla="*/ 1436915 h 2253343"/>
              <a:gd name="connsiteX222" fmla="*/ 936723 w 2351866"/>
              <a:gd name="connsiteY222" fmla="*/ 1409700 h 2253343"/>
              <a:gd name="connsiteX223" fmla="*/ 947609 w 2351866"/>
              <a:gd name="connsiteY223" fmla="*/ 1393372 h 2253343"/>
              <a:gd name="connsiteX224" fmla="*/ 871409 w 2351866"/>
              <a:gd name="connsiteY224" fmla="*/ 1366157 h 2253343"/>
              <a:gd name="connsiteX225" fmla="*/ 838752 w 2351866"/>
              <a:gd name="connsiteY225" fmla="*/ 1344386 h 2253343"/>
              <a:gd name="connsiteX226" fmla="*/ 838752 w 2351866"/>
              <a:gd name="connsiteY226" fmla="*/ 1295400 h 2253343"/>
              <a:gd name="connsiteX227" fmla="*/ 795209 w 2351866"/>
              <a:gd name="connsiteY227" fmla="*/ 1311729 h 2253343"/>
              <a:gd name="connsiteX228" fmla="*/ 778881 w 2351866"/>
              <a:gd name="connsiteY228" fmla="*/ 1295400 h 2253343"/>
              <a:gd name="connsiteX229" fmla="*/ 724452 w 2351866"/>
              <a:gd name="connsiteY229" fmla="*/ 1300843 h 2253343"/>
              <a:gd name="connsiteX230" fmla="*/ 697238 w 2351866"/>
              <a:gd name="connsiteY230" fmla="*/ 1317172 h 2253343"/>
              <a:gd name="connsiteX231" fmla="*/ 648252 w 2351866"/>
              <a:gd name="connsiteY231" fmla="*/ 1311729 h 2253343"/>
              <a:gd name="connsiteX232" fmla="*/ 615595 w 2351866"/>
              <a:gd name="connsiteY232" fmla="*/ 1279072 h 2253343"/>
              <a:gd name="connsiteX233" fmla="*/ 577495 w 2351866"/>
              <a:gd name="connsiteY233" fmla="*/ 1279072 h 2253343"/>
              <a:gd name="connsiteX234" fmla="*/ 539395 w 2351866"/>
              <a:gd name="connsiteY234" fmla="*/ 1268186 h 2253343"/>
              <a:gd name="connsiteX235" fmla="*/ 506738 w 2351866"/>
              <a:gd name="connsiteY235" fmla="*/ 1284515 h 2253343"/>
              <a:gd name="connsiteX236" fmla="*/ 495852 w 2351866"/>
              <a:gd name="connsiteY236" fmla="*/ 1300843 h 2253343"/>
              <a:gd name="connsiteX237" fmla="*/ 452309 w 2351866"/>
              <a:gd name="connsiteY237" fmla="*/ 1300843 h 2253343"/>
              <a:gd name="connsiteX238" fmla="*/ 441423 w 2351866"/>
              <a:gd name="connsiteY238" fmla="*/ 1273629 h 2253343"/>
              <a:gd name="connsiteX239" fmla="*/ 403323 w 2351866"/>
              <a:gd name="connsiteY239" fmla="*/ 1273629 h 2253343"/>
              <a:gd name="connsiteX240" fmla="*/ 370666 w 2351866"/>
              <a:gd name="connsiteY240" fmla="*/ 1273629 h 2253343"/>
              <a:gd name="connsiteX241" fmla="*/ 343452 w 2351866"/>
              <a:gd name="connsiteY241" fmla="*/ 1284515 h 2253343"/>
              <a:gd name="connsiteX242" fmla="*/ 332566 w 2351866"/>
              <a:gd name="connsiteY242" fmla="*/ 1268186 h 2253343"/>
              <a:gd name="connsiteX243" fmla="*/ 332566 w 2351866"/>
              <a:gd name="connsiteY243" fmla="*/ 1230086 h 2253343"/>
              <a:gd name="connsiteX244" fmla="*/ 316238 w 2351866"/>
              <a:gd name="connsiteY244" fmla="*/ 1208315 h 2253343"/>
              <a:gd name="connsiteX245" fmla="*/ 316238 w 2351866"/>
              <a:gd name="connsiteY245" fmla="*/ 1186543 h 2253343"/>
              <a:gd name="connsiteX246" fmla="*/ 316238 w 2351866"/>
              <a:gd name="connsiteY246" fmla="*/ 1143000 h 2253343"/>
              <a:gd name="connsiteX247" fmla="*/ 289023 w 2351866"/>
              <a:gd name="connsiteY247" fmla="*/ 1132115 h 2253343"/>
              <a:gd name="connsiteX248" fmla="*/ 261809 w 2351866"/>
              <a:gd name="connsiteY248" fmla="*/ 1132115 h 2253343"/>
              <a:gd name="connsiteX249" fmla="*/ 223709 w 2351866"/>
              <a:gd name="connsiteY249" fmla="*/ 1175657 h 2253343"/>
              <a:gd name="connsiteX250" fmla="*/ 201938 w 2351866"/>
              <a:gd name="connsiteY250" fmla="*/ 1175657 h 2253343"/>
              <a:gd name="connsiteX251" fmla="*/ 201938 w 2351866"/>
              <a:gd name="connsiteY251" fmla="*/ 1126672 h 2253343"/>
              <a:gd name="connsiteX252" fmla="*/ 201938 w 2351866"/>
              <a:gd name="connsiteY252" fmla="*/ 1050472 h 2253343"/>
              <a:gd name="connsiteX253" fmla="*/ 207381 w 2351866"/>
              <a:gd name="connsiteY253" fmla="*/ 1012372 h 2253343"/>
              <a:gd name="connsiteX254" fmla="*/ 240038 w 2351866"/>
              <a:gd name="connsiteY254" fmla="*/ 974272 h 2253343"/>
              <a:gd name="connsiteX255" fmla="*/ 256366 w 2351866"/>
              <a:gd name="connsiteY255" fmla="*/ 936172 h 2253343"/>
              <a:gd name="connsiteX256" fmla="*/ 218266 w 2351866"/>
              <a:gd name="connsiteY256" fmla="*/ 876300 h 2253343"/>
              <a:gd name="connsiteX257" fmla="*/ 174723 w 2351866"/>
              <a:gd name="connsiteY257" fmla="*/ 827315 h 2253343"/>
              <a:gd name="connsiteX258" fmla="*/ 147509 w 2351866"/>
              <a:gd name="connsiteY258" fmla="*/ 800100 h 2253343"/>
              <a:gd name="connsiteX259" fmla="*/ 162550 w 2351866"/>
              <a:gd name="connsiteY259" fmla="*/ 727949 h 2253343"/>
              <a:gd name="connsiteX260" fmla="*/ 149482 w 2351866"/>
              <a:gd name="connsiteY260" fmla="*/ 686011 h 2253343"/>
              <a:gd name="connsiteX261" fmla="*/ 118743 w 2351866"/>
              <a:gd name="connsiteY261" fmla="*/ 656483 h 2253343"/>
              <a:gd name="connsiteX262" fmla="*/ 99470 w 2351866"/>
              <a:gd name="connsiteY262" fmla="*/ 619986 h 2253343"/>
              <a:gd name="connsiteX263" fmla="*/ 68549 w 2351866"/>
              <a:gd name="connsiteY263" fmla="*/ 668052 h 2253343"/>
              <a:gd name="connsiteX264" fmla="*/ 70915 w 2351866"/>
              <a:gd name="connsiteY264" fmla="*/ 725978 h 2253343"/>
              <a:gd name="connsiteX265" fmla="*/ 111907 w 2351866"/>
              <a:gd name="connsiteY265" fmla="*/ 749879 h 2253343"/>
              <a:gd name="connsiteX266" fmla="*/ 108962 w 2351866"/>
              <a:gd name="connsiteY266" fmla="*/ 791108 h 2253343"/>
              <a:gd name="connsiteX267" fmla="*/ 48592 w 2351866"/>
              <a:gd name="connsiteY267" fmla="*/ 751351 h 2253343"/>
              <a:gd name="connsiteX268" fmla="*/ 36812 w 2351866"/>
              <a:gd name="connsiteY268" fmla="*/ 716012 h 2253343"/>
              <a:gd name="connsiteX269" fmla="*/ 44173 w 2351866"/>
              <a:gd name="connsiteY269" fmla="*/ 690981 h 2253343"/>
              <a:gd name="connsiteX270" fmla="*/ 0 w 2351866"/>
              <a:gd name="connsiteY270" fmla="*/ 632082 h 2253343"/>
              <a:gd name="connsiteX271" fmla="*/ 0 w 2351866"/>
              <a:gd name="connsiteY271" fmla="*/ 595271 h 2253343"/>
              <a:gd name="connsiteX272" fmla="*/ 60371 w 2351866"/>
              <a:gd name="connsiteY272" fmla="*/ 602633 h 2253343"/>
              <a:gd name="connsiteX273" fmla="*/ 60423 w 2351866"/>
              <a:gd name="connsiteY273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10895 w 2351866"/>
              <a:gd name="connsiteY96" fmla="*/ 952500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346298 w 2351866"/>
              <a:gd name="connsiteY104" fmla="*/ 1047751 h 2253343"/>
              <a:gd name="connsiteX105" fmla="*/ 1246966 w 2351866"/>
              <a:gd name="connsiteY105" fmla="*/ 1017815 h 2253343"/>
              <a:gd name="connsiteX106" fmla="*/ 1249687 w 2351866"/>
              <a:gd name="connsiteY106" fmla="*/ 1094015 h 2253343"/>
              <a:gd name="connsiteX107" fmla="*/ 1177570 w 2351866"/>
              <a:gd name="connsiteY107" fmla="*/ 1077686 h 2253343"/>
              <a:gd name="connsiteX108" fmla="*/ 1148995 w 2351866"/>
              <a:gd name="connsiteY108" fmla="*/ 1055915 h 2253343"/>
              <a:gd name="connsiteX109" fmla="*/ 1148995 w 2351866"/>
              <a:gd name="connsiteY109" fmla="*/ 1099457 h 2253343"/>
              <a:gd name="connsiteX110" fmla="*/ 1214309 w 2351866"/>
              <a:gd name="connsiteY110" fmla="*/ 1126672 h 2253343"/>
              <a:gd name="connsiteX111" fmla="*/ 1295952 w 2351866"/>
              <a:gd name="connsiteY111" fmla="*/ 1143000 h 2253343"/>
              <a:gd name="connsiteX112" fmla="*/ 1350381 w 2351866"/>
              <a:gd name="connsiteY112" fmla="*/ 1213757 h 2253343"/>
              <a:gd name="connsiteX113" fmla="*/ 1350381 w 2351866"/>
              <a:gd name="connsiteY113" fmla="*/ 1262743 h 2253343"/>
              <a:gd name="connsiteX114" fmla="*/ 1350381 w 2351866"/>
              <a:gd name="connsiteY114" fmla="*/ 1328057 h 2253343"/>
              <a:gd name="connsiteX115" fmla="*/ 1350381 w 2351866"/>
              <a:gd name="connsiteY115" fmla="*/ 1366157 h 2253343"/>
              <a:gd name="connsiteX116" fmla="*/ 1350381 w 2351866"/>
              <a:gd name="connsiteY116" fmla="*/ 1404257 h 2253343"/>
              <a:gd name="connsiteX117" fmla="*/ 1388481 w 2351866"/>
              <a:gd name="connsiteY117" fmla="*/ 1426029 h 2253343"/>
              <a:gd name="connsiteX118" fmla="*/ 1421138 w 2351866"/>
              <a:gd name="connsiteY118" fmla="*/ 1458686 h 2253343"/>
              <a:gd name="connsiteX119" fmla="*/ 1421138 w 2351866"/>
              <a:gd name="connsiteY119" fmla="*/ 1507672 h 2253343"/>
              <a:gd name="connsiteX120" fmla="*/ 1377595 w 2351866"/>
              <a:gd name="connsiteY120" fmla="*/ 1496786 h 2253343"/>
              <a:gd name="connsiteX121" fmla="*/ 1350381 w 2351866"/>
              <a:gd name="connsiteY121" fmla="*/ 1453243 h 2253343"/>
              <a:gd name="connsiteX122" fmla="*/ 1323166 w 2351866"/>
              <a:gd name="connsiteY122" fmla="*/ 1431472 h 2253343"/>
              <a:gd name="connsiteX123" fmla="*/ 1317723 w 2351866"/>
              <a:gd name="connsiteY123" fmla="*/ 1393372 h 2253343"/>
              <a:gd name="connsiteX124" fmla="*/ 1290509 w 2351866"/>
              <a:gd name="connsiteY124" fmla="*/ 1393372 h 2253343"/>
              <a:gd name="connsiteX125" fmla="*/ 1288406 w 2351866"/>
              <a:gd name="connsiteY125" fmla="*/ 1350644 h 2253343"/>
              <a:gd name="connsiteX126" fmla="*/ 1269263 w 2351866"/>
              <a:gd name="connsiteY126" fmla="*/ 1330030 h 2253343"/>
              <a:gd name="connsiteX127" fmla="*/ 1220672 w 2351866"/>
              <a:gd name="connsiteY127" fmla="*/ 1310887 h 2253343"/>
              <a:gd name="connsiteX128" fmla="*/ 1154411 w 2351866"/>
              <a:gd name="connsiteY128" fmla="*/ 1315304 h 2253343"/>
              <a:gd name="connsiteX129" fmla="*/ 1268738 w 2351866"/>
              <a:gd name="connsiteY129" fmla="*/ 1436915 h 2253343"/>
              <a:gd name="connsiteX130" fmla="*/ 1268738 w 2351866"/>
              <a:gd name="connsiteY130" fmla="*/ 1513115 h 2253343"/>
              <a:gd name="connsiteX131" fmla="*/ 1268738 w 2351866"/>
              <a:gd name="connsiteY131" fmla="*/ 1572986 h 2253343"/>
              <a:gd name="connsiteX132" fmla="*/ 1257852 w 2351866"/>
              <a:gd name="connsiteY132" fmla="*/ 1649186 h 2253343"/>
              <a:gd name="connsiteX133" fmla="*/ 1236081 w 2351866"/>
              <a:gd name="connsiteY133" fmla="*/ 1665515 h 2253343"/>
              <a:gd name="connsiteX134" fmla="*/ 1197981 w 2351866"/>
              <a:gd name="connsiteY134" fmla="*/ 1621972 h 2253343"/>
              <a:gd name="connsiteX135" fmla="*/ 1170766 w 2351866"/>
              <a:gd name="connsiteY135" fmla="*/ 1589315 h 2253343"/>
              <a:gd name="connsiteX136" fmla="*/ 1148995 w 2351866"/>
              <a:gd name="connsiteY136" fmla="*/ 1562100 h 2253343"/>
              <a:gd name="connsiteX137" fmla="*/ 1132666 w 2351866"/>
              <a:gd name="connsiteY137" fmla="*/ 1518557 h 2253343"/>
              <a:gd name="connsiteX138" fmla="*/ 1121781 w 2351866"/>
              <a:gd name="connsiteY138" fmla="*/ 1485900 h 2253343"/>
              <a:gd name="connsiteX139" fmla="*/ 1083681 w 2351866"/>
              <a:gd name="connsiteY139" fmla="*/ 1485900 h 2253343"/>
              <a:gd name="connsiteX140" fmla="*/ 1051023 w 2351866"/>
              <a:gd name="connsiteY140" fmla="*/ 1513115 h 2253343"/>
              <a:gd name="connsiteX141" fmla="*/ 1023809 w 2351866"/>
              <a:gd name="connsiteY141" fmla="*/ 1475015 h 2253343"/>
              <a:gd name="connsiteX142" fmla="*/ 1002038 w 2351866"/>
              <a:gd name="connsiteY142" fmla="*/ 1480457 h 2253343"/>
              <a:gd name="connsiteX143" fmla="*/ 974823 w 2351866"/>
              <a:gd name="connsiteY143" fmla="*/ 1534886 h 2253343"/>
              <a:gd name="connsiteX144" fmla="*/ 974823 w 2351866"/>
              <a:gd name="connsiteY144" fmla="*/ 1572986 h 2253343"/>
              <a:gd name="connsiteX145" fmla="*/ 980266 w 2351866"/>
              <a:gd name="connsiteY145" fmla="*/ 1621972 h 2253343"/>
              <a:gd name="connsiteX146" fmla="*/ 1018366 w 2351866"/>
              <a:gd name="connsiteY146" fmla="*/ 1627415 h 2253343"/>
              <a:gd name="connsiteX147" fmla="*/ 1045581 w 2351866"/>
              <a:gd name="connsiteY147" fmla="*/ 1638300 h 2253343"/>
              <a:gd name="connsiteX148" fmla="*/ 1067352 w 2351866"/>
              <a:gd name="connsiteY148" fmla="*/ 1681843 h 2253343"/>
              <a:gd name="connsiteX149" fmla="*/ 1045581 w 2351866"/>
              <a:gd name="connsiteY149" fmla="*/ 1719943 h 2253343"/>
              <a:gd name="connsiteX150" fmla="*/ 1002038 w 2351866"/>
              <a:gd name="connsiteY150" fmla="*/ 1736272 h 2253343"/>
              <a:gd name="connsiteX151" fmla="*/ 980266 w 2351866"/>
              <a:gd name="connsiteY151" fmla="*/ 1736272 h 2253343"/>
              <a:gd name="connsiteX152" fmla="*/ 953052 w 2351866"/>
              <a:gd name="connsiteY152" fmla="*/ 1758043 h 2253343"/>
              <a:gd name="connsiteX153" fmla="*/ 936723 w 2351866"/>
              <a:gd name="connsiteY153" fmla="*/ 1801586 h 2253343"/>
              <a:gd name="connsiteX154" fmla="*/ 909509 w 2351866"/>
              <a:gd name="connsiteY154" fmla="*/ 1801586 h 2253343"/>
              <a:gd name="connsiteX155" fmla="*/ 904066 w 2351866"/>
              <a:gd name="connsiteY155" fmla="*/ 1763486 h 2253343"/>
              <a:gd name="connsiteX156" fmla="*/ 904066 w 2351866"/>
              <a:gd name="connsiteY156" fmla="*/ 1730829 h 2253343"/>
              <a:gd name="connsiteX157" fmla="*/ 844195 w 2351866"/>
              <a:gd name="connsiteY157" fmla="*/ 1692729 h 2253343"/>
              <a:gd name="connsiteX158" fmla="*/ 811538 w 2351866"/>
              <a:gd name="connsiteY158" fmla="*/ 1660072 h 2253343"/>
              <a:gd name="connsiteX159" fmla="*/ 800652 w 2351866"/>
              <a:gd name="connsiteY159" fmla="*/ 1681843 h 2253343"/>
              <a:gd name="connsiteX160" fmla="*/ 806095 w 2351866"/>
              <a:gd name="connsiteY160" fmla="*/ 1741715 h 2253343"/>
              <a:gd name="connsiteX161" fmla="*/ 844195 w 2351866"/>
              <a:gd name="connsiteY161" fmla="*/ 1828800 h 2253343"/>
              <a:gd name="connsiteX162" fmla="*/ 855081 w 2351866"/>
              <a:gd name="connsiteY162" fmla="*/ 1899557 h 2253343"/>
              <a:gd name="connsiteX163" fmla="*/ 860523 w 2351866"/>
              <a:gd name="connsiteY163" fmla="*/ 1953986 h 2253343"/>
              <a:gd name="connsiteX164" fmla="*/ 865966 w 2351866"/>
              <a:gd name="connsiteY164" fmla="*/ 1997529 h 2253343"/>
              <a:gd name="connsiteX165" fmla="*/ 904066 w 2351866"/>
              <a:gd name="connsiteY165" fmla="*/ 2046515 h 2253343"/>
              <a:gd name="connsiteX166" fmla="*/ 904066 w 2351866"/>
              <a:gd name="connsiteY166" fmla="*/ 2117272 h 2253343"/>
              <a:gd name="connsiteX167" fmla="*/ 898623 w 2351866"/>
              <a:gd name="connsiteY167" fmla="*/ 2171700 h 2253343"/>
              <a:gd name="connsiteX168" fmla="*/ 860523 w 2351866"/>
              <a:gd name="connsiteY168" fmla="*/ 2231572 h 2253343"/>
              <a:gd name="connsiteX169" fmla="*/ 806095 w 2351866"/>
              <a:gd name="connsiteY169" fmla="*/ 2253343 h 2253343"/>
              <a:gd name="connsiteX170" fmla="*/ 784323 w 2351866"/>
              <a:gd name="connsiteY170" fmla="*/ 2253343 h 2253343"/>
              <a:gd name="connsiteX171" fmla="*/ 784323 w 2351866"/>
              <a:gd name="connsiteY171" fmla="*/ 2171700 h 2253343"/>
              <a:gd name="connsiteX172" fmla="*/ 795209 w 2351866"/>
              <a:gd name="connsiteY172" fmla="*/ 2111829 h 2253343"/>
              <a:gd name="connsiteX173" fmla="*/ 795209 w 2351866"/>
              <a:gd name="connsiteY173" fmla="*/ 2057400 h 2253343"/>
              <a:gd name="connsiteX174" fmla="*/ 762552 w 2351866"/>
              <a:gd name="connsiteY174" fmla="*/ 2013857 h 2253343"/>
              <a:gd name="connsiteX175" fmla="*/ 762552 w 2351866"/>
              <a:gd name="connsiteY175" fmla="*/ 1970315 h 2253343"/>
              <a:gd name="connsiteX176" fmla="*/ 719009 w 2351866"/>
              <a:gd name="connsiteY176" fmla="*/ 1970315 h 2253343"/>
              <a:gd name="connsiteX177" fmla="*/ 702681 w 2351866"/>
              <a:gd name="connsiteY177" fmla="*/ 1970315 h 2253343"/>
              <a:gd name="connsiteX178" fmla="*/ 686352 w 2351866"/>
              <a:gd name="connsiteY178" fmla="*/ 2024743 h 2253343"/>
              <a:gd name="connsiteX179" fmla="*/ 686352 w 2351866"/>
              <a:gd name="connsiteY179" fmla="*/ 2062843 h 2253343"/>
              <a:gd name="connsiteX180" fmla="*/ 653695 w 2351866"/>
              <a:gd name="connsiteY180" fmla="*/ 2117272 h 2253343"/>
              <a:gd name="connsiteX181" fmla="*/ 653695 w 2351866"/>
              <a:gd name="connsiteY181" fmla="*/ 2133600 h 2253343"/>
              <a:gd name="connsiteX182" fmla="*/ 615595 w 2351866"/>
              <a:gd name="connsiteY182" fmla="*/ 2111829 h 2253343"/>
              <a:gd name="connsiteX183" fmla="*/ 615595 w 2351866"/>
              <a:gd name="connsiteY183" fmla="*/ 2062843 h 2253343"/>
              <a:gd name="connsiteX184" fmla="*/ 615595 w 2351866"/>
              <a:gd name="connsiteY184" fmla="*/ 2013857 h 2253343"/>
              <a:gd name="connsiteX185" fmla="*/ 615595 w 2351866"/>
              <a:gd name="connsiteY185" fmla="*/ 1975757 h 2253343"/>
              <a:gd name="connsiteX186" fmla="*/ 610152 w 2351866"/>
              <a:gd name="connsiteY186" fmla="*/ 1921329 h 2253343"/>
              <a:gd name="connsiteX187" fmla="*/ 604709 w 2351866"/>
              <a:gd name="connsiteY187" fmla="*/ 1877786 h 2253343"/>
              <a:gd name="connsiteX188" fmla="*/ 582938 w 2351866"/>
              <a:gd name="connsiteY188" fmla="*/ 1856015 h 2253343"/>
              <a:gd name="connsiteX189" fmla="*/ 528509 w 2351866"/>
              <a:gd name="connsiteY189" fmla="*/ 1856015 h 2253343"/>
              <a:gd name="connsiteX190" fmla="*/ 517623 w 2351866"/>
              <a:gd name="connsiteY190" fmla="*/ 1921329 h 2253343"/>
              <a:gd name="connsiteX191" fmla="*/ 512181 w 2351866"/>
              <a:gd name="connsiteY191" fmla="*/ 1959429 h 2253343"/>
              <a:gd name="connsiteX192" fmla="*/ 506738 w 2351866"/>
              <a:gd name="connsiteY192" fmla="*/ 2008415 h 2253343"/>
              <a:gd name="connsiteX193" fmla="*/ 479523 w 2351866"/>
              <a:gd name="connsiteY193" fmla="*/ 1981200 h 2253343"/>
              <a:gd name="connsiteX194" fmla="*/ 446866 w 2351866"/>
              <a:gd name="connsiteY194" fmla="*/ 1937657 h 2253343"/>
              <a:gd name="connsiteX195" fmla="*/ 408766 w 2351866"/>
              <a:gd name="connsiteY195" fmla="*/ 1872343 h 2253343"/>
              <a:gd name="connsiteX196" fmla="*/ 381552 w 2351866"/>
              <a:gd name="connsiteY196" fmla="*/ 1828800 h 2253343"/>
              <a:gd name="connsiteX197" fmla="*/ 376109 w 2351866"/>
              <a:gd name="connsiteY197" fmla="*/ 1801586 h 2253343"/>
              <a:gd name="connsiteX198" fmla="*/ 376109 w 2351866"/>
              <a:gd name="connsiteY198" fmla="*/ 1768929 h 2253343"/>
              <a:gd name="connsiteX199" fmla="*/ 376109 w 2351866"/>
              <a:gd name="connsiteY199" fmla="*/ 1725386 h 2253343"/>
              <a:gd name="connsiteX200" fmla="*/ 419652 w 2351866"/>
              <a:gd name="connsiteY200" fmla="*/ 1709057 h 2253343"/>
              <a:gd name="connsiteX201" fmla="*/ 446866 w 2351866"/>
              <a:gd name="connsiteY201" fmla="*/ 1681843 h 2253343"/>
              <a:gd name="connsiteX202" fmla="*/ 446866 w 2351866"/>
              <a:gd name="connsiteY202" fmla="*/ 1627415 h 2253343"/>
              <a:gd name="connsiteX203" fmla="*/ 403323 w 2351866"/>
              <a:gd name="connsiteY203" fmla="*/ 1562100 h 2253343"/>
              <a:gd name="connsiteX204" fmla="*/ 359781 w 2351866"/>
              <a:gd name="connsiteY204" fmla="*/ 1534886 h 2253343"/>
              <a:gd name="connsiteX205" fmla="*/ 359781 w 2351866"/>
              <a:gd name="connsiteY205" fmla="*/ 1496786 h 2253343"/>
              <a:gd name="connsiteX206" fmla="*/ 332566 w 2351866"/>
              <a:gd name="connsiteY206" fmla="*/ 1458686 h 2253343"/>
              <a:gd name="connsiteX207" fmla="*/ 310795 w 2351866"/>
              <a:gd name="connsiteY207" fmla="*/ 1447800 h 2253343"/>
              <a:gd name="connsiteX208" fmla="*/ 321681 w 2351866"/>
              <a:gd name="connsiteY208" fmla="*/ 1409700 h 2253343"/>
              <a:gd name="connsiteX209" fmla="*/ 359781 w 2351866"/>
              <a:gd name="connsiteY209" fmla="*/ 1398815 h 2253343"/>
              <a:gd name="connsiteX210" fmla="*/ 392438 w 2351866"/>
              <a:gd name="connsiteY210" fmla="*/ 1344386 h 2253343"/>
              <a:gd name="connsiteX211" fmla="*/ 392438 w 2351866"/>
              <a:gd name="connsiteY211" fmla="*/ 1322615 h 2253343"/>
              <a:gd name="connsiteX212" fmla="*/ 435981 w 2351866"/>
              <a:gd name="connsiteY212" fmla="*/ 1322615 h 2253343"/>
              <a:gd name="connsiteX213" fmla="*/ 457752 w 2351866"/>
              <a:gd name="connsiteY213" fmla="*/ 1322615 h 2253343"/>
              <a:gd name="connsiteX214" fmla="*/ 479523 w 2351866"/>
              <a:gd name="connsiteY214" fmla="*/ 1322615 h 2253343"/>
              <a:gd name="connsiteX215" fmla="*/ 512181 w 2351866"/>
              <a:gd name="connsiteY215" fmla="*/ 1317172 h 2253343"/>
              <a:gd name="connsiteX216" fmla="*/ 539395 w 2351866"/>
              <a:gd name="connsiteY216" fmla="*/ 1295400 h 2253343"/>
              <a:gd name="connsiteX217" fmla="*/ 593823 w 2351866"/>
              <a:gd name="connsiteY217" fmla="*/ 1295400 h 2253343"/>
              <a:gd name="connsiteX218" fmla="*/ 719009 w 2351866"/>
              <a:gd name="connsiteY218" fmla="*/ 1355272 h 2253343"/>
              <a:gd name="connsiteX219" fmla="*/ 833309 w 2351866"/>
              <a:gd name="connsiteY219" fmla="*/ 1415143 h 2253343"/>
              <a:gd name="connsiteX220" fmla="*/ 844195 w 2351866"/>
              <a:gd name="connsiteY220" fmla="*/ 1453243 h 2253343"/>
              <a:gd name="connsiteX221" fmla="*/ 898623 w 2351866"/>
              <a:gd name="connsiteY221" fmla="*/ 1436915 h 2253343"/>
              <a:gd name="connsiteX222" fmla="*/ 936723 w 2351866"/>
              <a:gd name="connsiteY222" fmla="*/ 1409700 h 2253343"/>
              <a:gd name="connsiteX223" fmla="*/ 947609 w 2351866"/>
              <a:gd name="connsiteY223" fmla="*/ 1393372 h 2253343"/>
              <a:gd name="connsiteX224" fmla="*/ 871409 w 2351866"/>
              <a:gd name="connsiteY224" fmla="*/ 1366157 h 2253343"/>
              <a:gd name="connsiteX225" fmla="*/ 838752 w 2351866"/>
              <a:gd name="connsiteY225" fmla="*/ 1344386 h 2253343"/>
              <a:gd name="connsiteX226" fmla="*/ 838752 w 2351866"/>
              <a:gd name="connsiteY226" fmla="*/ 1295400 h 2253343"/>
              <a:gd name="connsiteX227" fmla="*/ 795209 w 2351866"/>
              <a:gd name="connsiteY227" fmla="*/ 1311729 h 2253343"/>
              <a:gd name="connsiteX228" fmla="*/ 778881 w 2351866"/>
              <a:gd name="connsiteY228" fmla="*/ 1295400 h 2253343"/>
              <a:gd name="connsiteX229" fmla="*/ 724452 w 2351866"/>
              <a:gd name="connsiteY229" fmla="*/ 1300843 h 2253343"/>
              <a:gd name="connsiteX230" fmla="*/ 697238 w 2351866"/>
              <a:gd name="connsiteY230" fmla="*/ 1317172 h 2253343"/>
              <a:gd name="connsiteX231" fmla="*/ 648252 w 2351866"/>
              <a:gd name="connsiteY231" fmla="*/ 1311729 h 2253343"/>
              <a:gd name="connsiteX232" fmla="*/ 615595 w 2351866"/>
              <a:gd name="connsiteY232" fmla="*/ 1279072 h 2253343"/>
              <a:gd name="connsiteX233" fmla="*/ 577495 w 2351866"/>
              <a:gd name="connsiteY233" fmla="*/ 1279072 h 2253343"/>
              <a:gd name="connsiteX234" fmla="*/ 539395 w 2351866"/>
              <a:gd name="connsiteY234" fmla="*/ 1268186 h 2253343"/>
              <a:gd name="connsiteX235" fmla="*/ 506738 w 2351866"/>
              <a:gd name="connsiteY235" fmla="*/ 1284515 h 2253343"/>
              <a:gd name="connsiteX236" fmla="*/ 495852 w 2351866"/>
              <a:gd name="connsiteY236" fmla="*/ 1300843 h 2253343"/>
              <a:gd name="connsiteX237" fmla="*/ 452309 w 2351866"/>
              <a:gd name="connsiteY237" fmla="*/ 1300843 h 2253343"/>
              <a:gd name="connsiteX238" fmla="*/ 441423 w 2351866"/>
              <a:gd name="connsiteY238" fmla="*/ 1273629 h 2253343"/>
              <a:gd name="connsiteX239" fmla="*/ 403323 w 2351866"/>
              <a:gd name="connsiteY239" fmla="*/ 1273629 h 2253343"/>
              <a:gd name="connsiteX240" fmla="*/ 370666 w 2351866"/>
              <a:gd name="connsiteY240" fmla="*/ 1273629 h 2253343"/>
              <a:gd name="connsiteX241" fmla="*/ 343452 w 2351866"/>
              <a:gd name="connsiteY241" fmla="*/ 1284515 h 2253343"/>
              <a:gd name="connsiteX242" fmla="*/ 332566 w 2351866"/>
              <a:gd name="connsiteY242" fmla="*/ 1268186 h 2253343"/>
              <a:gd name="connsiteX243" fmla="*/ 332566 w 2351866"/>
              <a:gd name="connsiteY243" fmla="*/ 1230086 h 2253343"/>
              <a:gd name="connsiteX244" fmla="*/ 316238 w 2351866"/>
              <a:gd name="connsiteY244" fmla="*/ 1208315 h 2253343"/>
              <a:gd name="connsiteX245" fmla="*/ 316238 w 2351866"/>
              <a:gd name="connsiteY245" fmla="*/ 1186543 h 2253343"/>
              <a:gd name="connsiteX246" fmla="*/ 316238 w 2351866"/>
              <a:gd name="connsiteY246" fmla="*/ 1143000 h 2253343"/>
              <a:gd name="connsiteX247" fmla="*/ 289023 w 2351866"/>
              <a:gd name="connsiteY247" fmla="*/ 1132115 h 2253343"/>
              <a:gd name="connsiteX248" fmla="*/ 261809 w 2351866"/>
              <a:gd name="connsiteY248" fmla="*/ 1132115 h 2253343"/>
              <a:gd name="connsiteX249" fmla="*/ 223709 w 2351866"/>
              <a:gd name="connsiteY249" fmla="*/ 1175657 h 2253343"/>
              <a:gd name="connsiteX250" fmla="*/ 201938 w 2351866"/>
              <a:gd name="connsiteY250" fmla="*/ 1175657 h 2253343"/>
              <a:gd name="connsiteX251" fmla="*/ 201938 w 2351866"/>
              <a:gd name="connsiteY251" fmla="*/ 1126672 h 2253343"/>
              <a:gd name="connsiteX252" fmla="*/ 201938 w 2351866"/>
              <a:gd name="connsiteY252" fmla="*/ 1050472 h 2253343"/>
              <a:gd name="connsiteX253" fmla="*/ 207381 w 2351866"/>
              <a:gd name="connsiteY253" fmla="*/ 1012372 h 2253343"/>
              <a:gd name="connsiteX254" fmla="*/ 240038 w 2351866"/>
              <a:gd name="connsiteY254" fmla="*/ 974272 h 2253343"/>
              <a:gd name="connsiteX255" fmla="*/ 256366 w 2351866"/>
              <a:gd name="connsiteY255" fmla="*/ 936172 h 2253343"/>
              <a:gd name="connsiteX256" fmla="*/ 218266 w 2351866"/>
              <a:gd name="connsiteY256" fmla="*/ 876300 h 2253343"/>
              <a:gd name="connsiteX257" fmla="*/ 174723 w 2351866"/>
              <a:gd name="connsiteY257" fmla="*/ 827315 h 2253343"/>
              <a:gd name="connsiteX258" fmla="*/ 147509 w 2351866"/>
              <a:gd name="connsiteY258" fmla="*/ 800100 h 2253343"/>
              <a:gd name="connsiteX259" fmla="*/ 162550 w 2351866"/>
              <a:gd name="connsiteY259" fmla="*/ 727949 h 2253343"/>
              <a:gd name="connsiteX260" fmla="*/ 149482 w 2351866"/>
              <a:gd name="connsiteY260" fmla="*/ 686011 h 2253343"/>
              <a:gd name="connsiteX261" fmla="*/ 118743 w 2351866"/>
              <a:gd name="connsiteY261" fmla="*/ 656483 h 2253343"/>
              <a:gd name="connsiteX262" fmla="*/ 99470 w 2351866"/>
              <a:gd name="connsiteY262" fmla="*/ 619986 h 2253343"/>
              <a:gd name="connsiteX263" fmla="*/ 68549 w 2351866"/>
              <a:gd name="connsiteY263" fmla="*/ 668052 h 2253343"/>
              <a:gd name="connsiteX264" fmla="*/ 70915 w 2351866"/>
              <a:gd name="connsiteY264" fmla="*/ 725978 h 2253343"/>
              <a:gd name="connsiteX265" fmla="*/ 111907 w 2351866"/>
              <a:gd name="connsiteY265" fmla="*/ 749879 h 2253343"/>
              <a:gd name="connsiteX266" fmla="*/ 108962 w 2351866"/>
              <a:gd name="connsiteY266" fmla="*/ 791108 h 2253343"/>
              <a:gd name="connsiteX267" fmla="*/ 48592 w 2351866"/>
              <a:gd name="connsiteY267" fmla="*/ 751351 h 2253343"/>
              <a:gd name="connsiteX268" fmla="*/ 36812 w 2351866"/>
              <a:gd name="connsiteY268" fmla="*/ 716012 h 2253343"/>
              <a:gd name="connsiteX269" fmla="*/ 44173 w 2351866"/>
              <a:gd name="connsiteY269" fmla="*/ 690981 h 2253343"/>
              <a:gd name="connsiteX270" fmla="*/ 0 w 2351866"/>
              <a:gd name="connsiteY270" fmla="*/ 632082 h 2253343"/>
              <a:gd name="connsiteX271" fmla="*/ 0 w 2351866"/>
              <a:gd name="connsiteY271" fmla="*/ 595271 h 2253343"/>
              <a:gd name="connsiteX272" fmla="*/ 60371 w 2351866"/>
              <a:gd name="connsiteY272" fmla="*/ 602633 h 2253343"/>
              <a:gd name="connsiteX273" fmla="*/ 60423 w 2351866"/>
              <a:gd name="connsiteY273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10895 w 2351866"/>
              <a:gd name="connsiteY96" fmla="*/ 952500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346298 w 2351866"/>
              <a:gd name="connsiteY104" fmla="*/ 1047751 h 2253343"/>
              <a:gd name="connsiteX105" fmla="*/ 1246966 w 2351866"/>
              <a:gd name="connsiteY105" fmla="*/ 1017815 h 2253343"/>
              <a:gd name="connsiteX106" fmla="*/ 1249687 w 2351866"/>
              <a:gd name="connsiteY106" fmla="*/ 1094015 h 2253343"/>
              <a:gd name="connsiteX107" fmla="*/ 1177570 w 2351866"/>
              <a:gd name="connsiteY107" fmla="*/ 1077686 h 2253343"/>
              <a:gd name="connsiteX108" fmla="*/ 1148995 w 2351866"/>
              <a:gd name="connsiteY108" fmla="*/ 1055915 h 2253343"/>
              <a:gd name="connsiteX109" fmla="*/ 1148995 w 2351866"/>
              <a:gd name="connsiteY109" fmla="*/ 1099457 h 2253343"/>
              <a:gd name="connsiteX110" fmla="*/ 1214309 w 2351866"/>
              <a:gd name="connsiteY110" fmla="*/ 1126672 h 2253343"/>
              <a:gd name="connsiteX111" fmla="*/ 1270098 w 2351866"/>
              <a:gd name="connsiteY111" fmla="*/ 1187903 h 2253343"/>
              <a:gd name="connsiteX112" fmla="*/ 1350381 w 2351866"/>
              <a:gd name="connsiteY112" fmla="*/ 1213757 h 2253343"/>
              <a:gd name="connsiteX113" fmla="*/ 1350381 w 2351866"/>
              <a:gd name="connsiteY113" fmla="*/ 1262743 h 2253343"/>
              <a:gd name="connsiteX114" fmla="*/ 1350381 w 2351866"/>
              <a:gd name="connsiteY114" fmla="*/ 1328057 h 2253343"/>
              <a:gd name="connsiteX115" fmla="*/ 1350381 w 2351866"/>
              <a:gd name="connsiteY115" fmla="*/ 1366157 h 2253343"/>
              <a:gd name="connsiteX116" fmla="*/ 1350381 w 2351866"/>
              <a:gd name="connsiteY116" fmla="*/ 1404257 h 2253343"/>
              <a:gd name="connsiteX117" fmla="*/ 1388481 w 2351866"/>
              <a:gd name="connsiteY117" fmla="*/ 1426029 h 2253343"/>
              <a:gd name="connsiteX118" fmla="*/ 1421138 w 2351866"/>
              <a:gd name="connsiteY118" fmla="*/ 1458686 h 2253343"/>
              <a:gd name="connsiteX119" fmla="*/ 1421138 w 2351866"/>
              <a:gd name="connsiteY119" fmla="*/ 1507672 h 2253343"/>
              <a:gd name="connsiteX120" fmla="*/ 1377595 w 2351866"/>
              <a:gd name="connsiteY120" fmla="*/ 1496786 h 2253343"/>
              <a:gd name="connsiteX121" fmla="*/ 1350381 w 2351866"/>
              <a:gd name="connsiteY121" fmla="*/ 1453243 h 2253343"/>
              <a:gd name="connsiteX122" fmla="*/ 1323166 w 2351866"/>
              <a:gd name="connsiteY122" fmla="*/ 1431472 h 2253343"/>
              <a:gd name="connsiteX123" fmla="*/ 1317723 w 2351866"/>
              <a:gd name="connsiteY123" fmla="*/ 1393372 h 2253343"/>
              <a:gd name="connsiteX124" fmla="*/ 1290509 w 2351866"/>
              <a:gd name="connsiteY124" fmla="*/ 1393372 h 2253343"/>
              <a:gd name="connsiteX125" fmla="*/ 1288406 w 2351866"/>
              <a:gd name="connsiteY125" fmla="*/ 1350644 h 2253343"/>
              <a:gd name="connsiteX126" fmla="*/ 1269263 w 2351866"/>
              <a:gd name="connsiteY126" fmla="*/ 1330030 h 2253343"/>
              <a:gd name="connsiteX127" fmla="*/ 1220672 w 2351866"/>
              <a:gd name="connsiteY127" fmla="*/ 1310887 h 2253343"/>
              <a:gd name="connsiteX128" fmla="*/ 1154411 w 2351866"/>
              <a:gd name="connsiteY128" fmla="*/ 1315304 h 2253343"/>
              <a:gd name="connsiteX129" fmla="*/ 1268738 w 2351866"/>
              <a:gd name="connsiteY129" fmla="*/ 1436915 h 2253343"/>
              <a:gd name="connsiteX130" fmla="*/ 1268738 w 2351866"/>
              <a:gd name="connsiteY130" fmla="*/ 1513115 h 2253343"/>
              <a:gd name="connsiteX131" fmla="*/ 1268738 w 2351866"/>
              <a:gd name="connsiteY131" fmla="*/ 1572986 h 2253343"/>
              <a:gd name="connsiteX132" fmla="*/ 1257852 w 2351866"/>
              <a:gd name="connsiteY132" fmla="*/ 1649186 h 2253343"/>
              <a:gd name="connsiteX133" fmla="*/ 1236081 w 2351866"/>
              <a:gd name="connsiteY133" fmla="*/ 1665515 h 2253343"/>
              <a:gd name="connsiteX134" fmla="*/ 1197981 w 2351866"/>
              <a:gd name="connsiteY134" fmla="*/ 1621972 h 2253343"/>
              <a:gd name="connsiteX135" fmla="*/ 1170766 w 2351866"/>
              <a:gd name="connsiteY135" fmla="*/ 1589315 h 2253343"/>
              <a:gd name="connsiteX136" fmla="*/ 1148995 w 2351866"/>
              <a:gd name="connsiteY136" fmla="*/ 1562100 h 2253343"/>
              <a:gd name="connsiteX137" fmla="*/ 1132666 w 2351866"/>
              <a:gd name="connsiteY137" fmla="*/ 1518557 h 2253343"/>
              <a:gd name="connsiteX138" fmla="*/ 1121781 w 2351866"/>
              <a:gd name="connsiteY138" fmla="*/ 1485900 h 2253343"/>
              <a:gd name="connsiteX139" fmla="*/ 1083681 w 2351866"/>
              <a:gd name="connsiteY139" fmla="*/ 1485900 h 2253343"/>
              <a:gd name="connsiteX140" fmla="*/ 1051023 w 2351866"/>
              <a:gd name="connsiteY140" fmla="*/ 1513115 h 2253343"/>
              <a:gd name="connsiteX141" fmla="*/ 1023809 w 2351866"/>
              <a:gd name="connsiteY141" fmla="*/ 1475015 h 2253343"/>
              <a:gd name="connsiteX142" fmla="*/ 1002038 w 2351866"/>
              <a:gd name="connsiteY142" fmla="*/ 1480457 h 2253343"/>
              <a:gd name="connsiteX143" fmla="*/ 974823 w 2351866"/>
              <a:gd name="connsiteY143" fmla="*/ 1534886 h 2253343"/>
              <a:gd name="connsiteX144" fmla="*/ 974823 w 2351866"/>
              <a:gd name="connsiteY144" fmla="*/ 1572986 h 2253343"/>
              <a:gd name="connsiteX145" fmla="*/ 980266 w 2351866"/>
              <a:gd name="connsiteY145" fmla="*/ 1621972 h 2253343"/>
              <a:gd name="connsiteX146" fmla="*/ 1018366 w 2351866"/>
              <a:gd name="connsiteY146" fmla="*/ 1627415 h 2253343"/>
              <a:gd name="connsiteX147" fmla="*/ 1045581 w 2351866"/>
              <a:gd name="connsiteY147" fmla="*/ 1638300 h 2253343"/>
              <a:gd name="connsiteX148" fmla="*/ 1067352 w 2351866"/>
              <a:gd name="connsiteY148" fmla="*/ 1681843 h 2253343"/>
              <a:gd name="connsiteX149" fmla="*/ 1045581 w 2351866"/>
              <a:gd name="connsiteY149" fmla="*/ 1719943 h 2253343"/>
              <a:gd name="connsiteX150" fmla="*/ 1002038 w 2351866"/>
              <a:gd name="connsiteY150" fmla="*/ 1736272 h 2253343"/>
              <a:gd name="connsiteX151" fmla="*/ 980266 w 2351866"/>
              <a:gd name="connsiteY151" fmla="*/ 1736272 h 2253343"/>
              <a:gd name="connsiteX152" fmla="*/ 953052 w 2351866"/>
              <a:gd name="connsiteY152" fmla="*/ 1758043 h 2253343"/>
              <a:gd name="connsiteX153" fmla="*/ 936723 w 2351866"/>
              <a:gd name="connsiteY153" fmla="*/ 1801586 h 2253343"/>
              <a:gd name="connsiteX154" fmla="*/ 909509 w 2351866"/>
              <a:gd name="connsiteY154" fmla="*/ 1801586 h 2253343"/>
              <a:gd name="connsiteX155" fmla="*/ 904066 w 2351866"/>
              <a:gd name="connsiteY155" fmla="*/ 1763486 h 2253343"/>
              <a:gd name="connsiteX156" fmla="*/ 904066 w 2351866"/>
              <a:gd name="connsiteY156" fmla="*/ 1730829 h 2253343"/>
              <a:gd name="connsiteX157" fmla="*/ 844195 w 2351866"/>
              <a:gd name="connsiteY157" fmla="*/ 1692729 h 2253343"/>
              <a:gd name="connsiteX158" fmla="*/ 811538 w 2351866"/>
              <a:gd name="connsiteY158" fmla="*/ 1660072 h 2253343"/>
              <a:gd name="connsiteX159" fmla="*/ 800652 w 2351866"/>
              <a:gd name="connsiteY159" fmla="*/ 1681843 h 2253343"/>
              <a:gd name="connsiteX160" fmla="*/ 806095 w 2351866"/>
              <a:gd name="connsiteY160" fmla="*/ 1741715 h 2253343"/>
              <a:gd name="connsiteX161" fmla="*/ 844195 w 2351866"/>
              <a:gd name="connsiteY161" fmla="*/ 1828800 h 2253343"/>
              <a:gd name="connsiteX162" fmla="*/ 855081 w 2351866"/>
              <a:gd name="connsiteY162" fmla="*/ 1899557 h 2253343"/>
              <a:gd name="connsiteX163" fmla="*/ 860523 w 2351866"/>
              <a:gd name="connsiteY163" fmla="*/ 1953986 h 2253343"/>
              <a:gd name="connsiteX164" fmla="*/ 865966 w 2351866"/>
              <a:gd name="connsiteY164" fmla="*/ 1997529 h 2253343"/>
              <a:gd name="connsiteX165" fmla="*/ 904066 w 2351866"/>
              <a:gd name="connsiteY165" fmla="*/ 2046515 h 2253343"/>
              <a:gd name="connsiteX166" fmla="*/ 904066 w 2351866"/>
              <a:gd name="connsiteY166" fmla="*/ 2117272 h 2253343"/>
              <a:gd name="connsiteX167" fmla="*/ 898623 w 2351866"/>
              <a:gd name="connsiteY167" fmla="*/ 2171700 h 2253343"/>
              <a:gd name="connsiteX168" fmla="*/ 860523 w 2351866"/>
              <a:gd name="connsiteY168" fmla="*/ 2231572 h 2253343"/>
              <a:gd name="connsiteX169" fmla="*/ 806095 w 2351866"/>
              <a:gd name="connsiteY169" fmla="*/ 2253343 h 2253343"/>
              <a:gd name="connsiteX170" fmla="*/ 784323 w 2351866"/>
              <a:gd name="connsiteY170" fmla="*/ 2253343 h 2253343"/>
              <a:gd name="connsiteX171" fmla="*/ 784323 w 2351866"/>
              <a:gd name="connsiteY171" fmla="*/ 2171700 h 2253343"/>
              <a:gd name="connsiteX172" fmla="*/ 795209 w 2351866"/>
              <a:gd name="connsiteY172" fmla="*/ 2111829 h 2253343"/>
              <a:gd name="connsiteX173" fmla="*/ 795209 w 2351866"/>
              <a:gd name="connsiteY173" fmla="*/ 2057400 h 2253343"/>
              <a:gd name="connsiteX174" fmla="*/ 762552 w 2351866"/>
              <a:gd name="connsiteY174" fmla="*/ 2013857 h 2253343"/>
              <a:gd name="connsiteX175" fmla="*/ 762552 w 2351866"/>
              <a:gd name="connsiteY175" fmla="*/ 1970315 h 2253343"/>
              <a:gd name="connsiteX176" fmla="*/ 719009 w 2351866"/>
              <a:gd name="connsiteY176" fmla="*/ 1970315 h 2253343"/>
              <a:gd name="connsiteX177" fmla="*/ 702681 w 2351866"/>
              <a:gd name="connsiteY177" fmla="*/ 1970315 h 2253343"/>
              <a:gd name="connsiteX178" fmla="*/ 686352 w 2351866"/>
              <a:gd name="connsiteY178" fmla="*/ 2024743 h 2253343"/>
              <a:gd name="connsiteX179" fmla="*/ 686352 w 2351866"/>
              <a:gd name="connsiteY179" fmla="*/ 2062843 h 2253343"/>
              <a:gd name="connsiteX180" fmla="*/ 653695 w 2351866"/>
              <a:gd name="connsiteY180" fmla="*/ 2117272 h 2253343"/>
              <a:gd name="connsiteX181" fmla="*/ 653695 w 2351866"/>
              <a:gd name="connsiteY181" fmla="*/ 2133600 h 2253343"/>
              <a:gd name="connsiteX182" fmla="*/ 615595 w 2351866"/>
              <a:gd name="connsiteY182" fmla="*/ 2111829 h 2253343"/>
              <a:gd name="connsiteX183" fmla="*/ 615595 w 2351866"/>
              <a:gd name="connsiteY183" fmla="*/ 2062843 h 2253343"/>
              <a:gd name="connsiteX184" fmla="*/ 615595 w 2351866"/>
              <a:gd name="connsiteY184" fmla="*/ 2013857 h 2253343"/>
              <a:gd name="connsiteX185" fmla="*/ 615595 w 2351866"/>
              <a:gd name="connsiteY185" fmla="*/ 1975757 h 2253343"/>
              <a:gd name="connsiteX186" fmla="*/ 610152 w 2351866"/>
              <a:gd name="connsiteY186" fmla="*/ 1921329 h 2253343"/>
              <a:gd name="connsiteX187" fmla="*/ 604709 w 2351866"/>
              <a:gd name="connsiteY187" fmla="*/ 1877786 h 2253343"/>
              <a:gd name="connsiteX188" fmla="*/ 582938 w 2351866"/>
              <a:gd name="connsiteY188" fmla="*/ 1856015 h 2253343"/>
              <a:gd name="connsiteX189" fmla="*/ 528509 w 2351866"/>
              <a:gd name="connsiteY189" fmla="*/ 1856015 h 2253343"/>
              <a:gd name="connsiteX190" fmla="*/ 517623 w 2351866"/>
              <a:gd name="connsiteY190" fmla="*/ 1921329 h 2253343"/>
              <a:gd name="connsiteX191" fmla="*/ 512181 w 2351866"/>
              <a:gd name="connsiteY191" fmla="*/ 1959429 h 2253343"/>
              <a:gd name="connsiteX192" fmla="*/ 506738 w 2351866"/>
              <a:gd name="connsiteY192" fmla="*/ 2008415 h 2253343"/>
              <a:gd name="connsiteX193" fmla="*/ 479523 w 2351866"/>
              <a:gd name="connsiteY193" fmla="*/ 1981200 h 2253343"/>
              <a:gd name="connsiteX194" fmla="*/ 446866 w 2351866"/>
              <a:gd name="connsiteY194" fmla="*/ 1937657 h 2253343"/>
              <a:gd name="connsiteX195" fmla="*/ 408766 w 2351866"/>
              <a:gd name="connsiteY195" fmla="*/ 1872343 h 2253343"/>
              <a:gd name="connsiteX196" fmla="*/ 381552 w 2351866"/>
              <a:gd name="connsiteY196" fmla="*/ 1828800 h 2253343"/>
              <a:gd name="connsiteX197" fmla="*/ 376109 w 2351866"/>
              <a:gd name="connsiteY197" fmla="*/ 1801586 h 2253343"/>
              <a:gd name="connsiteX198" fmla="*/ 376109 w 2351866"/>
              <a:gd name="connsiteY198" fmla="*/ 1768929 h 2253343"/>
              <a:gd name="connsiteX199" fmla="*/ 376109 w 2351866"/>
              <a:gd name="connsiteY199" fmla="*/ 1725386 h 2253343"/>
              <a:gd name="connsiteX200" fmla="*/ 419652 w 2351866"/>
              <a:gd name="connsiteY200" fmla="*/ 1709057 h 2253343"/>
              <a:gd name="connsiteX201" fmla="*/ 446866 w 2351866"/>
              <a:gd name="connsiteY201" fmla="*/ 1681843 h 2253343"/>
              <a:gd name="connsiteX202" fmla="*/ 446866 w 2351866"/>
              <a:gd name="connsiteY202" fmla="*/ 1627415 h 2253343"/>
              <a:gd name="connsiteX203" fmla="*/ 403323 w 2351866"/>
              <a:gd name="connsiteY203" fmla="*/ 1562100 h 2253343"/>
              <a:gd name="connsiteX204" fmla="*/ 359781 w 2351866"/>
              <a:gd name="connsiteY204" fmla="*/ 1534886 h 2253343"/>
              <a:gd name="connsiteX205" fmla="*/ 359781 w 2351866"/>
              <a:gd name="connsiteY205" fmla="*/ 1496786 h 2253343"/>
              <a:gd name="connsiteX206" fmla="*/ 332566 w 2351866"/>
              <a:gd name="connsiteY206" fmla="*/ 1458686 h 2253343"/>
              <a:gd name="connsiteX207" fmla="*/ 310795 w 2351866"/>
              <a:gd name="connsiteY207" fmla="*/ 1447800 h 2253343"/>
              <a:gd name="connsiteX208" fmla="*/ 321681 w 2351866"/>
              <a:gd name="connsiteY208" fmla="*/ 1409700 h 2253343"/>
              <a:gd name="connsiteX209" fmla="*/ 359781 w 2351866"/>
              <a:gd name="connsiteY209" fmla="*/ 1398815 h 2253343"/>
              <a:gd name="connsiteX210" fmla="*/ 392438 w 2351866"/>
              <a:gd name="connsiteY210" fmla="*/ 1344386 h 2253343"/>
              <a:gd name="connsiteX211" fmla="*/ 392438 w 2351866"/>
              <a:gd name="connsiteY211" fmla="*/ 1322615 h 2253343"/>
              <a:gd name="connsiteX212" fmla="*/ 435981 w 2351866"/>
              <a:gd name="connsiteY212" fmla="*/ 1322615 h 2253343"/>
              <a:gd name="connsiteX213" fmla="*/ 457752 w 2351866"/>
              <a:gd name="connsiteY213" fmla="*/ 1322615 h 2253343"/>
              <a:gd name="connsiteX214" fmla="*/ 479523 w 2351866"/>
              <a:gd name="connsiteY214" fmla="*/ 1322615 h 2253343"/>
              <a:gd name="connsiteX215" fmla="*/ 512181 w 2351866"/>
              <a:gd name="connsiteY215" fmla="*/ 1317172 h 2253343"/>
              <a:gd name="connsiteX216" fmla="*/ 539395 w 2351866"/>
              <a:gd name="connsiteY216" fmla="*/ 1295400 h 2253343"/>
              <a:gd name="connsiteX217" fmla="*/ 593823 w 2351866"/>
              <a:gd name="connsiteY217" fmla="*/ 1295400 h 2253343"/>
              <a:gd name="connsiteX218" fmla="*/ 719009 w 2351866"/>
              <a:gd name="connsiteY218" fmla="*/ 1355272 h 2253343"/>
              <a:gd name="connsiteX219" fmla="*/ 833309 w 2351866"/>
              <a:gd name="connsiteY219" fmla="*/ 1415143 h 2253343"/>
              <a:gd name="connsiteX220" fmla="*/ 844195 w 2351866"/>
              <a:gd name="connsiteY220" fmla="*/ 1453243 h 2253343"/>
              <a:gd name="connsiteX221" fmla="*/ 898623 w 2351866"/>
              <a:gd name="connsiteY221" fmla="*/ 1436915 h 2253343"/>
              <a:gd name="connsiteX222" fmla="*/ 936723 w 2351866"/>
              <a:gd name="connsiteY222" fmla="*/ 1409700 h 2253343"/>
              <a:gd name="connsiteX223" fmla="*/ 947609 w 2351866"/>
              <a:gd name="connsiteY223" fmla="*/ 1393372 h 2253343"/>
              <a:gd name="connsiteX224" fmla="*/ 871409 w 2351866"/>
              <a:gd name="connsiteY224" fmla="*/ 1366157 h 2253343"/>
              <a:gd name="connsiteX225" fmla="*/ 838752 w 2351866"/>
              <a:gd name="connsiteY225" fmla="*/ 1344386 h 2253343"/>
              <a:gd name="connsiteX226" fmla="*/ 838752 w 2351866"/>
              <a:gd name="connsiteY226" fmla="*/ 1295400 h 2253343"/>
              <a:gd name="connsiteX227" fmla="*/ 795209 w 2351866"/>
              <a:gd name="connsiteY227" fmla="*/ 1311729 h 2253343"/>
              <a:gd name="connsiteX228" fmla="*/ 778881 w 2351866"/>
              <a:gd name="connsiteY228" fmla="*/ 1295400 h 2253343"/>
              <a:gd name="connsiteX229" fmla="*/ 724452 w 2351866"/>
              <a:gd name="connsiteY229" fmla="*/ 1300843 h 2253343"/>
              <a:gd name="connsiteX230" fmla="*/ 697238 w 2351866"/>
              <a:gd name="connsiteY230" fmla="*/ 1317172 h 2253343"/>
              <a:gd name="connsiteX231" fmla="*/ 648252 w 2351866"/>
              <a:gd name="connsiteY231" fmla="*/ 1311729 h 2253343"/>
              <a:gd name="connsiteX232" fmla="*/ 615595 w 2351866"/>
              <a:gd name="connsiteY232" fmla="*/ 1279072 h 2253343"/>
              <a:gd name="connsiteX233" fmla="*/ 577495 w 2351866"/>
              <a:gd name="connsiteY233" fmla="*/ 1279072 h 2253343"/>
              <a:gd name="connsiteX234" fmla="*/ 539395 w 2351866"/>
              <a:gd name="connsiteY234" fmla="*/ 1268186 h 2253343"/>
              <a:gd name="connsiteX235" fmla="*/ 506738 w 2351866"/>
              <a:gd name="connsiteY235" fmla="*/ 1284515 h 2253343"/>
              <a:gd name="connsiteX236" fmla="*/ 495852 w 2351866"/>
              <a:gd name="connsiteY236" fmla="*/ 1300843 h 2253343"/>
              <a:gd name="connsiteX237" fmla="*/ 452309 w 2351866"/>
              <a:gd name="connsiteY237" fmla="*/ 1300843 h 2253343"/>
              <a:gd name="connsiteX238" fmla="*/ 441423 w 2351866"/>
              <a:gd name="connsiteY238" fmla="*/ 1273629 h 2253343"/>
              <a:gd name="connsiteX239" fmla="*/ 403323 w 2351866"/>
              <a:gd name="connsiteY239" fmla="*/ 1273629 h 2253343"/>
              <a:gd name="connsiteX240" fmla="*/ 370666 w 2351866"/>
              <a:gd name="connsiteY240" fmla="*/ 1273629 h 2253343"/>
              <a:gd name="connsiteX241" fmla="*/ 343452 w 2351866"/>
              <a:gd name="connsiteY241" fmla="*/ 1284515 h 2253343"/>
              <a:gd name="connsiteX242" fmla="*/ 332566 w 2351866"/>
              <a:gd name="connsiteY242" fmla="*/ 1268186 h 2253343"/>
              <a:gd name="connsiteX243" fmla="*/ 332566 w 2351866"/>
              <a:gd name="connsiteY243" fmla="*/ 1230086 h 2253343"/>
              <a:gd name="connsiteX244" fmla="*/ 316238 w 2351866"/>
              <a:gd name="connsiteY244" fmla="*/ 1208315 h 2253343"/>
              <a:gd name="connsiteX245" fmla="*/ 316238 w 2351866"/>
              <a:gd name="connsiteY245" fmla="*/ 1186543 h 2253343"/>
              <a:gd name="connsiteX246" fmla="*/ 316238 w 2351866"/>
              <a:gd name="connsiteY246" fmla="*/ 1143000 h 2253343"/>
              <a:gd name="connsiteX247" fmla="*/ 289023 w 2351866"/>
              <a:gd name="connsiteY247" fmla="*/ 1132115 h 2253343"/>
              <a:gd name="connsiteX248" fmla="*/ 261809 w 2351866"/>
              <a:gd name="connsiteY248" fmla="*/ 1132115 h 2253343"/>
              <a:gd name="connsiteX249" fmla="*/ 223709 w 2351866"/>
              <a:gd name="connsiteY249" fmla="*/ 1175657 h 2253343"/>
              <a:gd name="connsiteX250" fmla="*/ 201938 w 2351866"/>
              <a:gd name="connsiteY250" fmla="*/ 1175657 h 2253343"/>
              <a:gd name="connsiteX251" fmla="*/ 201938 w 2351866"/>
              <a:gd name="connsiteY251" fmla="*/ 1126672 h 2253343"/>
              <a:gd name="connsiteX252" fmla="*/ 201938 w 2351866"/>
              <a:gd name="connsiteY252" fmla="*/ 1050472 h 2253343"/>
              <a:gd name="connsiteX253" fmla="*/ 207381 w 2351866"/>
              <a:gd name="connsiteY253" fmla="*/ 1012372 h 2253343"/>
              <a:gd name="connsiteX254" fmla="*/ 240038 w 2351866"/>
              <a:gd name="connsiteY254" fmla="*/ 974272 h 2253343"/>
              <a:gd name="connsiteX255" fmla="*/ 256366 w 2351866"/>
              <a:gd name="connsiteY255" fmla="*/ 936172 h 2253343"/>
              <a:gd name="connsiteX256" fmla="*/ 218266 w 2351866"/>
              <a:gd name="connsiteY256" fmla="*/ 876300 h 2253343"/>
              <a:gd name="connsiteX257" fmla="*/ 174723 w 2351866"/>
              <a:gd name="connsiteY257" fmla="*/ 827315 h 2253343"/>
              <a:gd name="connsiteX258" fmla="*/ 147509 w 2351866"/>
              <a:gd name="connsiteY258" fmla="*/ 800100 h 2253343"/>
              <a:gd name="connsiteX259" fmla="*/ 162550 w 2351866"/>
              <a:gd name="connsiteY259" fmla="*/ 727949 h 2253343"/>
              <a:gd name="connsiteX260" fmla="*/ 149482 w 2351866"/>
              <a:gd name="connsiteY260" fmla="*/ 686011 h 2253343"/>
              <a:gd name="connsiteX261" fmla="*/ 118743 w 2351866"/>
              <a:gd name="connsiteY261" fmla="*/ 656483 h 2253343"/>
              <a:gd name="connsiteX262" fmla="*/ 99470 w 2351866"/>
              <a:gd name="connsiteY262" fmla="*/ 619986 h 2253343"/>
              <a:gd name="connsiteX263" fmla="*/ 68549 w 2351866"/>
              <a:gd name="connsiteY263" fmla="*/ 668052 h 2253343"/>
              <a:gd name="connsiteX264" fmla="*/ 70915 w 2351866"/>
              <a:gd name="connsiteY264" fmla="*/ 725978 h 2253343"/>
              <a:gd name="connsiteX265" fmla="*/ 111907 w 2351866"/>
              <a:gd name="connsiteY265" fmla="*/ 749879 h 2253343"/>
              <a:gd name="connsiteX266" fmla="*/ 108962 w 2351866"/>
              <a:gd name="connsiteY266" fmla="*/ 791108 h 2253343"/>
              <a:gd name="connsiteX267" fmla="*/ 48592 w 2351866"/>
              <a:gd name="connsiteY267" fmla="*/ 751351 h 2253343"/>
              <a:gd name="connsiteX268" fmla="*/ 36812 w 2351866"/>
              <a:gd name="connsiteY268" fmla="*/ 716012 h 2253343"/>
              <a:gd name="connsiteX269" fmla="*/ 44173 w 2351866"/>
              <a:gd name="connsiteY269" fmla="*/ 690981 h 2253343"/>
              <a:gd name="connsiteX270" fmla="*/ 0 w 2351866"/>
              <a:gd name="connsiteY270" fmla="*/ 632082 h 2253343"/>
              <a:gd name="connsiteX271" fmla="*/ 0 w 2351866"/>
              <a:gd name="connsiteY271" fmla="*/ 595271 h 2253343"/>
              <a:gd name="connsiteX272" fmla="*/ 60371 w 2351866"/>
              <a:gd name="connsiteY272" fmla="*/ 602633 h 2253343"/>
              <a:gd name="connsiteX273" fmla="*/ 60423 w 2351866"/>
              <a:gd name="connsiteY273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10895 w 2351866"/>
              <a:gd name="connsiteY96" fmla="*/ 952500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346298 w 2351866"/>
              <a:gd name="connsiteY104" fmla="*/ 1047751 h 2253343"/>
              <a:gd name="connsiteX105" fmla="*/ 1246966 w 2351866"/>
              <a:gd name="connsiteY105" fmla="*/ 1017815 h 2253343"/>
              <a:gd name="connsiteX106" fmla="*/ 1249687 w 2351866"/>
              <a:gd name="connsiteY106" fmla="*/ 1094015 h 2253343"/>
              <a:gd name="connsiteX107" fmla="*/ 1177570 w 2351866"/>
              <a:gd name="connsiteY107" fmla="*/ 1077686 h 2253343"/>
              <a:gd name="connsiteX108" fmla="*/ 1148995 w 2351866"/>
              <a:gd name="connsiteY108" fmla="*/ 1055915 h 2253343"/>
              <a:gd name="connsiteX109" fmla="*/ 1148995 w 2351866"/>
              <a:gd name="connsiteY109" fmla="*/ 1099457 h 2253343"/>
              <a:gd name="connsiteX110" fmla="*/ 1197981 w 2351866"/>
              <a:gd name="connsiteY110" fmla="*/ 1149805 h 2253343"/>
              <a:gd name="connsiteX111" fmla="*/ 1270098 w 2351866"/>
              <a:gd name="connsiteY111" fmla="*/ 1187903 h 2253343"/>
              <a:gd name="connsiteX112" fmla="*/ 1350381 w 2351866"/>
              <a:gd name="connsiteY112" fmla="*/ 1213757 h 2253343"/>
              <a:gd name="connsiteX113" fmla="*/ 1350381 w 2351866"/>
              <a:gd name="connsiteY113" fmla="*/ 1262743 h 2253343"/>
              <a:gd name="connsiteX114" fmla="*/ 1350381 w 2351866"/>
              <a:gd name="connsiteY114" fmla="*/ 1328057 h 2253343"/>
              <a:gd name="connsiteX115" fmla="*/ 1350381 w 2351866"/>
              <a:gd name="connsiteY115" fmla="*/ 1366157 h 2253343"/>
              <a:gd name="connsiteX116" fmla="*/ 1350381 w 2351866"/>
              <a:gd name="connsiteY116" fmla="*/ 1404257 h 2253343"/>
              <a:gd name="connsiteX117" fmla="*/ 1388481 w 2351866"/>
              <a:gd name="connsiteY117" fmla="*/ 1426029 h 2253343"/>
              <a:gd name="connsiteX118" fmla="*/ 1421138 w 2351866"/>
              <a:gd name="connsiteY118" fmla="*/ 1458686 h 2253343"/>
              <a:gd name="connsiteX119" fmla="*/ 1421138 w 2351866"/>
              <a:gd name="connsiteY119" fmla="*/ 1507672 h 2253343"/>
              <a:gd name="connsiteX120" fmla="*/ 1377595 w 2351866"/>
              <a:gd name="connsiteY120" fmla="*/ 1496786 h 2253343"/>
              <a:gd name="connsiteX121" fmla="*/ 1350381 w 2351866"/>
              <a:gd name="connsiteY121" fmla="*/ 1453243 h 2253343"/>
              <a:gd name="connsiteX122" fmla="*/ 1323166 w 2351866"/>
              <a:gd name="connsiteY122" fmla="*/ 1431472 h 2253343"/>
              <a:gd name="connsiteX123" fmla="*/ 1317723 w 2351866"/>
              <a:gd name="connsiteY123" fmla="*/ 1393372 h 2253343"/>
              <a:gd name="connsiteX124" fmla="*/ 1290509 w 2351866"/>
              <a:gd name="connsiteY124" fmla="*/ 1393372 h 2253343"/>
              <a:gd name="connsiteX125" fmla="*/ 1288406 w 2351866"/>
              <a:gd name="connsiteY125" fmla="*/ 1350644 h 2253343"/>
              <a:gd name="connsiteX126" fmla="*/ 1269263 w 2351866"/>
              <a:gd name="connsiteY126" fmla="*/ 1330030 h 2253343"/>
              <a:gd name="connsiteX127" fmla="*/ 1220672 w 2351866"/>
              <a:gd name="connsiteY127" fmla="*/ 1310887 h 2253343"/>
              <a:gd name="connsiteX128" fmla="*/ 1154411 w 2351866"/>
              <a:gd name="connsiteY128" fmla="*/ 1315304 h 2253343"/>
              <a:gd name="connsiteX129" fmla="*/ 1268738 w 2351866"/>
              <a:gd name="connsiteY129" fmla="*/ 1436915 h 2253343"/>
              <a:gd name="connsiteX130" fmla="*/ 1268738 w 2351866"/>
              <a:gd name="connsiteY130" fmla="*/ 1513115 h 2253343"/>
              <a:gd name="connsiteX131" fmla="*/ 1268738 w 2351866"/>
              <a:gd name="connsiteY131" fmla="*/ 1572986 h 2253343"/>
              <a:gd name="connsiteX132" fmla="*/ 1257852 w 2351866"/>
              <a:gd name="connsiteY132" fmla="*/ 1649186 h 2253343"/>
              <a:gd name="connsiteX133" fmla="*/ 1236081 w 2351866"/>
              <a:gd name="connsiteY133" fmla="*/ 1665515 h 2253343"/>
              <a:gd name="connsiteX134" fmla="*/ 1197981 w 2351866"/>
              <a:gd name="connsiteY134" fmla="*/ 1621972 h 2253343"/>
              <a:gd name="connsiteX135" fmla="*/ 1170766 w 2351866"/>
              <a:gd name="connsiteY135" fmla="*/ 1589315 h 2253343"/>
              <a:gd name="connsiteX136" fmla="*/ 1148995 w 2351866"/>
              <a:gd name="connsiteY136" fmla="*/ 1562100 h 2253343"/>
              <a:gd name="connsiteX137" fmla="*/ 1132666 w 2351866"/>
              <a:gd name="connsiteY137" fmla="*/ 1518557 h 2253343"/>
              <a:gd name="connsiteX138" fmla="*/ 1121781 w 2351866"/>
              <a:gd name="connsiteY138" fmla="*/ 1485900 h 2253343"/>
              <a:gd name="connsiteX139" fmla="*/ 1083681 w 2351866"/>
              <a:gd name="connsiteY139" fmla="*/ 1485900 h 2253343"/>
              <a:gd name="connsiteX140" fmla="*/ 1051023 w 2351866"/>
              <a:gd name="connsiteY140" fmla="*/ 1513115 h 2253343"/>
              <a:gd name="connsiteX141" fmla="*/ 1023809 w 2351866"/>
              <a:gd name="connsiteY141" fmla="*/ 1475015 h 2253343"/>
              <a:gd name="connsiteX142" fmla="*/ 1002038 w 2351866"/>
              <a:gd name="connsiteY142" fmla="*/ 1480457 h 2253343"/>
              <a:gd name="connsiteX143" fmla="*/ 974823 w 2351866"/>
              <a:gd name="connsiteY143" fmla="*/ 1534886 h 2253343"/>
              <a:gd name="connsiteX144" fmla="*/ 974823 w 2351866"/>
              <a:gd name="connsiteY144" fmla="*/ 1572986 h 2253343"/>
              <a:gd name="connsiteX145" fmla="*/ 980266 w 2351866"/>
              <a:gd name="connsiteY145" fmla="*/ 1621972 h 2253343"/>
              <a:gd name="connsiteX146" fmla="*/ 1018366 w 2351866"/>
              <a:gd name="connsiteY146" fmla="*/ 1627415 h 2253343"/>
              <a:gd name="connsiteX147" fmla="*/ 1045581 w 2351866"/>
              <a:gd name="connsiteY147" fmla="*/ 1638300 h 2253343"/>
              <a:gd name="connsiteX148" fmla="*/ 1067352 w 2351866"/>
              <a:gd name="connsiteY148" fmla="*/ 1681843 h 2253343"/>
              <a:gd name="connsiteX149" fmla="*/ 1045581 w 2351866"/>
              <a:gd name="connsiteY149" fmla="*/ 1719943 h 2253343"/>
              <a:gd name="connsiteX150" fmla="*/ 1002038 w 2351866"/>
              <a:gd name="connsiteY150" fmla="*/ 1736272 h 2253343"/>
              <a:gd name="connsiteX151" fmla="*/ 980266 w 2351866"/>
              <a:gd name="connsiteY151" fmla="*/ 1736272 h 2253343"/>
              <a:gd name="connsiteX152" fmla="*/ 953052 w 2351866"/>
              <a:gd name="connsiteY152" fmla="*/ 1758043 h 2253343"/>
              <a:gd name="connsiteX153" fmla="*/ 936723 w 2351866"/>
              <a:gd name="connsiteY153" fmla="*/ 1801586 h 2253343"/>
              <a:gd name="connsiteX154" fmla="*/ 909509 w 2351866"/>
              <a:gd name="connsiteY154" fmla="*/ 1801586 h 2253343"/>
              <a:gd name="connsiteX155" fmla="*/ 904066 w 2351866"/>
              <a:gd name="connsiteY155" fmla="*/ 1763486 h 2253343"/>
              <a:gd name="connsiteX156" fmla="*/ 904066 w 2351866"/>
              <a:gd name="connsiteY156" fmla="*/ 1730829 h 2253343"/>
              <a:gd name="connsiteX157" fmla="*/ 844195 w 2351866"/>
              <a:gd name="connsiteY157" fmla="*/ 1692729 h 2253343"/>
              <a:gd name="connsiteX158" fmla="*/ 811538 w 2351866"/>
              <a:gd name="connsiteY158" fmla="*/ 1660072 h 2253343"/>
              <a:gd name="connsiteX159" fmla="*/ 800652 w 2351866"/>
              <a:gd name="connsiteY159" fmla="*/ 1681843 h 2253343"/>
              <a:gd name="connsiteX160" fmla="*/ 806095 w 2351866"/>
              <a:gd name="connsiteY160" fmla="*/ 1741715 h 2253343"/>
              <a:gd name="connsiteX161" fmla="*/ 844195 w 2351866"/>
              <a:gd name="connsiteY161" fmla="*/ 1828800 h 2253343"/>
              <a:gd name="connsiteX162" fmla="*/ 855081 w 2351866"/>
              <a:gd name="connsiteY162" fmla="*/ 1899557 h 2253343"/>
              <a:gd name="connsiteX163" fmla="*/ 860523 w 2351866"/>
              <a:gd name="connsiteY163" fmla="*/ 1953986 h 2253343"/>
              <a:gd name="connsiteX164" fmla="*/ 865966 w 2351866"/>
              <a:gd name="connsiteY164" fmla="*/ 1997529 h 2253343"/>
              <a:gd name="connsiteX165" fmla="*/ 904066 w 2351866"/>
              <a:gd name="connsiteY165" fmla="*/ 2046515 h 2253343"/>
              <a:gd name="connsiteX166" fmla="*/ 904066 w 2351866"/>
              <a:gd name="connsiteY166" fmla="*/ 2117272 h 2253343"/>
              <a:gd name="connsiteX167" fmla="*/ 898623 w 2351866"/>
              <a:gd name="connsiteY167" fmla="*/ 2171700 h 2253343"/>
              <a:gd name="connsiteX168" fmla="*/ 860523 w 2351866"/>
              <a:gd name="connsiteY168" fmla="*/ 2231572 h 2253343"/>
              <a:gd name="connsiteX169" fmla="*/ 806095 w 2351866"/>
              <a:gd name="connsiteY169" fmla="*/ 2253343 h 2253343"/>
              <a:gd name="connsiteX170" fmla="*/ 784323 w 2351866"/>
              <a:gd name="connsiteY170" fmla="*/ 2253343 h 2253343"/>
              <a:gd name="connsiteX171" fmla="*/ 784323 w 2351866"/>
              <a:gd name="connsiteY171" fmla="*/ 2171700 h 2253343"/>
              <a:gd name="connsiteX172" fmla="*/ 795209 w 2351866"/>
              <a:gd name="connsiteY172" fmla="*/ 2111829 h 2253343"/>
              <a:gd name="connsiteX173" fmla="*/ 795209 w 2351866"/>
              <a:gd name="connsiteY173" fmla="*/ 2057400 h 2253343"/>
              <a:gd name="connsiteX174" fmla="*/ 762552 w 2351866"/>
              <a:gd name="connsiteY174" fmla="*/ 2013857 h 2253343"/>
              <a:gd name="connsiteX175" fmla="*/ 762552 w 2351866"/>
              <a:gd name="connsiteY175" fmla="*/ 1970315 h 2253343"/>
              <a:gd name="connsiteX176" fmla="*/ 719009 w 2351866"/>
              <a:gd name="connsiteY176" fmla="*/ 1970315 h 2253343"/>
              <a:gd name="connsiteX177" fmla="*/ 702681 w 2351866"/>
              <a:gd name="connsiteY177" fmla="*/ 1970315 h 2253343"/>
              <a:gd name="connsiteX178" fmla="*/ 686352 w 2351866"/>
              <a:gd name="connsiteY178" fmla="*/ 2024743 h 2253343"/>
              <a:gd name="connsiteX179" fmla="*/ 686352 w 2351866"/>
              <a:gd name="connsiteY179" fmla="*/ 2062843 h 2253343"/>
              <a:gd name="connsiteX180" fmla="*/ 653695 w 2351866"/>
              <a:gd name="connsiteY180" fmla="*/ 2117272 h 2253343"/>
              <a:gd name="connsiteX181" fmla="*/ 653695 w 2351866"/>
              <a:gd name="connsiteY181" fmla="*/ 2133600 h 2253343"/>
              <a:gd name="connsiteX182" fmla="*/ 615595 w 2351866"/>
              <a:gd name="connsiteY182" fmla="*/ 2111829 h 2253343"/>
              <a:gd name="connsiteX183" fmla="*/ 615595 w 2351866"/>
              <a:gd name="connsiteY183" fmla="*/ 2062843 h 2253343"/>
              <a:gd name="connsiteX184" fmla="*/ 615595 w 2351866"/>
              <a:gd name="connsiteY184" fmla="*/ 2013857 h 2253343"/>
              <a:gd name="connsiteX185" fmla="*/ 615595 w 2351866"/>
              <a:gd name="connsiteY185" fmla="*/ 1975757 h 2253343"/>
              <a:gd name="connsiteX186" fmla="*/ 610152 w 2351866"/>
              <a:gd name="connsiteY186" fmla="*/ 1921329 h 2253343"/>
              <a:gd name="connsiteX187" fmla="*/ 604709 w 2351866"/>
              <a:gd name="connsiteY187" fmla="*/ 1877786 h 2253343"/>
              <a:gd name="connsiteX188" fmla="*/ 582938 w 2351866"/>
              <a:gd name="connsiteY188" fmla="*/ 1856015 h 2253343"/>
              <a:gd name="connsiteX189" fmla="*/ 528509 w 2351866"/>
              <a:gd name="connsiteY189" fmla="*/ 1856015 h 2253343"/>
              <a:gd name="connsiteX190" fmla="*/ 517623 w 2351866"/>
              <a:gd name="connsiteY190" fmla="*/ 1921329 h 2253343"/>
              <a:gd name="connsiteX191" fmla="*/ 512181 w 2351866"/>
              <a:gd name="connsiteY191" fmla="*/ 1959429 h 2253343"/>
              <a:gd name="connsiteX192" fmla="*/ 506738 w 2351866"/>
              <a:gd name="connsiteY192" fmla="*/ 2008415 h 2253343"/>
              <a:gd name="connsiteX193" fmla="*/ 479523 w 2351866"/>
              <a:gd name="connsiteY193" fmla="*/ 1981200 h 2253343"/>
              <a:gd name="connsiteX194" fmla="*/ 446866 w 2351866"/>
              <a:gd name="connsiteY194" fmla="*/ 1937657 h 2253343"/>
              <a:gd name="connsiteX195" fmla="*/ 408766 w 2351866"/>
              <a:gd name="connsiteY195" fmla="*/ 1872343 h 2253343"/>
              <a:gd name="connsiteX196" fmla="*/ 381552 w 2351866"/>
              <a:gd name="connsiteY196" fmla="*/ 1828800 h 2253343"/>
              <a:gd name="connsiteX197" fmla="*/ 376109 w 2351866"/>
              <a:gd name="connsiteY197" fmla="*/ 1801586 h 2253343"/>
              <a:gd name="connsiteX198" fmla="*/ 376109 w 2351866"/>
              <a:gd name="connsiteY198" fmla="*/ 1768929 h 2253343"/>
              <a:gd name="connsiteX199" fmla="*/ 376109 w 2351866"/>
              <a:gd name="connsiteY199" fmla="*/ 1725386 h 2253343"/>
              <a:gd name="connsiteX200" fmla="*/ 419652 w 2351866"/>
              <a:gd name="connsiteY200" fmla="*/ 1709057 h 2253343"/>
              <a:gd name="connsiteX201" fmla="*/ 446866 w 2351866"/>
              <a:gd name="connsiteY201" fmla="*/ 1681843 h 2253343"/>
              <a:gd name="connsiteX202" fmla="*/ 446866 w 2351866"/>
              <a:gd name="connsiteY202" fmla="*/ 1627415 h 2253343"/>
              <a:gd name="connsiteX203" fmla="*/ 403323 w 2351866"/>
              <a:gd name="connsiteY203" fmla="*/ 1562100 h 2253343"/>
              <a:gd name="connsiteX204" fmla="*/ 359781 w 2351866"/>
              <a:gd name="connsiteY204" fmla="*/ 1534886 h 2253343"/>
              <a:gd name="connsiteX205" fmla="*/ 359781 w 2351866"/>
              <a:gd name="connsiteY205" fmla="*/ 1496786 h 2253343"/>
              <a:gd name="connsiteX206" fmla="*/ 332566 w 2351866"/>
              <a:gd name="connsiteY206" fmla="*/ 1458686 h 2253343"/>
              <a:gd name="connsiteX207" fmla="*/ 310795 w 2351866"/>
              <a:gd name="connsiteY207" fmla="*/ 1447800 h 2253343"/>
              <a:gd name="connsiteX208" fmla="*/ 321681 w 2351866"/>
              <a:gd name="connsiteY208" fmla="*/ 1409700 h 2253343"/>
              <a:gd name="connsiteX209" fmla="*/ 359781 w 2351866"/>
              <a:gd name="connsiteY209" fmla="*/ 1398815 h 2253343"/>
              <a:gd name="connsiteX210" fmla="*/ 392438 w 2351866"/>
              <a:gd name="connsiteY210" fmla="*/ 1344386 h 2253343"/>
              <a:gd name="connsiteX211" fmla="*/ 392438 w 2351866"/>
              <a:gd name="connsiteY211" fmla="*/ 1322615 h 2253343"/>
              <a:gd name="connsiteX212" fmla="*/ 435981 w 2351866"/>
              <a:gd name="connsiteY212" fmla="*/ 1322615 h 2253343"/>
              <a:gd name="connsiteX213" fmla="*/ 457752 w 2351866"/>
              <a:gd name="connsiteY213" fmla="*/ 1322615 h 2253343"/>
              <a:gd name="connsiteX214" fmla="*/ 479523 w 2351866"/>
              <a:gd name="connsiteY214" fmla="*/ 1322615 h 2253343"/>
              <a:gd name="connsiteX215" fmla="*/ 512181 w 2351866"/>
              <a:gd name="connsiteY215" fmla="*/ 1317172 h 2253343"/>
              <a:gd name="connsiteX216" fmla="*/ 539395 w 2351866"/>
              <a:gd name="connsiteY216" fmla="*/ 1295400 h 2253343"/>
              <a:gd name="connsiteX217" fmla="*/ 593823 w 2351866"/>
              <a:gd name="connsiteY217" fmla="*/ 1295400 h 2253343"/>
              <a:gd name="connsiteX218" fmla="*/ 719009 w 2351866"/>
              <a:gd name="connsiteY218" fmla="*/ 1355272 h 2253343"/>
              <a:gd name="connsiteX219" fmla="*/ 833309 w 2351866"/>
              <a:gd name="connsiteY219" fmla="*/ 1415143 h 2253343"/>
              <a:gd name="connsiteX220" fmla="*/ 844195 w 2351866"/>
              <a:gd name="connsiteY220" fmla="*/ 1453243 h 2253343"/>
              <a:gd name="connsiteX221" fmla="*/ 898623 w 2351866"/>
              <a:gd name="connsiteY221" fmla="*/ 1436915 h 2253343"/>
              <a:gd name="connsiteX222" fmla="*/ 936723 w 2351866"/>
              <a:gd name="connsiteY222" fmla="*/ 1409700 h 2253343"/>
              <a:gd name="connsiteX223" fmla="*/ 947609 w 2351866"/>
              <a:gd name="connsiteY223" fmla="*/ 1393372 h 2253343"/>
              <a:gd name="connsiteX224" fmla="*/ 871409 w 2351866"/>
              <a:gd name="connsiteY224" fmla="*/ 1366157 h 2253343"/>
              <a:gd name="connsiteX225" fmla="*/ 838752 w 2351866"/>
              <a:gd name="connsiteY225" fmla="*/ 1344386 h 2253343"/>
              <a:gd name="connsiteX226" fmla="*/ 838752 w 2351866"/>
              <a:gd name="connsiteY226" fmla="*/ 1295400 h 2253343"/>
              <a:gd name="connsiteX227" fmla="*/ 795209 w 2351866"/>
              <a:gd name="connsiteY227" fmla="*/ 1311729 h 2253343"/>
              <a:gd name="connsiteX228" fmla="*/ 778881 w 2351866"/>
              <a:gd name="connsiteY228" fmla="*/ 1295400 h 2253343"/>
              <a:gd name="connsiteX229" fmla="*/ 724452 w 2351866"/>
              <a:gd name="connsiteY229" fmla="*/ 1300843 h 2253343"/>
              <a:gd name="connsiteX230" fmla="*/ 697238 w 2351866"/>
              <a:gd name="connsiteY230" fmla="*/ 1317172 h 2253343"/>
              <a:gd name="connsiteX231" fmla="*/ 648252 w 2351866"/>
              <a:gd name="connsiteY231" fmla="*/ 1311729 h 2253343"/>
              <a:gd name="connsiteX232" fmla="*/ 615595 w 2351866"/>
              <a:gd name="connsiteY232" fmla="*/ 1279072 h 2253343"/>
              <a:gd name="connsiteX233" fmla="*/ 577495 w 2351866"/>
              <a:gd name="connsiteY233" fmla="*/ 1279072 h 2253343"/>
              <a:gd name="connsiteX234" fmla="*/ 539395 w 2351866"/>
              <a:gd name="connsiteY234" fmla="*/ 1268186 h 2253343"/>
              <a:gd name="connsiteX235" fmla="*/ 506738 w 2351866"/>
              <a:gd name="connsiteY235" fmla="*/ 1284515 h 2253343"/>
              <a:gd name="connsiteX236" fmla="*/ 495852 w 2351866"/>
              <a:gd name="connsiteY236" fmla="*/ 1300843 h 2253343"/>
              <a:gd name="connsiteX237" fmla="*/ 452309 w 2351866"/>
              <a:gd name="connsiteY237" fmla="*/ 1300843 h 2253343"/>
              <a:gd name="connsiteX238" fmla="*/ 441423 w 2351866"/>
              <a:gd name="connsiteY238" fmla="*/ 1273629 h 2253343"/>
              <a:gd name="connsiteX239" fmla="*/ 403323 w 2351866"/>
              <a:gd name="connsiteY239" fmla="*/ 1273629 h 2253343"/>
              <a:gd name="connsiteX240" fmla="*/ 370666 w 2351866"/>
              <a:gd name="connsiteY240" fmla="*/ 1273629 h 2253343"/>
              <a:gd name="connsiteX241" fmla="*/ 343452 w 2351866"/>
              <a:gd name="connsiteY241" fmla="*/ 1284515 h 2253343"/>
              <a:gd name="connsiteX242" fmla="*/ 332566 w 2351866"/>
              <a:gd name="connsiteY242" fmla="*/ 1268186 h 2253343"/>
              <a:gd name="connsiteX243" fmla="*/ 332566 w 2351866"/>
              <a:gd name="connsiteY243" fmla="*/ 1230086 h 2253343"/>
              <a:gd name="connsiteX244" fmla="*/ 316238 w 2351866"/>
              <a:gd name="connsiteY244" fmla="*/ 1208315 h 2253343"/>
              <a:gd name="connsiteX245" fmla="*/ 316238 w 2351866"/>
              <a:gd name="connsiteY245" fmla="*/ 1186543 h 2253343"/>
              <a:gd name="connsiteX246" fmla="*/ 316238 w 2351866"/>
              <a:gd name="connsiteY246" fmla="*/ 1143000 h 2253343"/>
              <a:gd name="connsiteX247" fmla="*/ 289023 w 2351866"/>
              <a:gd name="connsiteY247" fmla="*/ 1132115 h 2253343"/>
              <a:gd name="connsiteX248" fmla="*/ 261809 w 2351866"/>
              <a:gd name="connsiteY248" fmla="*/ 1132115 h 2253343"/>
              <a:gd name="connsiteX249" fmla="*/ 223709 w 2351866"/>
              <a:gd name="connsiteY249" fmla="*/ 1175657 h 2253343"/>
              <a:gd name="connsiteX250" fmla="*/ 201938 w 2351866"/>
              <a:gd name="connsiteY250" fmla="*/ 1175657 h 2253343"/>
              <a:gd name="connsiteX251" fmla="*/ 201938 w 2351866"/>
              <a:gd name="connsiteY251" fmla="*/ 1126672 h 2253343"/>
              <a:gd name="connsiteX252" fmla="*/ 201938 w 2351866"/>
              <a:gd name="connsiteY252" fmla="*/ 1050472 h 2253343"/>
              <a:gd name="connsiteX253" fmla="*/ 207381 w 2351866"/>
              <a:gd name="connsiteY253" fmla="*/ 1012372 h 2253343"/>
              <a:gd name="connsiteX254" fmla="*/ 240038 w 2351866"/>
              <a:gd name="connsiteY254" fmla="*/ 974272 h 2253343"/>
              <a:gd name="connsiteX255" fmla="*/ 256366 w 2351866"/>
              <a:gd name="connsiteY255" fmla="*/ 936172 h 2253343"/>
              <a:gd name="connsiteX256" fmla="*/ 218266 w 2351866"/>
              <a:gd name="connsiteY256" fmla="*/ 876300 h 2253343"/>
              <a:gd name="connsiteX257" fmla="*/ 174723 w 2351866"/>
              <a:gd name="connsiteY257" fmla="*/ 827315 h 2253343"/>
              <a:gd name="connsiteX258" fmla="*/ 147509 w 2351866"/>
              <a:gd name="connsiteY258" fmla="*/ 800100 h 2253343"/>
              <a:gd name="connsiteX259" fmla="*/ 162550 w 2351866"/>
              <a:gd name="connsiteY259" fmla="*/ 727949 h 2253343"/>
              <a:gd name="connsiteX260" fmla="*/ 149482 w 2351866"/>
              <a:gd name="connsiteY260" fmla="*/ 686011 h 2253343"/>
              <a:gd name="connsiteX261" fmla="*/ 118743 w 2351866"/>
              <a:gd name="connsiteY261" fmla="*/ 656483 h 2253343"/>
              <a:gd name="connsiteX262" fmla="*/ 99470 w 2351866"/>
              <a:gd name="connsiteY262" fmla="*/ 619986 h 2253343"/>
              <a:gd name="connsiteX263" fmla="*/ 68549 w 2351866"/>
              <a:gd name="connsiteY263" fmla="*/ 668052 h 2253343"/>
              <a:gd name="connsiteX264" fmla="*/ 70915 w 2351866"/>
              <a:gd name="connsiteY264" fmla="*/ 725978 h 2253343"/>
              <a:gd name="connsiteX265" fmla="*/ 111907 w 2351866"/>
              <a:gd name="connsiteY265" fmla="*/ 749879 h 2253343"/>
              <a:gd name="connsiteX266" fmla="*/ 108962 w 2351866"/>
              <a:gd name="connsiteY266" fmla="*/ 791108 h 2253343"/>
              <a:gd name="connsiteX267" fmla="*/ 48592 w 2351866"/>
              <a:gd name="connsiteY267" fmla="*/ 751351 h 2253343"/>
              <a:gd name="connsiteX268" fmla="*/ 36812 w 2351866"/>
              <a:gd name="connsiteY268" fmla="*/ 716012 h 2253343"/>
              <a:gd name="connsiteX269" fmla="*/ 44173 w 2351866"/>
              <a:gd name="connsiteY269" fmla="*/ 690981 h 2253343"/>
              <a:gd name="connsiteX270" fmla="*/ 0 w 2351866"/>
              <a:gd name="connsiteY270" fmla="*/ 632082 h 2253343"/>
              <a:gd name="connsiteX271" fmla="*/ 0 w 2351866"/>
              <a:gd name="connsiteY271" fmla="*/ 595271 h 2253343"/>
              <a:gd name="connsiteX272" fmla="*/ 60371 w 2351866"/>
              <a:gd name="connsiteY272" fmla="*/ 602633 h 2253343"/>
              <a:gd name="connsiteX273" fmla="*/ 60423 w 2351866"/>
              <a:gd name="connsiteY273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10895 w 2351866"/>
              <a:gd name="connsiteY96" fmla="*/ 952500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346298 w 2351866"/>
              <a:gd name="connsiteY104" fmla="*/ 1047751 h 2253343"/>
              <a:gd name="connsiteX105" fmla="*/ 1246966 w 2351866"/>
              <a:gd name="connsiteY105" fmla="*/ 1017815 h 2253343"/>
              <a:gd name="connsiteX106" fmla="*/ 1249687 w 2351866"/>
              <a:gd name="connsiteY106" fmla="*/ 1094015 h 2253343"/>
              <a:gd name="connsiteX107" fmla="*/ 1177570 w 2351866"/>
              <a:gd name="connsiteY107" fmla="*/ 1077686 h 2253343"/>
              <a:gd name="connsiteX108" fmla="*/ 1114978 w 2351866"/>
              <a:gd name="connsiteY108" fmla="*/ 1049111 h 2253343"/>
              <a:gd name="connsiteX109" fmla="*/ 1148995 w 2351866"/>
              <a:gd name="connsiteY109" fmla="*/ 1099457 h 2253343"/>
              <a:gd name="connsiteX110" fmla="*/ 1197981 w 2351866"/>
              <a:gd name="connsiteY110" fmla="*/ 1149805 h 2253343"/>
              <a:gd name="connsiteX111" fmla="*/ 1270098 w 2351866"/>
              <a:gd name="connsiteY111" fmla="*/ 1187903 h 2253343"/>
              <a:gd name="connsiteX112" fmla="*/ 1350381 w 2351866"/>
              <a:gd name="connsiteY112" fmla="*/ 1213757 h 2253343"/>
              <a:gd name="connsiteX113" fmla="*/ 1350381 w 2351866"/>
              <a:gd name="connsiteY113" fmla="*/ 1262743 h 2253343"/>
              <a:gd name="connsiteX114" fmla="*/ 1350381 w 2351866"/>
              <a:gd name="connsiteY114" fmla="*/ 1328057 h 2253343"/>
              <a:gd name="connsiteX115" fmla="*/ 1350381 w 2351866"/>
              <a:gd name="connsiteY115" fmla="*/ 1366157 h 2253343"/>
              <a:gd name="connsiteX116" fmla="*/ 1350381 w 2351866"/>
              <a:gd name="connsiteY116" fmla="*/ 1404257 h 2253343"/>
              <a:gd name="connsiteX117" fmla="*/ 1388481 w 2351866"/>
              <a:gd name="connsiteY117" fmla="*/ 1426029 h 2253343"/>
              <a:gd name="connsiteX118" fmla="*/ 1421138 w 2351866"/>
              <a:gd name="connsiteY118" fmla="*/ 1458686 h 2253343"/>
              <a:gd name="connsiteX119" fmla="*/ 1421138 w 2351866"/>
              <a:gd name="connsiteY119" fmla="*/ 1507672 h 2253343"/>
              <a:gd name="connsiteX120" fmla="*/ 1377595 w 2351866"/>
              <a:gd name="connsiteY120" fmla="*/ 1496786 h 2253343"/>
              <a:gd name="connsiteX121" fmla="*/ 1350381 w 2351866"/>
              <a:gd name="connsiteY121" fmla="*/ 1453243 h 2253343"/>
              <a:gd name="connsiteX122" fmla="*/ 1323166 w 2351866"/>
              <a:gd name="connsiteY122" fmla="*/ 1431472 h 2253343"/>
              <a:gd name="connsiteX123" fmla="*/ 1317723 w 2351866"/>
              <a:gd name="connsiteY123" fmla="*/ 1393372 h 2253343"/>
              <a:gd name="connsiteX124" fmla="*/ 1290509 w 2351866"/>
              <a:gd name="connsiteY124" fmla="*/ 1393372 h 2253343"/>
              <a:gd name="connsiteX125" fmla="*/ 1288406 w 2351866"/>
              <a:gd name="connsiteY125" fmla="*/ 1350644 h 2253343"/>
              <a:gd name="connsiteX126" fmla="*/ 1269263 w 2351866"/>
              <a:gd name="connsiteY126" fmla="*/ 1330030 h 2253343"/>
              <a:gd name="connsiteX127" fmla="*/ 1220672 w 2351866"/>
              <a:gd name="connsiteY127" fmla="*/ 1310887 h 2253343"/>
              <a:gd name="connsiteX128" fmla="*/ 1154411 w 2351866"/>
              <a:gd name="connsiteY128" fmla="*/ 1315304 h 2253343"/>
              <a:gd name="connsiteX129" fmla="*/ 1268738 w 2351866"/>
              <a:gd name="connsiteY129" fmla="*/ 1436915 h 2253343"/>
              <a:gd name="connsiteX130" fmla="*/ 1268738 w 2351866"/>
              <a:gd name="connsiteY130" fmla="*/ 1513115 h 2253343"/>
              <a:gd name="connsiteX131" fmla="*/ 1268738 w 2351866"/>
              <a:gd name="connsiteY131" fmla="*/ 1572986 h 2253343"/>
              <a:gd name="connsiteX132" fmla="*/ 1257852 w 2351866"/>
              <a:gd name="connsiteY132" fmla="*/ 1649186 h 2253343"/>
              <a:gd name="connsiteX133" fmla="*/ 1236081 w 2351866"/>
              <a:gd name="connsiteY133" fmla="*/ 1665515 h 2253343"/>
              <a:gd name="connsiteX134" fmla="*/ 1197981 w 2351866"/>
              <a:gd name="connsiteY134" fmla="*/ 1621972 h 2253343"/>
              <a:gd name="connsiteX135" fmla="*/ 1170766 w 2351866"/>
              <a:gd name="connsiteY135" fmla="*/ 1589315 h 2253343"/>
              <a:gd name="connsiteX136" fmla="*/ 1148995 w 2351866"/>
              <a:gd name="connsiteY136" fmla="*/ 1562100 h 2253343"/>
              <a:gd name="connsiteX137" fmla="*/ 1132666 w 2351866"/>
              <a:gd name="connsiteY137" fmla="*/ 1518557 h 2253343"/>
              <a:gd name="connsiteX138" fmla="*/ 1121781 w 2351866"/>
              <a:gd name="connsiteY138" fmla="*/ 1485900 h 2253343"/>
              <a:gd name="connsiteX139" fmla="*/ 1083681 w 2351866"/>
              <a:gd name="connsiteY139" fmla="*/ 1485900 h 2253343"/>
              <a:gd name="connsiteX140" fmla="*/ 1051023 w 2351866"/>
              <a:gd name="connsiteY140" fmla="*/ 1513115 h 2253343"/>
              <a:gd name="connsiteX141" fmla="*/ 1023809 w 2351866"/>
              <a:gd name="connsiteY141" fmla="*/ 1475015 h 2253343"/>
              <a:gd name="connsiteX142" fmla="*/ 1002038 w 2351866"/>
              <a:gd name="connsiteY142" fmla="*/ 1480457 h 2253343"/>
              <a:gd name="connsiteX143" fmla="*/ 974823 w 2351866"/>
              <a:gd name="connsiteY143" fmla="*/ 1534886 h 2253343"/>
              <a:gd name="connsiteX144" fmla="*/ 974823 w 2351866"/>
              <a:gd name="connsiteY144" fmla="*/ 1572986 h 2253343"/>
              <a:gd name="connsiteX145" fmla="*/ 980266 w 2351866"/>
              <a:gd name="connsiteY145" fmla="*/ 1621972 h 2253343"/>
              <a:gd name="connsiteX146" fmla="*/ 1018366 w 2351866"/>
              <a:gd name="connsiteY146" fmla="*/ 1627415 h 2253343"/>
              <a:gd name="connsiteX147" fmla="*/ 1045581 w 2351866"/>
              <a:gd name="connsiteY147" fmla="*/ 1638300 h 2253343"/>
              <a:gd name="connsiteX148" fmla="*/ 1067352 w 2351866"/>
              <a:gd name="connsiteY148" fmla="*/ 1681843 h 2253343"/>
              <a:gd name="connsiteX149" fmla="*/ 1045581 w 2351866"/>
              <a:gd name="connsiteY149" fmla="*/ 1719943 h 2253343"/>
              <a:gd name="connsiteX150" fmla="*/ 1002038 w 2351866"/>
              <a:gd name="connsiteY150" fmla="*/ 1736272 h 2253343"/>
              <a:gd name="connsiteX151" fmla="*/ 980266 w 2351866"/>
              <a:gd name="connsiteY151" fmla="*/ 1736272 h 2253343"/>
              <a:gd name="connsiteX152" fmla="*/ 953052 w 2351866"/>
              <a:gd name="connsiteY152" fmla="*/ 1758043 h 2253343"/>
              <a:gd name="connsiteX153" fmla="*/ 936723 w 2351866"/>
              <a:gd name="connsiteY153" fmla="*/ 1801586 h 2253343"/>
              <a:gd name="connsiteX154" fmla="*/ 909509 w 2351866"/>
              <a:gd name="connsiteY154" fmla="*/ 1801586 h 2253343"/>
              <a:gd name="connsiteX155" fmla="*/ 904066 w 2351866"/>
              <a:gd name="connsiteY155" fmla="*/ 1763486 h 2253343"/>
              <a:gd name="connsiteX156" fmla="*/ 904066 w 2351866"/>
              <a:gd name="connsiteY156" fmla="*/ 1730829 h 2253343"/>
              <a:gd name="connsiteX157" fmla="*/ 844195 w 2351866"/>
              <a:gd name="connsiteY157" fmla="*/ 1692729 h 2253343"/>
              <a:gd name="connsiteX158" fmla="*/ 811538 w 2351866"/>
              <a:gd name="connsiteY158" fmla="*/ 1660072 h 2253343"/>
              <a:gd name="connsiteX159" fmla="*/ 800652 w 2351866"/>
              <a:gd name="connsiteY159" fmla="*/ 1681843 h 2253343"/>
              <a:gd name="connsiteX160" fmla="*/ 806095 w 2351866"/>
              <a:gd name="connsiteY160" fmla="*/ 1741715 h 2253343"/>
              <a:gd name="connsiteX161" fmla="*/ 844195 w 2351866"/>
              <a:gd name="connsiteY161" fmla="*/ 1828800 h 2253343"/>
              <a:gd name="connsiteX162" fmla="*/ 855081 w 2351866"/>
              <a:gd name="connsiteY162" fmla="*/ 1899557 h 2253343"/>
              <a:gd name="connsiteX163" fmla="*/ 860523 w 2351866"/>
              <a:gd name="connsiteY163" fmla="*/ 1953986 h 2253343"/>
              <a:gd name="connsiteX164" fmla="*/ 865966 w 2351866"/>
              <a:gd name="connsiteY164" fmla="*/ 1997529 h 2253343"/>
              <a:gd name="connsiteX165" fmla="*/ 904066 w 2351866"/>
              <a:gd name="connsiteY165" fmla="*/ 2046515 h 2253343"/>
              <a:gd name="connsiteX166" fmla="*/ 904066 w 2351866"/>
              <a:gd name="connsiteY166" fmla="*/ 2117272 h 2253343"/>
              <a:gd name="connsiteX167" fmla="*/ 898623 w 2351866"/>
              <a:gd name="connsiteY167" fmla="*/ 2171700 h 2253343"/>
              <a:gd name="connsiteX168" fmla="*/ 860523 w 2351866"/>
              <a:gd name="connsiteY168" fmla="*/ 2231572 h 2253343"/>
              <a:gd name="connsiteX169" fmla="*/ 806095 w 2351866"/>
              <a:gd name="connsiteY169" fmla="*/ 2253343 h 2253343"/>
              <a:gd name="connsiteX170" fmla="*/ 784323 w 2351866"/>
              <a:gd name="connsiteY170" fmla="*/ 2253343 h 2253343"/>
              <a:gd name="connsiteX171" fmla="*/ 784323 w 2351866"/>
              <a:gd name="connsiteY171" fmla="*/ 2171700 h 2253343"/>
              <a:gd name="connsiteX172" fmla="*/ 795209 w 2351866"/>
              <a:gd name="connsiteY172" fmla="*/ 2111829 h 2253343"/>
              <a:gd name="connsiteX173" fmla="*/ 795209 w 2351866"/>
              <a:gd name="connsiteY173" fmla="*/ 2057400 h 2253343"/>
              <a:gd name="connsiteX174" fmla="*/ 762552 w 2351866"/>
              <a:gd name="connsiteY174" fmla="*/ 2013857 h 2253343"/>
              <a:gd name="connsiteX175" fmla="*/ 762552 w 2351866"/>
              <a:gd name="connsiteY175" fmla="*/ 1970315 h 2253343"/>
              <a:gd name="connsiteX176" fmla="*/ 719009 w 2351866"/>
              <a:gd name="connsiteY176" fmla="*/ 1970315 h 2253343"/>
              <a:gd name="connsiteX177" fmla="*/ 702681 w 2351866"/>
              <a:gd name="connsiteY177" fmla="*/ 1970315 h 2253343"/>
              <a:gd name="connsiteX178" fmla="*/ 686352 w 2351866"/>
              <a:gd name="connsiteY178" fmla="*/ 2024743 h 2253343"/>
              <a:gd name="connsiteX179" fmla="*/ 686352 w 2351866"/>
              <a:gd name="connsiteY179" fmla="*/ 2062843 h 2253343"/>
              <a:gd name="connsiteX180" fmla="*/ 653695 w 2351866"/>
              <a:gd name="connsiteY180" fmla="*/ 2117272 h 2253343"/>
              <a:gd name="connsiteX181" fmla="*/ 653695 w 2351866"/>
              <a:gd name="connsiteY181" fmla="*/ 2133600 h 2253343"/>
              <a:gd name="connsiteX182" fmla="*/ 615595 w 2351866"/>
              <a:gd name="connsiteY182" fmla="*/ 2111829 h 2253343"/>
              <a:gd name="connsiteX183" fmla="*/ 615595 w 2351866"/>
              <a:gd name="connsiteY183" fmla="*/ 2062843 h 2253343"/>
              <a:gd name="connsiteX184" fmla="*/ 615595 w 2351866"/>
              <a:gd name="connsiteY184" fmla="*/ 2013857 h 2253343"/>
              <a:gd name="connsiteX185" fmla="*/ 615595 w 2351866"/>
              <a:gd name="connsiteY185" fmla="*/ 1975757 h 2253343"/>
              <a:gd name="connsiteX186" fmla="*/ 610152 w 2351866"/>
              <a:gd name="connsiteY186" fmla="*/ 1921329 h 2253343"/>
              <a:gd name="connsiteX187" fmla="*/ 604709 w 2351866"/>
              <a:gd name="connsiteY187" fmla="*/ 1877786 h 2253343"/>
              <a:gd name="connsiteX188" fmla="*/ 582938 w 2351866"/>
              <a:gd name="connsiteY188" fmla="*/ 1856015 h 2253343"/>
              <a:gd name="connsiteX189" fmla="*/ 528509 w 2351866"/>
              <a:gd name="connsiteY189" fmla="*/ 1856015 h 2253343"/>
              <a:gd name="connsiteX190" fmla="*/ 517623 w 2351866"/>
              <a:gd name="connsiteY190" fmla="*/ 1921329 h 2253343"/>
              <a:gd name="connsiteX191" fmla="*/ 512181 w 2351866"/>
              <a:gd name="connsiteY191" fmla="*/ 1959429 h 2253343"/>
              <a:gd name="connsiteX192" fmla="*/ 506738 w 2351866"/>
              <a:gd name="connsiteY192" fmla="*/ 2008415 h 2253343"/>
              <a:gd name="connsiteX193" fmla="*/ 479523 w 2351866"/>
              <a:gd name="connsiteY193" fmla="*/ 1981200 h 2253343"/>
              <a:gd name="connsiteX194" fmla="*/ 446866 w 2351866"/>
              <a:gd name="connsiteY194" fmla="*/ 1937657 h 2253343"/>
              <a:gd name="connsiteX195" fmla="*/ 408766 w 2351866"/>
              <a:gd name="connsiteY195" fmla="*/ 1872343 h 2253343"/>
              <a:gd name="connsiteX196" fmla="*/ 381552 w 2351866"/>
              <a:gd name="connsiteY196" fmla="*/ 1828800 h 2253343"/>
              <a:gd name="connsiteX197" fmla="*/ 376109 w 2351866"/>
              <a:gd name="connsiteY197" fmla="*/ 1801586 h 2253343"/>
              <a:gd name="connsiteX198" fmla="*/ 376109 w 2351866"/>
              <a:gd name="connsiteY198" fmla="*/ 1768929 h 2253343"/>
              <a:gd name="connsiteX199" fmla="*/ 376109 w 2351866"/>
              <a:gd name="connsiteY199" fmla="*/ 1725386 h 2253343"/>
              <a:gd name="connsiteX200" fmla="*/ 419652 w 2351866"/>
              <a:gd name="connsiteY200" fmla="*/ 1709057 h 2253343"/>
              <a:gd name="connsiteX201" fmla="*/ 446866 w 2351866"/>
              <a:gd name="connsiteY201" fmla="*/ 1681843 h 2253343"/>
              <a:gd name="connsiteX202" fmla="*/ 446866 w 2351866"/>
              <a:gd name="connsiteY202" fmla="*/ 1627415 h 2253343"/>
              <a:gd name="connsiteX203" fmla="*/ 403323 w 2351866"/>
              <a:gd name="connsiteY203" fmla="*/ 1562100 h 2253343"/>
              <a:gd name="connsiteX204" fmla="*/ 359781 w 2351866"/>
              <a:gd name="connsiteY204" fmla="*/ 1534886 h 2253343"/>
              <a:gd name="connsiteX205" fmla="*/ 359781 w 2351866"/>
              <a:gd name="connsiteY205" fmla="*/ 1496786 h 2253343"/>
              <a:gd name="connsiteX206" fmla="*/ 332566 w 2351866"/>
              <a:gd name="connsiteY206" fmla="*/ 1458686 h 2253343"/>
              <a:gd name="connsiteX207" fmla="*/ 310795 w 2351866"/>
              <a:gd name="connsiteY207" fmla="*/ 1447800 h 2253343"/>
              <a:gd name="connsiteX208" fmla="*/ 321681 w 2351866"/>
              <a:gd name="connsiteY208" fmla="*/ 1409700 h 2253343"/>
              <a:gd name="connsiteX209" fmla="*/ 359781 w 2351866"/>
              <a:gd name="connsiteY209" fmla="*/ 1398815 h 2253343"/>
              <a:gd name="connsiteX210" fmla="*/ 392438 w 2351866"/>
              <a:gd name="connsiteY210" fmla="*/ 1344386 h 2253343"/>
              <a:gd name="connsiteX211" fmla="*/ 392438 w 2351866"/>
              <a:gd name="connsiteY211" fmla="*/ 1322615 h 2253343"/>
              <a:gd name="connsiteX212" fmla="*/ 435981 w 2351866"/>
              <a:gd name="connsiteY212" fmla="*/ 1322615 h 2253343"/>
              <a:gd name="connsiteX213" fmla="*/ 457752 w 2351866"/>
              <a:gd name="connsiteY213" fmla="*/ 1322615 h 2253343"/>
              <a:gd name="connsiteX214" fmla="*/ 479523 w 2351866"/>
              <a:gd name="connsiteY214" fmla="*/ 1322615 h 2253343"/>
              <a:gd name="connsiteX215" fmla="*/ 512181 w 2351866"/>
              <a:gd name="connsiteY215" fmla="*/ 1317172 h 2253343"/>
              <a:gd name="connsiteX216" fmla="*/ 539395 w 2351866"/>
              <a:gd name="connsiteY216" fmla="*/ 1295400 h 2253343"/>
              <a:gd name="connsiteX217" fmla="*/ 593823 w 2351866"/>
              <a:gd name="connsiteY217" fmla="*/ 1295400 h 2253343"/>
              <a:gd name="connsiteX218" fmla="*/ 719009 w 2351866"/>
              <a:gd name="connsiteY218" fmla="*/ 1355272 h 2253343"/>
              <a:gd name="connsiteX219" fmla="*/ 833309 w 2351866"/>
              <a:gd name="connsiteY219" fmla="*/ 1415143 h 2253343"/>
              <a:gd name="connsiteX220" fmla="*/ 844195 w 2351866"/>
              <a:gd name="connsiteY220" fmla="*/ 1453243 h 2253343"/>
              <a:gd name="connsiteX221" fmla="*/ 898623 w 2351866"/>
              <a:gd name="connsiteY221" fmla="*/ 1436915 h 2253343"/>
              <a:gd name="connsiteX222" fmla="*/ 936723 w 2351866"/>
              <a:gd name="connsiteY222" fmla="*/ 1409700 h 2253343"/>
              <a:gd name="connsiteX223" fmla="*/ 947609 w 2351866"/>
              <a:gd name="connsiteY223" fmla="*/ 1393372 h 2253343"/>
              <a:gd name="connsiteX224" fmla="*/ 871409 w 2351866"/>
              <a:gd name="connsiteY224" fmla="*/ 1366157 h 2253343"/>
              <a:gd name="connsiteX225" fmla="*/ 838752 w 2351866"/>
              <a:gd name="connsiteY225" fmla="*/ 1344386 h 2253343"/>
              <a:gd name="connsiteX226" fmla="*/ 838752 w 2351866"/>
              <a:gd name="connsiteY226" fmla="*/ 1295400 h 2253343"/>
              <a:gd name="connsiteX227" fmla="*/ 795209 w 2351866"/>
              <a:gd name="connsiteY227" fmla="*/ 1311729 h 2253343"/>
              <a:gd name="connsiteX228" fmla="*/ 778881 w 2351866"/>
              <a:gd name="connsiteY228" fmla="*/ 1295400 h 2253343"/>
              <a:gd name="connsiteX229" fmla="*/ 724452 w 2351866"/>
              <a:gd name="connsiteY229" fmla="*/ 1300843 h 2253343"/>
              <a:gd name="connsiteX230" fmla="*/ 697238 w 2351866"/>
              <a:gd name="connsiteY230" fmla="*/ 1317172 h 2253343"/>
              <a:gd name="connsiteX231" fmla="*/ 648252 w 2351866"/>
              <a:gd name="connsiteY231" fmla="*/ 1311729 h 2253343"/>
              <a:gd name="connsiteX232" fmla="*/ 615595 w 2351866"/>
              <a:gd name="connsiteY232" fmla="*/ 1279072 h 2253343"/>
              <a:gd name="connsiteX233" fmla="*/ 577495 w 2351866"/>
              <a:gd name="connsiteY233" fmla="*/ 1279072 h 2253343"/>
              <a:gd name="connsiteX234" fmla="*/ 539395 w 2351866"/>
              <a:gd name="connsiteY234" fmla="*/ 1268186 h 2253343"/>
              <a:gd name="connsiteX235" fmla="*/ 506738 w 2351866"/>
              <a:gd name="connsiteY235" fmla="*/ 1284515 h 2253343"/>
              <a:gd name="connsiteX236" fmla="*/ 495852 w 2351866"/>
              <a:gd name="connsiteY236" fmla="*/ 1300843 h 2253343"/>
              <a:gd name="connsiteX237" fmla="*/ 452309 w 2351866"/>
              <a:gd name="connsiteY237" fmla="*/ 1300843 h 2253343"/>
              <a:gd name="connsiteX238" fmla="*/ 441423 w 2351866"/>
              <a:gd name="connsiteY238" fmla="*/ 1273629 h 2253343"/>
              <a:gd name="connsiteX239" fmla="*/ 403323 w 2351866"/>
              <a:gd name="connsiteY239" fmla="*/ 1273629 h 2253343"/>
              <a:gd name="connsiteX240" fmla="*/ 370666 w 2351866"/>
              <a:gd name="connsiteY240" fmla="*/ 1273629 h 2253343"/>
              <a:gd name="connsiteX241" fmla="*/ 343452 w 2351866"/>
              <a:gd name="connsiteY241" fmla="*/ 1284515 h 2253343"/>
              <a:gd name="connsiteX242" fmla="*/ 332566 w 2351866"/>
              <a:gd name="connsiteY242" fmla="*/ 1268186 h 2253343"/>
              <a:gd name="connsiteX243" fmla="*/ 332566 w 2351866"/>
              <a:gd name="connsiteY243" fmla="*/ 1230086 h 2253343"/>
              <a:gd name="connsiteX244" fmla="*/ 316238 w 2351866"/>
              <a:gd name="connsiteY244" fmla="*/ 1208315 h 2253343"/>
              <a:gd name="connsiteX245" fmla="*/ 316238 w 2351866"/>
              <a:gd name="connsiteY245" fmla="*/ 1186543 h 2253343"/>
              <a:gd name="connsiteX246" fmla="*/ 316238 w 2351866"/>
              <a:gd name="connsiteY246" fmla="*/ 1143000 h 2253343"/>
              <a:gd name="connsiteX247" fmla="*/ 289023 w 2351866"/>
              <a:gd name="connsiteY247" fmla="*/ 1132115 h 2253343"/>
              <a:gd name="connsiteX248" fmla="*/ 261809 w 2351866"/>
              <a:gd name="connsiteY248" fmla="*/ 1132115 h 2253343"/>
              <a:gd name="connsiteX249" fmla="*/ 223709 w 2351866"/>
              <a:gd name="connsiteY249" fmla="*/ 1175657 h 2253343"/>
              <a:gd name="connsiteX250" fmla="*/ 201938 w 2351866"/>
              <a:gd name="connsiteY250" fmla="*/ 1175657 h 2253343"/>
              <a:gd name="connsiteX251" fmla="*/ 201938 w 2351866"/>
              <a:gd name="connsiteY251" fmla="*/ 1126672 h 2253343"/>
              <a:gd name="connsiteX252" fmla="*/ 201938 w 2351866"/>
              <a:gd name="connsiteY252" fmla="*/ 1050472 h 2253343"/>
              <a:gd name="connsiteX253" fmla="*/ 207381 w 2351866"/>
              <a:gd name="connsiteY253" fmla="*/ 1012372 h 2253343"/>
              <a:gd name="connsiteX254" fmla="*/ 240038 w 2351866"/>
              <a:gd name="connsiteY254" fmla="*/ 974272 h 2253343"/>
              <a:gd name="connsiteX255" fmla="*/ 256366 w 2351866"/>
              <a:gd name="connsiteY255" fmla="*/ 936172 h 2253343"/>
              <a:gd name="connsiteX256" fmla="*/ 218266 w 2351866"/>
              <a:gd name="connsiteY256" fmla="*/ 876300 h 2253343"/>
              <a:gd name="connsiteX257" fmla="*/ 174723 w 2351866"/>
              <a:gd name="connsiteY257" fmla="*/ 827315 h 2253343"/>
              <a:gd name="connsiteX258" fmla="*/ 147509 w 2351866"/>
              <a:gd name="connsiteY258" fmla="*/ 800100 h 2253343"/>
              <a:gd name="connsiteX259" fmla="*/ 162550 w 2351866"/>
              <a:gd name="connsiteY259" fmla="*/ 727949 h 2253343"/>
              <a:gd name="connsiteX260" fmla="*/ 149482 w 2351866"/>
              <a:gd name="connsiteY260" fmla="*/ 686011 h 2253343"/>
              <a:gd name="connsiteX261" fmla="*/ 118743 w 2351866"/>
              <a:gd name="connsiteY261" fmla="*/ 656483 h 2253343"/>
              <a:gd name="connsiteX262" fmla="*/ 99470 w 2351866"/>
              <a:gd name="connsiteY262" fmla="*/ 619986 h 2253343"/>
              <a:gd name="connsiteX263" fmla="*/ 68549 w 2351866"/>
              <a:gd name="connsiteY263" fmla="*/ 668052 h 2253343"/>
              <a:gd name="connsiteX264" fmla="*/ 70915 w 2351866"/>
              <a:gd name="connsiteY264" fmla="*/ 725978 h 2253343"/>
              <a:gd name="connsiteX265" fmla="*/ 111907 w 2351866"/>
              <a:gd name="connsiteY265" fmla="*/ 749879 h 2253343"/>
              <a:gd name="connsiteX266" fmla="*/ 108962 w 2351866"/>
              <a:gd name="connsiteY266" fmla="*/ 791108 h 2253343"/>
              <a:gd name="connsiteX267" fmla="*/ 48592 w 2351866"/>
              <a:gd name="connsiteY267" fmla="*/ 751351 h 2253343"/>
              <a:gd name="connsiteX268" fmla="*/ 36812 w 2351866"/>
              <a:gd name="connsiteY268" fmla="*/ 716012 h 2253343"/>
              <a:gd name="connsiteX269" fmla="*/ 44173 w 2351866"/>
              <a:gd name="connsiteY269" fmla="*/ 690981 h 2253343"/>
              <a:gd name="connsiteX270" fmla="*/ 0 w 2351866"/>
              <a:gd name="connsiteY270" fmla="*/ 632082 h 2253343"/>
              <a:gd name="connsiteX271" fmla="*/ 0 w 2351866"/>
              <a:gd name="connsiteY271" fmla="*/ 595271 h 2253343"/>
              <a:gd name="connsiteX272" fmla="*/ 60371 w 2351866"/>
              <a:gd name="connsiteY272" fmla="*/ 602633 h 2253343"/>
              <a:gd name="connsiteX273" fmla="*/ 60423 w 2351866"/>
              <a:gd name="connsiteY273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10895 w 2351866"/>
              <a:gd name="connsiteY96" fmla="*/ 952500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346298 w 2351866"/>
              <a:gd name="connsiteY104" fmla="*/ 1047751 h 2253343"/>
              <a:gd name="connsiteX105" fmla="*/ 1246966 w 2351866"/>
              <a:gd name="connsiteY105" fmla="*/ 1017815 h 2253343"/>
              <a:gd name="connsiteX106" fmla="*/ 1249687 w 2351866"/>
              <a:gd name="connsiteY106" fmla="*/ 1094015 h 2253343"/>
              <a:gd name="connsiteX107" fmla="*/ 1087762 w 2351866"/>
              <a:gd name="connsiteY107" fmla="*/ 1021897 h 2253343"/>
              <a:gd name="connsiteX108" fmla="*/ 1114978 w 2351866"/>
              <a:gd name="connsiteY108" fmla="*/ 1049111 h 2253343"/>
              <a:gd name="connsiteX109" fmla="*/ 1148995 w 2351866"/>
              <a:gd name="connsiteY109" fmla="*/ 1099457 h 2253343"/>
              <a:gd name="connsiteX110" fmla="*/ 1197981 w 2351866"/>
              <a:gd name="connsiteY110" fmla="*/ 1149805 h 2253343"/>
              <a:gd name="connsiteX111" fmla="*/ 1270098 w 2351866"/>
              <a:gd name="connsiteY111" fmla="*/ 1187903 h 2253343"/>
              <a:gd name="connsiteX112" fmla="*/ 1350381 w 2351866"/>
              <a:gd name="connsiteY112" fmla="*/ 1213757 h 2253343"/>
              <a:gd name="connsiteX113" fmla="*/ 1350381 w 2351866"/>
              <a:gd name="connsiteY113" fmla="*/ 1262743 h 2253343"/>
              <a:gd name="connsiteX114" fmla="*/ 1350381 w 2351866"/>
              <a:gd name="connsiteY114" fmla="*/ 1328057 h 2253343"/>
              <a:gd name="connsiteX115" fmla="*/ 1350381 w 2351866"/>
              <a:gd name="connsiteY115" fmla="*/ 1366157 h 2253343"/>
              <a:gd name="connsiteX116" fmla="*/ 1350381 w 2351866"/>
              <a:gd name="connsiteY116" fmla="*/ 1404257 h 2253343"/>
              <a:gd name="connsiteX117" fmla="*/ 1388481 w 2351866"/>
              <a:gd name="connsiteY117" fmla="*/ 1426029 h 2253343"/>
              <a:gd name="connsiteX118" fmla="*/ 1421138 w 2351866"/>
              <a:gd name="connsiteY118" fmla="*/ 1458686 h 2253343"/>
              <a:gd name="connsiteX119" fmla="*/ 1421138 w 2351866"/>
              <a:gd name="connsiteY119" fmla="*/ 1507672 h 2253343"/>
              <a:gd name="connsiteX120" fmla="*/ 1377595 w 2351866"/>
              <a:gd name="connsiteY120" fmla="*/ 1496786 h 2253343"/>
              <a:gd name="connsiteX121" fmla="*/ 1350381 w 2351866"/>
              <a:gd name="connsiteY121" fmla="*/ 1453243 h 2253343"/>
              <a:gd name="connsiteX122" fmla="*/ 1323166 w 2351866"/>
              <a:gd name="connsiteY122" fmla="*/ 1431472 h 2253343"/>
              <a:gd name="connsiteX123" fmla="*/ 1317723 w 2351866"/>
              <a:gd name="connsiteY123" fmla="*/ 1393372 h 2253343"/>
              <a:gd name="connsiteX124" fmla="*/ 1290509 w 2351866"/>
              <a:gd name="connsiteY124" fmla="*/ 1393372 h 2253343"/>
              <a:gd name="connsiteX125" fmla="*/ 1288406 w 2351866"/>
              <a:gd name="connsiteY125" fmla="*/ 1350644 h 2253343"/>
              <a:gd name="connsiteX126" fmla="*/ 1269263 w 2351866"/>
              <a:gd name="connsiteY126" fmla="*/ 1330030 h 2253343"/>
              <a:gd name="connsiteX127" fmla="*/ 1220672 w 2351866"/>
              <a:gd name="connsiteY127" fmla="*/ 1310887 h 2253343"/>
              <a:gd name="connsiteX128" fmla="*/ 1154411 w 2351866"/>
              <a:gd name="connsiteY128" fmla="*/ 1315304 h 2253343"/>
              <a:gd name="connsiteX129" fmla="*/ 1268738 w 2351866"/>
              <a:gd name="connsiteY129" fmla="*/ 1436915 h 2253343"/>
              <a:gd name="connsiteX130" fmla="*/ 1268738 w 2351866"/>
              <a:gd name="connsiteY130" fmla="*/ 1513115 h 2253343"/>
              <a:gd name="connsiteX131" fmla="*/ 1268738 w 2351866"/>
              <a:gd name="connsiteY131" fmla="*/ 1572986 h 2253343"/>
              <a:gd name="connsiteX132" fmla="*/ 1257852 w 2351866"/>
              <a:gd name="connsiteY132" fmla="*/ 1649186 h 2253343"/>
              <a:gd name="connsiteX133" fmla="*/ 1236081 w 2351866"/>
              <a:gd name="connsiteY133" fmla="*/ 1665515 h 2253343"/>
              <a:gd name="connsiteX134" fmla="*/ 1197981 w 2351866"/>
              <a:gd name="connsiteY134" fmla="*/ 1621972 h 2253343"/>
              <a:gd name="connsiteX135" fmla="*/ 1170766 w 2351866"/>
              <a:gd name="connsiteY135" fmla="*/ 1589315 h 2253343"/>
              <a:gd name="connsiteX136" fmla="*/ 1148995 w 2351866"/>
              <a:gd name="connsiteY136" fmla="*/ 1562100 h 2253343"/>
              <a:gd name="connsiteX137" fmla="*/ 1132666 w 2351866"/>
              <a:gd name="connsiteY137" fmla="*/ 1518557 h 2253343"/>
              <a:gd name="connsiteX138" fmla="*/ 1121781 w 2351866"/>
              <a:gd name="connsiteY138" fmla="*/ 1485900 h 2253343"/>
              <a:gd name="connsiteX139" fmla="*/ 1083681 w 2351866"/>
              <a:gd name="connsiteY139" fmla="*/ 1485900 h 2253343"/>
              <a:gd name="connsiteX140" fmla="*/ 1051023 w 2351866"/>
              <a:gd name="connsiteY140" fmla="*/ 1513115 h 2253343"/>
              <a:gd name="connsiteX141" fmla="*/ 1023809 w 2351866"/>
              <a:gd name="connsiteY141" fmla="*/ 1475015 h 2253343"/>
              <a:gd name="connsiteX142" fmla="*/ 1002038 w 2351866"/>
              <a:gd name="connsiteY142" fmla="*/ 1480457 h 2253343"/>
              <a:gd name="connsiteX143" fmla="*/ 974823 w 2351866"/>
              <a:gd name="connsiteY143" fmla="*/ 1534886 h 2253343"/>
              <a:gd name="connsiteX144" fmla="*/ 974823 w 2351866"/>
              <a:gd name="connsiteY144" fmla="*/ 1572986 h 2253343"/>
              <a:gd name="connsiteX145" fmla="*/ 980266 w 2351866"/>
              <a:gd name="connsiteY145" fmla="*/ 1621972 h 2253343"/>
              <a:gd name="connsiteX146" fmla="*/ 1018366 w 2351866"/>
              <a:gd name="connsiteY146" fmla="*/ 1627415 h 2253343"/>
              <a:gd name="connsiteX147" fmla="*/ 1045581 w 2351866"/>
              <a:gd name="connsiteY147" fmla="*/ 1638300 h 2253343"/>
              <a:gd name="connsiteX148" fmla="*/ 1067352 w 2351866"/>
              <a:gd name="connsiteY148" fmla="*/ 1681843 h 2253343"/>
              <a:gd name="connsiteX149" fmla="*/ 1045581 w 2351866"/>
              <a:gd name="connsiteY149" fmla="*/ 1719943 h 2253343"/>
              <a:gd name="connsiteX150" fmla="*/ 1002038 w 2351866"/>
              <a:gd name="connsiteY150" fmla="*/ 1736272 h 2253343"/>
              <a:gd name="connsiteX151" fmla="*/ 980266 w 2351866"/>
              <a:gd name="connsiteY151" fmla="*/ 1736272 h 2253343"/>
              <a:gd name="connsiteX152" fmla="*/ 953052 w 2351866"/>
              <a:gd name="connsiteY152" fmla="*/ 1758043 h 2253343"/>
              <a:gd name="connsiteX153" fmla="*/ 936723 w 2351866"/>
              <a:gd name="connsiteY153" fmla="*/ 1801586 h 2253343"/>
              <a:gd name="connsiteX154" fmla="*/ 909509 w 2351866"/>
              <a:gd name="connsiteY154" fmla="*/ 1801586 h 2253343"/>
              <a:gd name="connsiteX155" fmla="*/ 904066 w 2351866"/>
              <a:gd name="connsiteY155" fmla="*/ 1763486 h 2253343"/>
              <a:gd name="connsiteX156" fmla="*/ 904066 w 2351866"/>
              <a:gd name="connsiteY156" fmla="*/ 1730829 h 2253343"/>
              <a:gd name="connsiteX157" fmla="*/ 844195 w 2351866"/>
              <a:gd name="connsiteY157" fmla="*/ 1692729 h 2253343"/>
              <a:gd name="connsiteX158" fmla="*/ 811538 w 2351866"/>
              <a:gd name="connsiteY158" fmla="*/ 1660072 h 2253343"/>
              <a:gd name="connsiteX159" fmla="*/ 800652 w 2351866"/>
              <a:gd name="connsiteY159" fmla="*/ 1681843 h 2253343"/>
              <a:gd name="connsiteX160" fmla="*/ 806095 w 2351866"/>
              <a:gd name="connsiteY160" fmla="*/ 1741715 h 2253343"/>
              <a:gd name="connsiteX161" fmla="*/ 844195 w 2351866"/>
              <a:gd name="connsiteY161" fmla="*/ 1828800 h 2253343"/>
              <a:gd name="connsiteX162" fmla="*/ 855081 w 2351866"/>
              <a:gd name="connsiteY162" fmla="*/ 1899557 h 2253343"/>
              <a:gd name="connsiteX163" fmla="*/ 860523 w 2351866"/>
              <a:gd name="connsiteY163" fmla="*/ 1953986 h 2253343"/>
              <a:gd name="connsiteX164" fmla="*/ 865966 w 2351866"/>
              <a:gd name="connsiteY164" fmla="*/ 1997529 h 2253343"/>
              <a:gd name="connsiteX165" fmla="*/ 904066 w 2351866"/>
              <a:gd name="connsiteY165" fmla="*/ 2046515 h 2253343"/>
              <a:gd name="connsiteX166" fmla="*/ 904066 w 2351866"/>
              <a:gd name="connsiteY166" fmla="*/ 2117272 h 2253343"/>
              <a:gd name="connsiteX167" fmla="*/ 898623 w 2351866"/>
              <a:gd name="connsiteY167" fmla="*/ 2171700 h 2253343"/>
              <a:gd name="connsiteX168" fmla="*/ 860523 w 2351866"/>
              <a:gd name="connsiteY168" fmla="*/ 2231572 h 2253343"/>
              <a:gd name="connsiteX169" fmla="*/ 806095 w 2351866"/>
              <a:gd name="connsiteY169" fmla="*/ 2253343 h 2253343"/>
              <a:gd name="connsiteX170" fmla="*/ 784323 w 2351866"/>
              <a:gd name="connsiteY170" fmla="*/ 2253343 h 2253343"/>
              <a:gd name="connsiteX171" fmla="*/ 784323 w 2351866"/>
              <a:gd name="connsiteY171" fmla="*/ 2171700 h 2253343"/>
              <a:gd name="connsiteX172" fmla="*/ 795209 w 2351866"/>
              <a:gd name="connsiteY172" fmla="*/ 2111829 h 2253343"/>
              <a:gd name="connsiteX173" fmla="*/ 795209 w 2351866"/>
              <a:gd name="connsiteY173" fmla="*/ 2057400 h 2253343"/>
              <a:gd name="connsiteX174" fmla="*/ 762552 w 2351866"/>
              <a:gd name="connsiteY174" fmla="*/ 2013857 h 2253343"/>
              <a:gd name="connsiteX175" fmla="*/ 762552 w 2351866"/>
              <a:gd name="connsiteY175" fmla="*/ 1970315 h 2253343"/>
              <a:gd name="connsiteX176" fmla="*/ 719009 w 2351866"/>
              <a:gd name="connsiteY176" fmla="*/ 1970315 h 2253343"/>
              <a:gd name="connsiteX177" fmla="*/ 702681 w 2351866"/>
              <a:gd name="connsiteY177" fmla="*/ 1970315 h 2253343"/>
              <a:gd name="connsiteX178" fmla="*/ 686352 w 2351866"/>
              <a:gd name="connsiteY178" fmla="*/ 2024743 h 2253343"/>
              <a:gd name="connsiteX179" fmla="*/ 686352 w 2351866"/>
              <a:gd name="connsiteY179" fmla="*/ 2062843 h 2253343"/>
              <a:gd name="connsiteX180" fmla="*/ 653695 w 2351866"/>
              <a:gd name="connsiteY180" fmla="*/ 2117272 h 2253343"/>
              <a:gd name="connsiteX181" fmla="*/ 653695 w 2351866"/>
              <a:gd name="connsiteY181" fmla="*/ 2133600 h 2253343"/>
              <a:gd name="connsiteX182" fmla="*/ 615595 w 2351866"/>
              <a:gd name="connsiteY182" fmla="*/ 2111829 h 2253343"/>
              <a:gd name="connsiteX183" fmla="*/ 615595 w 2351866"/>
              <a:gd name="connsiteY183" fmla="*/ 2062843 h 2253343"/>
              <a:gd name="connsiteX184" fmla="*/ 615595 w 2351866"/>
              <a:gd name="connsiteY184" fmla="*/ 2013857 h 2253343"/>
              <a:gd name="connsiteX185" fmla="*/ 615595 w 2351866"/>
              <a:gd name="connsiteY185" fmla="*/ 1975757 h 2253343"/>
              <a:gd name="connsiteX186" fmla="*/ 610152 w 2351866"/>
              <a:gd name="connsiteY186" fmla="*/ 1921329 h 2253343"/>
              <a:gd name="connsiteX187" fmla="*/ 604709 w 2351866"/>
              <a:gd name="connsiteY187" fmla="*/ 1877786 h 2253343"/>
              <a:gd name="connsiteX188" fmla="*/ 582938 w 2351866"/>
              <a:gd name="connsiteY188" fmla="*/ 1856015 h 2253343"/>
              <a:gd name="connsiteX189" fmla="*/ 528509 w 2351866"/>
              <a:gd name="connsiteY189" fmla="*/ 1856015 h 2253343"/>
              <a:gd name="connsiteX190" fmla="*/ 517623 w 2351866"/>
              <a:gd name="connsiteY190" fmla="*/ 1921329 h 2253343"/>
              <a:gd name="connsiteX191" fmla="*/ 512181 w 2351866"/>
              <a:gd name="connsiteY191" fmla="*/ 1959429 h 2253343"/>
              <a:gd name="connsiteX192" fmla="*/ 506738 w 2351866"/>
              <a:gd name="connsiteY192" fmla="*/ 2008415 h 2253343"/>
              <a:gd name="connsiteX193" fmla="*/ 479523 w 2351866"/>
              <a:gd name="connsiteY193" fmla="*/ 1981200 h 2253343"/>
              <a:gd name="connsiteX194" fmla="*/ 446866 w 2351866"/>
              <a:gd name="connsiteY194" fmla="*/ 1937657 h 2253343"/>
              <a:gd name="connsiteX195" fmla="*/ 408766 w 2351866"/>
              <a:gd name="connsiteY195" fmla="*/ 1872343 h 2253343"/>
              <a:gd name="connsiteX196" fmla="*/ 381552 w 2351866"/>
              <a:gd name="connsiteY196" fmla="*/ 1828800 h 2253343"/>
              <a:gd name="connsiteX197" fmla="*/ 376109 w 2351866"/>
              <a:gd name="connsiteY197" fmla="*/ 1801586 h 2253343"/>
              <a:gd name="connsiteX198" fmla="*/ 376109 w 2351866"/>
              <a:gd name="connsiteY198" fmla="*/ 1768929 h 2253343"/>
              <a:gd name="connsiteX199" fmla="*/ 376109 w 2351866"/>
              <a:gd name="connsiteY199" fmla="*/ 1725386 h 2253343"/>
              <a:gd name="connsiteX200" fmla="*/ 419652 w 2351866"/>
              <a:gd name="connsiteY200" fmla="*/ 1709057 h 2253343"/>
              <a:gd name="connsiteX201" fmla="*/ 446866 w 2351866"/>
              <a:gd name="connsiteY201" fmla="*/ 1681843 h 2253343"/>
              <a:gd name="connsiteX202" fmla="*/ 446866 w 2351866"/>
              <a:gd name="connsiteY202" fmla="*/ 1627415 h 2253343"/>
              <a:gd name="connsiteX203" fmla="*/ 403323 w 2351866"/>
              <a:gd name="connsiteY203" fmla="*/ 1562100 h 2253343"/>
              <a:gd name="connsiteX204" fmla="*/ 359781 w 2351866"/>
              <a:gd name="connsiteY204" fmla="*/ 1534886 h 2253343"/>
              <a:gd name="connsiteX205" fmla="*/ 359781 w 2351866"/>
              <a:gd name="connsiteY205" fmla="*/ 1496786 h 2253343"/>
              <a:gd name="connsiteX206" fmla="*/ 332566 w 2351866"/>
              <a:gd name="connsiteY206" fmla="*/ 1458686 h 2253343"/>
              <a:gd name="connsiteX207" fmla="*/ 310795 w 2351866"/>
              <a:gd name="connsiteY207" fmla="*/ 1447800 h 2253343"/>
              <a:gd name="connsiteX208" fmla="*/ 321681 w 2351866"/>
              <a:gd name="connsiteY208" fmla="*/ 1409700 h 2253343"/>
              <a:gd name="connsiteX209" fmla="*/ 359781 w 2351866"/>
              <a:gd name="connsiteY209" fmla="*/ 1398815 h 2253343"/>
              <a:gd name="connsiteX210" fmla="*/ 392438 w 2351866"/>
              <a:gd name="connsiteY210" fmla="*/ 1344386 h 2253343"/>
              <a:gd name="connsiteX211" fmla="*/ 392438 w 2351866"/>
              <a:gd name="connsiteY211" fmla="*/ 1322615 h 2253343"/>
              <a:gd name="connsiteX212" fmla="*/ 435981 w 2351866"/>
              <a:gd name="connsiteY212" fmla="*/ 1322615 h 2253343"/>
              <a:gd name="connsiteX213" fmla="*/ 457752 w 2351866"/>
              <a:gd name="connsiteY213" fmla="*/ 1322615 h 2253343"/>
              <a:gd name="connsiteX214" fmla="*/ 479523 w 2351866"/>
              <a:gd name="connsiteY214" fmla="*/ 1322615 h 2253343"/>
              <a:gd name="connsiteX215" fmla="*/ 512181 w 2351866"/>
              <a:gd name="connsiteY215" fmla="*/ 1317172 h 2253343"/>
              <a:gd name="connsiteX216" fmla="*/ 539395 w 2351866"/>
              <a:gd name="connsiteY216" fmla="*/ 1295400 h 2253343"/>
              <a:gd name="connsiteX217" fmla="*/ 593823 w 2351866"/>
              <a:gd name="connsiteY217" fmla="*/ 1295400 h 2253343"/>
              <a:gd name="connsiteX218" fmla="*/ 719009 w 2351866"/>
              <a:gd name="connsiteY218" fmla="*/ 1355272 h 2253343"/>
              <a:gd name="connsiteX219" fmla="*/ 833309 w 2351866"/>
              <a:gd name="connsiteY219" fmla="*/ 1415143 h 2253343"/>
              <a:gd name="connsiteX220" fmla="*/ 844195 w 2351866"/>
              <a:gd name="connsiteY220" fmla="*/ 1453243 h 2253343"/>
              <a:gd name="connsiteX221" fmla="*/ 898623 w 2351866"/>
              <a:gd name="connsiteY221" fmla="*/ 1436915 h 2253343"/>
              <a:gd name="connsiteX222" fmla="*/ 936723 w 2351866"/>
              <a:gd name="connsiteY222" fmla="*/ 1409700 h 2253343"/>
              <a:gd name="connsiteX223" fmla="*/ 947609 w 2351866"/>
              <a:gd name="connsiteY223" fmla="*/ 1393372 h 2253343"/>
              <a:gd name="connsiteX224" fmla="*/ 871409 w 2351866"/>
              <a:gd name="connsiteY224" fmla="*/ 1366157 h 2253343"/>
              <a:gd name="connsiteX225" fmla="*/ 838752 w 2351866"/>
              <a:gd name="connsiteY225" fmla="*/ 1344386 h 2253343"/>
              <a:gd name="connsiteX226" fmla="*/ 838752 w 2351866"/>
              <a:gd name="connsiteY226" fmla="*/ 1295400 h 2253343"/>
              <a:gd name="connsiteX227" fmla="*/ 795209 w 2351866"/>
              <a:gd name="connsiteY227" fmla="*/ 1311729 h 2253343"/>
              <a:gd name="connsiteX228" fmla="*/ 778881 w 2351866"/>
              <a:gd name="connsiteY228" fmla="*/ 1295400 h 2253343"/>
              <a:gd name="connsiteX229" fmla="*/ 724452 w 2351866"/>
              <a:gd name="connsiteY229" fmla="*/ 1300843 h 2253343"/>
              <a:gd name="connsiteX230" fmla="*/ 697238 w 2351866"/>
              <a:gd name="connsiteY230" fmla="*/ 1317172 h 2253343"/>
              <a:gd name="connsiteX231" fmla="*/ 648252 w 2351866"/>
              <a:gd name="connsiteY231" fmla="*/ 1311729 h 2253343"/>
              <a:gd name="connsiteX232" fmla="*/ 615595 w 2351866"/>
              <a:gd name="connsiteY232" fmla="*/ 1279072 h 2253343"/>
              <a:gd name="connsiteX233" fmla="*/ 577495 w 2351866"/>
              <a:gd name="connsiteY233" fmla="*/ 1279072 h 2253343"/>
              <a:gd name="connsiteX234" fmla="*/ 539395 w 2351866"/>
              <a:gd name="connsiteY234" fmla="*/ 1268186 h 2253343"/>
              <a:gd name="connsiteX235" fmla="*/ 506738 w 2351866"/>
              <a:gd name="connsiteY235" fmla="*/ 1284515 h 2253343"/>
              <a:gd name="connsiteX236" fmla="*/ 495852 w 2351866"/>
              <a:gd name="connsiteY236" fmla="*/ 1300843 h 2253343"/>
              <a:gd name="connsiteX237" fmla="*/ 452309 w 2351866"/>
              <a:gd name="connsiteY237" fmla="*/ 1300843 h 2253343"/>
              <a:gd name="connsiteX238" fmla="*/ 441423 w 2351866"/>
              <a:gd name="connsiteY238" fmla="*/ 1273629 h 2253343"/>
              <a:gd name="connsiteX239" fmla="*/ 403323 w 2351866"/>
              <a:gd name="connsiteY239" fmla="*/ 1273629 h 2253343"/>
              <a:gd name="connsiteX240" fmla="*/ 370666 w 2351866"/>
              <a:gd name="connsiteY240" fmla="*/ 1273629 h 2253343"/>
              <a:gd name="connsiteX241" fmla="*/ 343452 w 2351866"/>
              <a:gd name="connsiteY241" fmla="*/ 1284515 h 2253343"/>
              <a:gd name="connsiteX242" fmla="*/ 332566 w 2351866"/>
              <a:gd name="connsiteY242" fmla="*/ 1268186 h 2253343"/>
              <a:gd name="connsiteX243" fmla="*/ 332566 w 2351866"/>
              <a:gd name="connsiteY243" fmla="*/ 1230086 h 2253343"/>
              <a:gd name="connsiteX244" fmla="*/ 316238 w 2351866"/>
              <a:gd name="connsiteY244" fmla="*/ 1208315 h 2253343"/>
              <a:gd name="connsiteX245" fmla="*/ 316238 w 2351866"/>
              <a:gd name="connsiteY245" fmla="*/ 1186543 h 2253343"/>
              <a:gd name="connsiteX246" fmla="*/ 316238 w 2351866"/>
              <a:gd name="connsiteY246" fmla="*/ 1143000 h 2253343"/>
              <a:gd name="connsiteX247" fmla="*/ 289023 w 2351866"/>
              <a:gd name="connsiteY247" fmla="*/ 1132115 h 2253343"/>
              <a:gd name="connsiteX248" fmla="*/ 261809 w 2351866"/>
              <a:gd name="connsiteY248" fmla="*/ 1132115 h 2253343"/>
              <a:gd name="connsiteX249" fmla="*/ 223709 w 2351866"/>
              <a:gd name="connsiteY249" fmla="*/ 1175657 h 2253343"/>
              <a:gd name="connsiteX250" fmla="*/ 201938 w 2351866"/>
              <a:gd name="connsiteY250" fmla="*/ 1175657 h 2253343"/>
              <a:gd name="connsiteX251" fmla="*/ 201938 w 2351866"/>
              <a:gd name="connsiteY251" fmla="*/ 1126672 h 2253343"/>
              <a:gd name="connsiteX252" fmla="*/ 201938 w 2351866"/>
              <a:gd name="connsiteY252" fmla="*/ 1050472 h 2253343"/>
              <a:gd name="connsiteX253" fmla="*/ 207381 w 2351866"/>
              <a:gd name="connsiteY253" fmla="*/ 1012372 h 2253343"/>
              <a:gd name="connsiteX254" fmla="*/ 240038 w 2351866"/>
              <a:gd name="connsiteY254" fmla="*/ 974272 h 2253343"/>
              <a:gd name="connsiteX255" fmla="*/ 256366 w 2351866"/>
              <a:gd name="connsiteY255" fmla="*/ 936172 h 2253343"/>
              <a:gd name="connsiteX256" fmla="*/ 218266 w 2351866"/>
              <a:gd name="connsiteY256" fmla="*/ 876300 h 2253343"/>
              <a:gd name="connsiteX257" fmla="*/ 174723 w 2351866"/>
              <a:gd name="connsiteY257" fmla="*/ 827315 h 2253343"/>
              <a:gd name="connsiteX258" fmla="*/ 147509 w 2351866"/>
              <a:gd name="connsiteY258" fmla="*/ 800100 h 2253343"/>
              <a:gd name="connsiteX259" fmla="*/ 162550 w 2351866"/>
              <a:gd name="connsiteY259" fmla="*/ 727949 h 2253343"/>
              <a:gd name="connsiteX260" fmla="*/ 149482 w 2351866"/>
              <a:gd name="connsiteY260" fmla="*/ 686011 h 2253343"/>
              <a:gd name="connsiteX261" fmla="*/ 118743 w 2351866"/>
              <a:gd name="connsiteY261" fmla="*/ 656483 h 2253343"/>
              <a:gd name="connsiteX262" fmla="*/ 99470 w 2351866"/>
              <a:gd name="connsiteY262" fmla="*/ 619986 h 2253343"/>
              <a:gd name="connsiteX263" fmla="*/ 68549 w 2351866"/>
              <a:gd name="connsiteY263" fmla="*/ 668052 h 2253343"/>
              <a:gd name="connsiteX264" fmla="*/ 70915 w 2351866"/>
              <a:gd name="connsiteY264" fmla="*/ 725978 h 2253343"/>
              <a:gd name="connsiteX265" fmla="*/ 111907 w 2351866"/>
              <a:gd name="connsiteY265" fmla="*/ 749879 h 2253343"/>
              <a:gd name="connsiteX266" fmla="*/ 108962 w 2351866"/>
              <a:gd name="connsiteY266" fmla="*/ 791108 h 2253343"/>
              <a:gd name="connsiteX267" fmla="*/ 48592 w 2351866"/>
              <a:gd name="connsiteY267" fmla="*/ 751351 h 2253343"/>
              <a:gd name="connsiteX268" fmla="*/ 36812 w 2351866"/>
              <a:gd name="connsiteY268" fmla="*/ 716012 h 2253343"/>
              <a:gd name="connsiteX269" fmla="*/ 44173 w 2351866"/>
              <a:gd name="connsiteY269" fmla="*/ 690981 h 2253343"/>
              <a:gd name="connsiteX270" fmla="*/ 0 w 2351866"/>
              <a:gd name="connsiteY270" fmla="*/ 632082 h 2253343"/>
              <a:gd name="connsiteX271" fmla="*/ 0 w 2351866"/>
              <a:gd name="connsiteY271" fmla="*/ 595271 h 2253343"/>
              <a:gd name="connsiteX272" fmla="*/ 60371 w 2351866"/>
              <a:gd name="connsiteY272" fmla="*/ 602633 h 2253343"/>
              <a:gd name="connsiteX273" fmla="*/ 60423 w 2351866"/>
              <a:gd name="connsiteY273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10895 w 2351866"/>
              <a:gd name="connsiteY96" fmla="*/ 952500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346298 w 2351866"/>
              <a:gd name="connsiteY104" fmla="*/ 1047751 h 2253343"/>
              <a:gd name="connsiteX105" fmla="*/ 1246966 w 2351866"/>
              <a:gd name="connsiteY105" fmla="*/ 1017815 h 2253343"/>
              <a:gd name="connsiteX106" fmla="*/ 1014284 w 2351866"/>
              <a:gd name="connsiteY106" fmla="*/ 1021897 h 2253343"/>
              <a:gd name="connsiteX107" fmla="*/ 1087762 w 2351866"/>
              <a:gd name="connsiteY107" fmla="*/ 1021897 h 2253343"/>
              <a:gd name="connsiteX108" fmla="*/ 1114978 w 2351866"/>
              <a:gd name="connsiteY108" fmla="*/ 1049111 h 2253343"/>
              <a:gd name="connsiteX109" fmla="*/ 1148995 w 2351866"/>
              <a:gd name="connsiteY109" fmla="*/ 1099457 h 2253343"/>
              <a:gd name="connsiteX110" fmla="*/ 1197981 w 2351866"/>
              <a:gd name="connsiteY110" fmla="*/ 1149805 h 2253343"/>
              <a:gd name="connsiteX111" fmla="*/ 1270098 w 2351866"/>
              <a:gd name="connsiteY111" fmla="*/ 1187903 h 2253343"/>
              <a:gd name="connsiteX112" fmla="*/ 1350381 w 2351866"/>
              <a:gd name="connsiteY112" fmla="*/ 1213757 h 2253343"/>
              <a:gd name="connsiteX113" fmla="*/ 1350381 w 2351866"/>
              <a:gd name="connsiteY113" fmla="*/ 1262743 h 2253343"/>
              <a:gd name="connsiteX114" fmla="*/ 1350381 w 2351866"/>
              <a:gd name="connsiteY114" fmla="*/ 1328057 h 2253343"/>
              <a:gd name="connsiteX115" fmla="*/ 1350381 w 2351866"/>
              <a:gd name="connsiteY115" fmla="*/ 1366157 h 2253343"/>
              <a:gd name="connsiteX116" fmla="*/ 1350381 w 2351866"/>
              <a:gd name="connsiteY116" fmla="*/ 1404257 h 2253343"/>
              <a:gd name="connsiteX117" fmla="*/ 1388481 w 2351866"/>
              <a:gd name="connsiteY117" fmla="*/ 1426029 h 2253343"/>
              <a:gd name="connsiteX118" fmla="*/ 1421138 w 2351866"/>
              <a:gd name="connsiteY118" fmla="*/ 1458686 h 2253343"/>
              <a:gd name="connsiteX119" fmla="*/ 1421138 w 2351866"/>
              <a:gd name="connsiteY119" fmla="*/ 1507672 h 2253343"/>
              <a:gd name="connsiteX120" fmla="*/ 1377595 w 2351866"/>
              <a:gd name="connsiteY120" fmla="*/ 1496786 h 2253343"/>
              <a:gd name="connsiteX121" fmla="*/ 1350381 w 2351866"/>
              <a:gd name="connsiteY121" fmla="*/ 1453243 h 2253343"/>
              <a:gd name="connsiteX122" fmla="*/ 1323166 w 2351866"/>
              <a:gd name="connsiteY122" fmla="*/ 1431472 h 2253343"/>
              <a:gd name="connsiteX123" fmla="*/ 1317723 w 2351866"/>
              <a:gd name="connsiteY123" fmla="*/ 1393372 h 2253343"/>
              <a:gd name="connsiteX124" fmla="*/ 1290509 w 2351866"/>
              <a:gd name="connsiteY124" fmla="*/ 1393372 h 2253343"/>
              <a:gd name="connsiteX125" fmla="*/ 1288406 w 2351866"/>
              <a:gd name="connsiteY125" fmla="*/ 1350644 h 2253343"/>
              <a:gd name="connsiteX126" fmla="*/ 1269263 w 2351866"/>
              <a:gd name="connsiteY126" fmla="*/ 1330030 h 2253343"/>
              <a:gd name="connsiteX127" fmla="*/ 1220672 w 2351866"/>
              <a:gd name="connsiteY127" fmla="*/ 1310887 h 2253343"/>
              <a:gd name="connsiteX128" fmla="*/ 1154411 w 2351866"/>
              <a:gd name="connsiteY128" fmla="*/ 1315304 h 2253343"/>
              <a:gd name="connsiteX129" fmla="*/ 1268738 w 2351866"/>
              <a:gd name="connsiteY129" fmla="*/ 1436915 h 2253343"/>
              <a:gd name="connsiteX130" fmla="*/ 1268738 w 2351866"/>
              <a:gd name="connsiteY130" fmla="*/ 1513115 h 2253343"/>
              <a:gd name="connsiteX131" fmla="*/ 1268738 w 2351866"/>
              <a:gd name="connsiteY131" fmla="*/ 1572986 h 2253343"/>
              <a:gd name="connsiteX132" fmla="*/ 1257852 w 2351866"/>
              <a:gd name="connsiteY132" fmla="*/ 1649186 h 2253343"/>
              <a:gd name="connsiteX133" fmla="*/ 1236081 w 2351866"/>
              <a:gd name="connsiteY133" fmla="*/ 1665515 h 2253343"/>
              <a:gd name="connsiteX134" fmla="*/ 1197981 w 2351866"/>
              <a:gd name="connsiteY134" fmla="*/ 1621972 h 2253343"/>
              <a:gd name="connsiteX135" fmla="*/ 1170766 w 2351866"/>
              <a:gd name="connsiteY135" fmla="*/ 1589315 h 2253343"/>
              <a:gd name="connsiteX136" fmla="*/ 1148995 w 2351866"/>
              <a:gd name="connsiteY136" fmla="*/ 1562100 h 2253343"/>
              <a:gd name="connsiteX137" fmla="*/ 1132666 w 2351866"/>
              <a:gd name="connsiteY137" fmla="*/ 1518557 h 2253343"/>
              <a:gd name="connsiteX138" fmla="*/ 1121781 w 2351866"/>
              <a:gd name="connsiteY138" fmla="*/ 1485900 h 2253343"/>
              <a:gd name="connsiteX139" fmla="*/ 1083681 w 2351866"/>
              <a:gd name="connsiteY139" fmla="*/ 1485900 h 2253343"/>
              <a:gd name="connsiteX140" fmla="*/ 1051023 w 2351866"/>
              <a:gd name="connsiteY140" fmla="*/ 1513115 h 2253343"/>
              <a:gd name="connsiteX141" fmla="*/ 1023809 w 2351866"/>
              <a:gd name="connsiteY141" fmla="*/ 1475015 h 2253343"/>
              <a:gd name="connsiteX142" fmla="*/ 1002038 w 2351866"/>
              <a:gd name="connsiteY142" fmla="*/ 1480457 h 2253343"/>
              <a:gd name="connsiteX143" fmla="*/ 974823 w 2351866"/>
              <a:gd name="connsiteY143" fmla="*/ 1534886 h 2253343"/>
              <a:gd name="connsiteX144" fmla="*/ 974823 w 2351866"/>
              <a:gd name="connsiteY144" fmla="*/ 1572986 h 2253343"/>
              <a:gd name="connsiteX145" fmla="*/ 980266 w 2351866"/>
              <a:gd name="connsiteY145" fmla="*/ 1621972 h 2253343"/>
              <a:gd name="connsiteX146" fmla="*/ 1018366 w 2351866"/>
              <a:gd name="connsiteY146" fmla="*/ 1627415 h 2253343"/>
              <a:gd name="connsiteX147" fmla="*/ 1045581 w 2351866"/>
              <a:gd name="connsiteY147" fmla="*/ 1638300 h 2253343"/>
              <a:gd name="connsiteX148" fmla="*/ 1067352 w 2351866"/>
              <a:gd name="connsiteY148" fmla="*/ 1681843 h 2253343"/>
              <a:gd name="connsiteX149" fmla="*/ 1045581 w 2351866"/>
              <a:gd name="connsiteY149" fmla="*/ 1719943 h 2253343"/>
              <a:gd name="connsiteX150" fmla="*/ 1002038 w 2351866"/>
              <a:gd name="connsiteY150" fmla="*/ 1736272 h 2253343"/>
              <a:gd name="connsiteX151" fmla="*/ 980266 w 2351866"/>
              <a:gd name="connsiteY151" fmla="*/ 1736272 h 2253343"/>
              <a:gd name="connsiteX152" fmla="*/ 953052 w 2351866"/>
              <a:gd name="connsiteY152" fmla="*/ 1758043 h 2253343"/>
              <a:gd name="connsiteX153" fmla="*/ 936723 w 2351866"/>
              <a:gd name="connsiteY153" fmla="*/ 1801586 h 2253343"/>
              <a:gd name="connsiteX154" fmla="*/ 909509 w 2351866"/>
              <a:gd name="connsiteY154" fmla="*/ 1801586 h 2253343"/>
              <a:gd name="connsiteX155" fmla="*/ 904066 w 2351866"/>
              <a:gd name="connsiteY155" fmla="*/ 1763486 h 2253343"/>
              <a:gd name="connsiteX156" fmla="*/ 904066 w 2351866"/>
              <a:gd name="connsiteY156" fmla="*/ 1730829 h 2253343"/>
              <a:gd name="connsiteX157" fmla="*/ 844195 w 2351866"/>
              <a:gd name="connsiteY157" fmla="*/ 1692729 h 2253343"/>
              <a:gd name="connsiteX158" fmla="*/ 811538 w 2351866"/>
              <a:gd name="connsiteY158" fmla="*/ 1660072 h 2253343"/>
              <a:gd name="connsiteX159" fmla="*/ 800652 w 2351866"/>
              <a:gd name="connsiteY159" fmla="*/ 1681843 h 2253343"/>
              <a:gd name="connsiteX160" fmla="*/ 806095 w 2351866"/>
              <a:gd name="connsiteY160" fmla="*/ 1741715 h 2253343"/>
              <a:gd name="connsiteX161" fmla="*/ 844195 w 2351866"/>
              <a:gd name="connsiteY161" fmla="*/ 1828800 h 2253343"/>
              <a:gd name="connsiteX162" fmla="*/ 855081 w 2351866"/>
              <a:gd name="connsiteY162" fmla="*/ 1899557 h 2253343"/>
              <a:gd name="connsiteX163" fmla="*/ 860523 w 2351866"/>
              <a:gd name="connsiteY163" fmla="*/ 1953986 h 2253343"/>
              <a:gd name="connsiteX164" fmla="*/ 865966 w 2351866"/>
              <a:gd name="connsiteY164" fmla="*/ 1997529 h 2253343"/>
              <a:gd name="connsiteX165" fmla="*/ 904066 w 2351866"/>
              <a:gd name="connsiteY165" fmla="*/ 2046515 h 2253343"/>
              <a:gd name="connsiteX166" fmla="*/ 904066 w 2351866"/>
              <a:gd name="connsiteY166" fmla="*/ 2117272 h 2253343"/>
              <a:gd name="connsiteX167" fmla="*/ 898623 w 2351866"/>
              <a:gd name="connsiteY167" fmla="*/ 2171700 h 2253343"/>
              <a:gd name="connsiteX168" fmla="*/ 860523 w 2351866"/>
              <a:gd name="connsiteY168" fmla="*/ 2231572 h 2253343"/>
              <a:gd name="connsiteX169" fmla="*/ 806095 w 2351866"/>
              <a:gd name="connsiteY169" fmla="*/ 2253343 h 2253343"/>
              <a:gd name="connsiteX170" fmla="*/ 784323 w 2351866"/>
              <a:gd name="connsiteY170" fmla="*/ 2253343 h 2253343"/>
              <a:gd name="connsiteX171" fmla="*/ 784323 w 2351866"/>
              <a:gd name="connsiteY171" fmla="*/ 2171700 h 2253343"/>
              <a:gd name="connsiteX172" fmla="*/ 795209 w 2351866"/>
              <a:gd name="connsiteY172" fmla="*/ 2111829 h 2253343"/>
              <a:gd name="connsiteX173" fmla="*/ 795209 w 2351866"/>
              <a:gd name="connsiteY173" fmla="*/ 2057400 h 2253343"/>
              <a:gd name="connsiteX174" fmla="*/ 762552 w 2351866"/>
              <a:gd name="connsiteY174" fmla="*/ 2013857 h 2253343"/>
              <a:gd name="connsiteX175" fmla="*/ 762552 w 2351866"/>
              <a:gd name="connsiteY175" fmla="*/ 1970315 h 2253343"/>
              <a:gd name="connsiteX176" fmla="*/ 719009 w 2351866"/>
              <a:gd name="connsiteY176" fmla="*/ 1970315 h 2253343"/>
              <a:gd name="connsiteX177" fmla="*/ 702681 w 2351866"/>
              <a:gd name="connsiteY177" fmla="*/ 1970315 h 2253343"/>
              <a:gd name="connsiteX178" fmla="*/ 686352 w 2351866"/>
              <a:gd name="connsiteY178" fmla="*/ 2024743 h 2253343"/>
              <a:gd name="connsiteX179" fmla="*/ 686352 w 2351866"/>
              <a:gd name="connsiteY179" fmla="*/ 2062843 h 2253343"/>
              <a:gd name="connsiteX180" fmla="*/ 653695 w 2351866"/>
              <a:gd name="connsiteY180" fmla="*/ 2117272 h 2253343"/>
              <a:gd name="connsiteX181" fmla="*/ 653695 w 2351866"/>
              <a:gd name="connsiteY181" fmla="*/ 2133600 h 2253343"/>
              <a:gd name="connsiteX182" fmla="*/ 615595 w 2351866"/>
              <a:gd name="connsiteY182" fmla="*/ 2111829 h 2253343"/>
              <a:gd name="connsiteX183" fmla="*/ 615595 w 2351866"/>
              <a:gd name="connsiteY183" fmla="*/ 2062843 h 2253343"/>
              <a:gd name="connsiteX184" fmla="*/ 615595 w 2351866"/>
              <a:gd name="connsiteY184" fmla="*/ 2013857 h 2253343"/>
              <a:gd name="connsiteX185" fmla="*/ 615595 w 2351866"/>
              <a:gd name="connsiteY185" fmla="*/ 1975757 h 2253343"/>
              <a:gd name="connsiteX186" fmla="*/ 610152 w 2351866"/>
              <a:gd name="connsiteY186" fmla="*/ 1921329 h 2253343"/>
              <a:gd name="connsiteX187" fmla="*/ 604709 w 2351866"/>
              <a:gd name="connsiteY187" fmla="*/ 1877786 h 2253343"/>
              <a:gd name="connsiteX188" fmla="*/ 582938 w 2351866"/>
              <a:gd name="connsiteY188" fmla="*/ 1856015 h 2253343"/>
              <a:gd name="connsiteX189" fmla="*/ 528509 w 2351866"/>
              <a:gd name="connsiteY189" fmla="*/ 1856015 h 2253343"/>
              <a:gd name="connsiteX190" fmla="*/ 517623 w 2351866"/>
              <a:gd name="connsiteY190" fmla="*/ 1921329 h 2253343"/>
              <a:gd name="connsiteX191" fmla="*/ 512181 w 2351866"/>
              <a:gd name="connsiteY191" fmla="*/ 1959429 h 2253343"/>
              <a:gd name="connsiteX192" fmla="*/ 506738 w 2351866"/>
              <a:gd name="connsiteY192" fmla="*/ 2008415 h 2253343"/>
              <a:gd name="connsiteX193" fmla="*/ 479523 w 2351866"/>
              <a:gd name="connsiteY193" fmla="*/ 1981200 h 2253343"/>
              <a:gd name="connsiteX194" fmla="*/ 446866 w 2351866"/>
              <a:gd name="connsiteY194" fmla="*/ 1937657 h 2253343"/>
              <a:gd name="connsiteX195" fmla="*/ 408766 w 2351866"/>
              <a:gd name="connsiteY195" fmla="*/ 1872343 h 2253343"/>
              <a:gd name="connsiteX196" fmla="*/ 381552 w 2351866"/>
              <a:gd name="connsiteY196" fmla="*/ 1828800 h 2253343"/>
              <a:gd name="connsiteX197" fmla="*/ 376109 w 2351866"/>
              <a:gd name="connsiteY197" fmla="*/ 1801586 h 2253343"/>
              <a:gd name="connsiteX198" fmla="*/ 376109 w 2351866"/>
              <a:gd name="connsiteY198" fmla="*/ 1768929 h 2253343"/>
              <a:gd name="connsiteX199" fmla="*/ 376109 w 2351866"/>
              <a:gd name="connsiteY199" fmla="*/ 1725386 h 2253343"/>
              <a:gd name="connsiteX200" fmla="*/ 419652 w 2351866"/>
              <a:gd name="connsiteY200" fmla="*/ 1709057 h 2253343"/>
              <a:gd name="connsiteX201" fmla="*/ 446866 w 2351866"/>
              <a:gd name="connsiteY201" fmla="*/ 1681843 h 2253343"/>
              <a:gd name="connsiteX202" fmla="*/ 446866 w 2351866"/>
              <a:gd name="connsiteY202" fmla="*/ 1627415 h 2253343"/>
              <a:gd name="connsiteX203" fmla="*/ 403323 w 2351866"/>
              <a:gd name="connsiteY203" fmla="*/ 1562100 h 2253343"/>
              <a:gd name="connsiteX204" fmla="*/ 359781 w 2351866"/>
              <a:gd name="connsiteY204" fmla="*/ 1534886 h 2253343"/>
              <a:gd name="connsiteX205" fmla="*/ 359781 w 2351866"/>
              <a:gd name="connsiteY205" fmla="*/ 1496786 h 2253343"/>
              <a:gd name="connsiteX206" fmla="*/ 332566 w 2351866"/>
              <a:gd name="connsiteY206" fmla="*/ 1458686 h 2253343"/>
              <a:gd name="connsiteX207" fmla="*/ 310795 w 2351866"/>
              <a:gd name="connsiteY207" fmla="*/ 1447800 h 2253343"/>
              <a:gd name="connsiteX208" fmla="*/ 321681 w 2351866"/>
              <a:gd name="connsiteY208" fmla="*/ 1409700 h 2253343"/>
              <a:gd name="connsiteX209" fmla="*/ 359781 w 2351866"/>
              <a:gd name="connsiteY209" fmla="*/ 1398815 h 2253343"/>
              <a:gd name="connsiteX210" fmla="*/ 392438 w 2351866"/>
              <a:gd name="connsiteY210" fmla="*/ 1344386 h 2253343"/>
              <a:gd name="connsiteX211" fmla="*/ 392438 w 2351866"/>
              <a:gd name="connsiteY211" fmla="*/ 1322615 h 2253343"/>
              <a:gd name="connsiteX212" fmla="*/ 435981 w 2351866"/>
              <a:gd name="connsiteY212" fmla="*/ 1322615 h 2253343"/>
              <a:gd name="connsiteX213" fmla="*/ 457752 w 2351866"/>
              <a:gd name="connsiteY213" fmla="*/ 1322615 h 2253343"/>
              <a:gd name="connsiteX214" fmla="*/ 479523 w 2351866"/>
              <a:gd name="connsiteY214" fmla="*/ 1322615 h 2253343"/>
              <a:gd name="connsiteX215" fmla="*/ 512181 w 2351866"/>
              <a:gd name="connsiteY215" fmla="*/ 1317172 h 2253343"/>
              <a:gd name="connsiteX216" fmla="*/ 539395 w 2351866"/>
              <a:gd name="connsiteY216" fmla="*/ 1295400 h 2253343"/>
              <a:gd name="connsiteX217" fmla="*/ 593823 w 2351866"/>
              <a:gd name="connsiteY217" fmla="*/ 1295400 h 2253343"/>
              <a:gd name="connsiteX218" fmla="*/ 719009 w 2351866"/>
              <a:gd name="connsiteY218" fmla="*/ 1355272 h 2253343"/>
              <a:gd name="connsiteX219" fmla="*/ 833309 w 2351866"/>
              <a:gd name="connsiteY219" fmla="*/ 1415143 h 2253343"/>
              <a:gd name="connsiteX220" fmla="*/ 844195 w 2351866"/>
              <a:gd name="connsiteY220" fmla="*/ 1453243 h 2253343"/>
              <a:gd name="connsiteX221" fmla="*/ 898623 w 2351866"/>
              <a:gd name="connsiteY221" fmla="*/ 1436915 h 2253343"/>
              <a:gd name="connsiteX222" fmla="*/ 936723 w 2351866"/>
              <a:gd name="connsiteY222" fmla="*/ 1409700 h 2253343"/>
              <a:gd name="connsiteX223" fmla="*/ 947609 w 2351866"/>
              <a:gd name="connsiteY223" fmla="*/ 1393372 h 2253343"/>
              <a:gd name="connsiteX224" fmla="*/ 871409 w 2351866"/>
              <a:gd name="connsiteY224" fmla="*/ 1366157 h 2253343"/>
              <a:gd name="connsiteX225" fmla="*/ 838752 w 2351866"/>
              <a:gd name="connsiteY225" fmla="*/ 1344386 h 2253343"/>
              <a:gd name="connsiteX226" fmla="*/ 838752 w 2351866"/>
              <a:gd name="connsiteY226" fmla="*/ 1295400 h 2253343"/>
              <a:gd name="connsiteX227" fmla="*/ 795209 w 2351866"/>
              <a:gd name="connsiteY227" fmla="*/ 1311729 h 2253343"/>
              <a:gd name="connsiteX228" fmla="*/ 778881 w 2351866"/>
              <a:gd name="connsiteY228" fmla="*/ 1295400 h 2253343"/>
              <a:gd name="connsiteX229" fmla="*/ 724452 w 2351866"/>
              <a:gd name="connsiteY229" fmla="*/ 1300843 h 2253343"/>
              <a:gd name="connsiteX230" fmla="*/ 697238 w 2351866"/>
              <a:gd name="connsiteY230" fmla="*/ 1317172 h 2253343"/>
              <a:gd name="connsiteX231" fmla="*/ 648252 w 2351866"/>
              <a:gd name="connsiteY231" fmla="*/ 1311729 h 2253343"/>
              <a:gd name="connsiteX232" fmla="*/ 615595 w 2351866"/>
              <a:gd name="connsiteY232" fmla="*/ 1279072 h 2253343"/>
              <a:gd name="connsiteX233" fmla="*/ 577495 w 2351866"/>
              <a:gd name="connsiteY233" fmla="*/ 1279072 h 2253343"/>
              <a:gd name="connsiteX234" fmla="*/ 539395 w 2351866"/>
              <a:gd name="connsiteY234" fmla="*/ 1268186 h 2253343"/>
              <a:gd name="connsiteX235" fmla="*/ 506738 w 2351866"/>
              <a:gd name="connsiteY235" fmla="*/ 1284515 h 2253343"/>
              <a:gd name="connsiteX236" fmla="*/ 495852 w 2351866"/>
              <a:gd name="connsiteY236" fmla="*/ 1300843 h 2253343"/>
              <a:gd name="connsiteX237" fmla="*/ 452309 w 2351866"/>
              <a:gd name="connsiteY237" fmla="*/ 1300843 h 2253343"/>
              <a:gd name="connsiteX238" fmla="*/ 441423 w 2351866"/>
              <a:gd name="connsiteY238" fmla="*/ 1273629 h 2253343"/>
              <a:gd name="connsiteX239" fmla="*/ 403323 w 2351866"/>
              <a:gd name="connsiteY239" fmla="*/ 1273629 h 2253343"/>
              <a:gd name="connsiteX240" fmla="*/ 370666 w 2351866"/>
              <a:gd name="connsiteY240" fmla="*/ 1273629 h 2253343"/>
              <a:gd name="connsiteX241" fmla="*/ 343452 w 2351866"/>
              <a:gd name="connsiteY241" fmla="*/ 1284515 h 2253343"/>
              <a:gd name="connsiteX242" fmla="*/ 332566 w 2351866"/>
              <a:gd name="connsiteY242" fmla="*/ 1268186 h 2253343"/>
              <a:gd name="connsiteX243" fmla="*/ 332566 w 2351866"/>
              <a:gd name="connsiteY243" fmla="*/ 1230086 h 2253343"/>
              <a:gd name="connsiteX244" fmla="*/ 316238 w 2351866"/>
              <a:gd name="connsiteY244" fmla="*/ 1208315 h 2253343"/>
              <a:gd name="connsiteX245" fmla="*/ 316238 w 2351866"/>
              <a:gd name="connsiteY245" fmla="*/ 1186543 h 2253343"/>
              <a:gd name="connsiteX246" fmla="*/ 316238 w 2351866"/>
              <a:gd name="connsiteY246" fmla="*/ 1143000 h 2253343"/>
              <a:gd name="connsiteX247" fmla="*/ 289023 w 2351866"/>
              <a:gd name="connsiteY247" fmla="*/ 1132115 h 2253343"/>
              <a:gd name="connsiteX248" fmla="*/ 261809 w 2351866"/>
              <a:gd name="connsiteY248" fmla="*/ 1132115 h 2253343"/>
              <a:gd name="connsiteX249" fmla="*/ 223709 w 2351866"/>
              <a:gd name="connsiteY249" fmla="*/ 1175657 h 2253343"/>
              <a:gd name="connsiteX250" fmla="*/ 201938 w 2351866"/>
              <a:gd name="connsiteY250" fmla="*/ 1175657 h 2253343"/>
              <a:gd name="connsiteX251" fmla="*/ 201938 w 2351866"/>
              <a:gd name="connsiteY251" fmla="*/ 1126672 h 2253343"/>
              <a:gd name="connsiteX252" fmla="*/ 201938 w 2351866"/>
              <a:gd name="connsiteY252" fmla="*/ 1050472 h 2253343"/>
              <a:gd name="connsiteX253" fmla="*/ 207381 w 2351866"/>
              <a:gd name="connsiteY253" fmla="*/ 1012372 h 2253343"/>
              <a:gd name="connsiteX254" fmla="*/ 240038 w 2351866"/>
              <a:gd name="connsiteY254" fmla="*/ 974272 h 2253343"/>
              <a:gd name="connsiteX255" fmla="*/ 256366 w 2351866"/>
              <a:gd name="connsiteY255" fmla="*/ 936172 h 2253343"/>
              <a:gd name="connsiteX256" fmla="*/ 218266 w 2351866"/>
              <a:gd name="connsiteY256" fmla="*/ 876300 h 2253343"/>
              <a:gd name="connsiteX257" fmla="*/ 174723 w 2351866"/>
              <a:gd name="connsiteY257" fmla="*/ 827315 h 2253343"/>
              <a:gd name="connsiteX258" fmla="*/ 147509 w 2351866"/>
              <a:gd name="connsiteY258" fmla="*/ 800100 h 2253343"/>
              <a:gd name="connsiteX259" fmla="*/ 162550 w 2351866"/>
              <a:gd name="connsiteY259" fmla="*/ 727949 h 2253343"/>
              <a:gd name="connsiteX260" fmla="*/ 149482 w 2351866"/>
              <a:gd name="connsiteY260" fmla="*/ 686011 h 2253343"/>
              <a:gd name="connsiteX261" fmla="*/ 118743 w 2351866"/>
              <a:gd name="connsiteY261" fmla="*/ 656483 h 2253343"/>
              <a:gd name="connsiteX262" fmla="*/ 99470 w 2351866"/>
              <a:gd name="connsiteY262" fmla="*/ 619986 h 2253343"/>
              <a:gd name="connsiteX263" fmla="*/ 68549 w 2351866"/>
              <a:gd name="connsiteY263" fmla="*/ 668052 h 2253343"/>
              <a:gd name="connsiteX264" fmla="*/ 70915 w 2351866"/>
              <a:gd name="connsiteY264" fmla="*/ 725978 h 2253343"/>
              <a:gd name="connsiteX265" fmla="*/ 111907 w 2351866"/>
              <a:gd name="connsiteY265" fmla="*/ 749879 h 2253343"/>
              <a:gd name="connsiteX266" fmla="*/ 108962 w 2351866"/>
              <a:gd name="connsiteY266" fmla="*/ 791108 h 2253343"/>
              <a:gd name="connsiteX267" fmla="*/ 48592 w 2351866"/>
              <a:gd name="connsiteY267" fmla="*/ 751351 h 2253343"/>
              <a:gd name="connsiteX268" fmla="*/ 36812 w 2351866"/>
              <a:gd name="connsiteY268" fmla="*/ 716012 h 2253343"/>
              <a:gd name="connsiteX269" fmla="*/ 44173 w 2351866"/>
              <a:gd name="connsiteY269" fmla="*/ 690981 h 2253343"/>
              <a:gd name="connsiteX270" fmla="*/ 0 w 2351866"/>
              <a:gd name="connsiteY270" fmla="*/ 632082 h 2253343"/>
              <a:gd name="connsiteX271" fmla="*/ 0 w 2351866"/>
              <a:gd name="connsiteY271" fmla="*/ 595271 h 2253343"/>
              <a:gd name="connsiteX272" fmla="*/ 60371 w 2351866"/>
              <a:gd name="connsiteY272" fmla="*/ 602633 h 2253343"/>
              <a:gd name="connsiteX273" fmla="*/ 60423 w 2351866"/>
              <a:gd name="connsiteY273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10895 w 2351866"/>
              <a:gd name="connsiteY96" fmla="*/ 952500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346298 w 2351866"/>
              <a:gd name="connsiteY104" fmla="*/ 1047751 h 2253343"/>
              <a:gd name="connsiteX105" fmla="*/ 1246966 w 2351866"/>
              <a:gd name="connsiteY105" fmla="*/ 1017815 h 2253343"/>
              <a:gd name="connsiteX106" fmla="*/ 1014284 w 2351866"/>
              <a:gd name="connsiteY106" fmla="*/ 1021897 h 2253343"/>
              <a:gd name="connsiteX107" fmla="*/ 966658 w 2351866"/>
              <a:gd name="connsiteY107" fmla="*/ 967469 h 2253343"/>
              <a:gd name="connsiteX108" fmla="*/ 1114978 w 2351866"/>
              <a:gd name="connsiteY108" fmla="*/ 1049111 h 2253343"/>
              <a:gd name="connsiteX109" fmla="*/ 1148995 w 2351866"/>
              <a:gd name="connsiteY109" fmla="*/ 1099457 h 2253343"/>
              <a:gd name="connsiteX110" fmla="*/ 1197981 w 2351866"/>
              <a:gd name="connsiteY110" fmla="*/ 1149805 h 2253343"/>
              <a:gd name="connsiteX111" fmla="*/ 1270098 w 2351866"/>
              <a:gd name="connsiteY111" fmla="*/ 1187903 h 2253343"/>
              <a:gd name="connsiteX112" fmla="*/ 1350381 w 2351866"/>
              <a:gd name="connsiteY112" fmla="*/ 1213757 h 2253343"/>
              <a:gd name="connsiteX113" fmla="*/ 1350381 w 2351866"/>
              <a:gd name="connsiteY113" fmla="*/ 1262743 h 2253343"/>
              <a:gd name="connsiteX114" fmla="*/ 1350381 w 2351866"/>
              <a:gd name="connsiteY114" fmla="*/ 1328057 h 2253343"/>
              <a:gd name="connsiteX115" fmla="*/ 1350381 w 2351866"/>
              <a:gd name="connsiteY115" fmla="*/ 1366157 h 2253343"/>
              <a:gd name="connsiteX116" fmla="*/ 1350381 w 2351866"/>
              <a:gd name="connsiteY116" fmla="*/ 1404257 h 2253343"/>
              <a:gd name="connsiteX117" fmla="*/ 1388481 w 2351866"/>
              <a:gd name="connsiteY117" fmla="*/ 1426029 h 2253343"/>
              <a:gd name="connsiteX118" fmla="*/ 1421138 w 2351866"/>
              <a:gd name="connsiteY118" fmla="*/ 1458686 h 2253343"/>
              <a:gd name="connsiteX119" fmla="*/ 1421138 w 2351866"/>
              <a:gd name="connsiteY119" fmla="*/ 1507672 h 2253343"/>
              <a:gd name="connsiteX120" fmla="*/ 1377595 w 2351866"/>
              <a:gd name="connsiteY120" fmla="*/ 1496786 h 2253343"/>
              <a:gd name="connsiteX121" fmla="*/ 1350381 w 2351866"/>
              <a:gd name="connsiteY121" fmla="*/ 1453243 h 2253343"/>
              <a:gd name="connsiteX122" fmla="*/ 1323166 w 2351866"/>
              <a:gd name="connsiteY122" fmla="*/ 1431472 h 2253343"/>
              <a:gd name="connsiteX123" fmla="*/ 1317723 w 2351866"/>
              <a:gd name="connsiteY123" fmla="*/ 1393372 h 2253343"/>
              <a:gd name="connsiteX124" fmla="*/ 1290509 w 2351866"/>
              <a:gd name="connsiteY124" fmla="*/ 1393372 h 2253343"/>
              <a:gd name="connsiteX125" fmla="*/ 1288406 w 2351866"/>
              <a:gd name="connsiteY125" fmla="*/ 1350644 h 2253343"/>
              <a:gd name="connsiteX126" fmla="*/ 1269263 w 2351866"/>
              <a:gd name="connsiteY126" fmla="*/ 1330030 h 2253343"/>
              <a:gd name="connsiteX127" fmla="*/ 1220672 w 2351866"/>
              <a:gd name="connsiteY127" fmla="*/ 1310887 h 2253343"/>
              <a:gd name="connsiteX128" fmla="*/ 1154411 w 2351866"/>
              <a:gd name="connsiteY128" fmla="*/ 1315304 h 2253343"/>
              <a:gd name="connsiteX129" fmla="*/ 1268738 w 2351866"/>
              <a:gd name="connsiteY129" fmla="*/ 1436915 h 2253343"/>
              <a:gd name="connsiteX130" fmla="*/ 1268738 w 2351866"/>
              <a:gd name="connsiteY130" fmla="*/ 1513115 h 2253343"/>
              <a:gd name="connsiteX131" fmla="*/ 1268738 w 2351866"/>
              <a:gd name="connsiteY131" fmla="*/ 1572986 h 2253343"/>
              <a:gd name="connsiteX132" fmla="*/ 1257852 w 2351866"/>
              <a:gd name="connsiteY132" fmla="*/ 1649186 h 2253343"/>
              <a:gd name="connsiteX133" fmla="*/ 1236081 w 2351866"/>
              <a:gd name="connsiteY133" fmla="*/ 1665515 h 2253343"/>
              <a:gd name="connsiteX134" fmla="*/ 1197981 w 2351866"/>
              <a:gd name="connsiteY134" fmla="*/ 1621972 h 2253343"/>
              <a:gd name="connsiteX135" fmla="*/ 1170766 w 2351866"/>
              <a:gd name="connsiteY135" fmla="*/ 1589315 h 2253343"/>
              <a:gd name="connsiteX136" fmla="*/ 1148995 w 2351866"/>
              <a:gd name="connsiteY136" fmla="*/ 1562100 h 2253343"/>
              <a:gd name="connsiteX137" fmla="*/ 1132666 w 2351866"/>
              <a:gd name="connsiteY137" fmla="*/ 1518557 h 2253343"/>
              <a:gd name="connsiteX138" fmla="*/ 1121781 w 2351866"/>
              <a:gd name="connsiteY138" fmla="*/ 1485900 h 2253343"/>
              <a:gd name="connsiteX139" fmla="*/ 1083681 w 2351866"/>
              <a:gd name="connsiteY139" fmla="*/ 1485900 h 2253343"/>
              <a:gd name="connsiteX140" fmla="*/ 1051023 w 2351866"/>
              <a:gd name="connsiteY140" fmla="*/ 1513115 h 2253343"/>
              <a:gd name="connsiteX141" fmla="*/ 1023809 w 2351866"/>
              <a:gd name="connsiteY141" fmla="*/ 1475015 h 2253343"/>
              <a:gd name="connsiteX142" fmla="*/ 1002038 w 2351866"/>
              <a:gd name="connsiteY142" fmla="*/ 1480457 h 2253343"/>
              <a:gd name="connsiteX143" fmla="*/ 974823 w 2351866"/>
              <a:gd name="connsiteY143" fmla="*/ 1534886 h 2253343"/>
              <a:gd name="connsiteX144" fmla="*/ 974823 w 2351866"/>
              <a:gd name="connsiteY144" fmla="*/ 1572986 h 2253343"/>
              <a:gd name="connsiteX145" fmla="*/ 980266 w 2351866"/>
              <a:gd name="connsiteY145" fmla="*/ 1621972 h 2253343"/>
              <a:gd name="connsiteX146" fmla="*/ 1018366 w 2351866"/>
              <a:gd name="connsiteY146" fmla="*/ 1627415 h 2253343"/>
              <a:gd name="connsiteX147" fmla="*/ 1045581 w 2351866"/>
              <a:gd name="connsiteY147" fmla="*/ 1638300 h 2253343"/>
              <a:gd name="connsiteX148" fmla="*/ 1067352 w 2351866"/>
              <a:gd name="connsiteY148" fmla="*/ 1681843 h 2253343"/>
              <a:gd name="connsiteX149" fmla="*/ 1045581 w 2351866"/>
              <a:gd name="connsiteY149" fmla="*/ 1719943 h 2253343"/>
              <a:gd name="connsiteX150" fmla="*/ 1002038 w 2351866"/>
              <a:gd name="connsiteY150" fmla="*/ 1736272 h 2253343"/>
              <a:gd name="connsiteX151" fmla="*/ 980266 w 2351866"/>
              <a:gd name="connsiteY151" fmla="*/ 1736272 h 2253343"/>
              <a:gd name="connsiteX152" fmla="*/ 953052 w 2351866"/>
              <a:gd name="connsiteY152" fmla="*/ 1758043 h 2253343"/>
              <a:gd name="connsiteX153" fmla="*/ 936723 w 2351866"/>
              <a:gd name="connsiteY153" fmla="*/ 1801586 h 2253343"/>
              <a:gd name="connsiteX154" fmla="*/ 909509 w 2351866"/>
              <a:gd name="connsiteY154" fmla="*/ 1801586 h 2253343"/>
              <a:gd name="connsiteX155" fmla="*/ 904066 w 2351866"/>
              <a:gd name="connsiteY155" fmla="*/ 1763486 h 2253343"/>
              <a:gd name="connsiteX156" fmla="*/ 904066 w 2351866"/>
              <a:gd name="connsiteY156" fmla="*/ 1730829 h 2253343"/>
              <a:gd name="connsiteX157" fmla="*/ 844195 w 2351866"/>
              <a:gd name="connsiteY157" fmla="*/ 1692729 h 2253343"/>
              <a:gd name="connsiteX158" fmla="*/ 811538 w 2351866"/>
              <a:gd name="connsiteY158" fmla="*/ 1660072 h 2253343"/>
              <a:gd name="connsiteX159" fmla="*/ 800652 w 2351866"/>
              <a:gd name="connsiteY159" fmla="*/ 1681843 h 2253343"/>
              <a:gd name="connsiteX160" fmla="*/ 806095 w 2351866"/>
              <a:gd name="connsiteY160" fmla="*/ 1741715 h 2253343"/>
              <a:gd name="connsiteX161" fmla="*/ 844195 w 2351866"/>
              <a:gd name="connsiteY161" fmla="*/ 1828800 h 2253343"/>
              <a:gd name="connsiteX162" fmla="*/ 855081 w 2351866"/>
              <a:gd name="connsiteY162" fmla="*/ 1899557 h 2253343"/>
              <a:gd name="connsiteX163" fmla="*/ 860523 w 2351866"/>
              <a:gd name="connsiteY163" fmla="*/ 1953986 h 2253343"/>
              <a:gd name="connsiteX164" fmla="*/ 865966 w 2351866"/>
              <a:gd name="connsiteY164" fmla="*/ 1997529 h 2253343"/>
              <a:gd name="connsiteX165" fmla="*/ 904066 w 2351866"/>
              <a:gd name="connsiteY165" fmla="*/ 2046515 h 2253343"/>
              <a:gd name="connsiteX166" fmla="*/ 904066 w 2351866"/>
              <a:gd name="connsiteY166" fmla="*/ 2117272 h 2253343"/>
              <a:gd name="connsiteX167" fmla="*/ 898623 w 2351866"/>
              <a:gd name="connsiteY167" fmla="*/ 2171700 h 2253343"/>
              <a:gd name="connsiteX168" fmla="*/ 860523 w 2351866"/>
              <a:gd name="connsiteY168" fmla="*/ 2231572 h 2253343"/>
              <a:gd name="connsiteX169" fmla="*/ 806095 w 2351866"/>
              <a:gd name="connsiteY169" fmla="*/ 2253343 h 2253343"/>
              <a:gd name="connsiteX170" fmla="*/ 784323 w 2351866"/>
              <a:gd name="connsiteY170" fmla="*/ 2253343 h 2253343"/>
              <a:gd name="connsiteX171" fmla="*/ 784323 w 2351866"/>
              <a:gd name="connsiteY171" fmla="*/ 2171700 h 2253343"/>
              <a:gd name="connsiteX172" fmla="*/ 795209 w 2351866"/>
              <a:gd name="connsiteY172" fmla="*/ 2111829 h 2253343"/>
              <a:gd name="connsiteX173" fmla="*/ 795209 w 2351866"/>
              <a:gd name="connsiteY173" fmla="*/ 2057400 h 2253343"/>
              <a:gd name="connsiteX174" fmla="*/ 762552 w 2351866"/>
              <a:gd name="connsiteY174" fmla="*/ 2013857 h 2253343"/>
              <a:gd name="connsiteX175" fmla="*/ 762552 w 2351866"/>
              <a:gd name="connsiteY175" fmla="*/ 1970315 h 2253343"/>
              <a:gd name="connsiteX176" fmla="*/ 719009 w 2351866"/>
              <a:gd name="connsiteY176" fmla="*/ 1970315 h 2253343"/>
              <a:gd name="connsiteX177" fmla="*/ 702681 w 2351866"/>
              <a:gd name="connsiteY177" fmla="*/ 1970315 h 2253343"/>
              <a:gd name="connsiteX178" fmla="*/ 686352 w 2351866"/>
              <a:gd name="connsiteY178" fmla="*/ 2024743 h 2253343"/>
              <a:gd name="connsiteX179" fmla="*/ 686352 w 2351866"/>
              <a:gd name="connsiteY179" fmla="*/ 2062843 h 2253343"/>
              <a:gd name="connsiteX180" fmla="*/ 653695 w 2351866"/>
              <a:gd name="connsiteY180" fmla="*/ 2117272 h 2253343"/>
              <a:gd name="connsiteX181" fmla="*/ 653695 w 2351866"/>
              <a:gd name="connsiteY181" fmla="*/ 2133600 h 2253343"/>
              <a:gd name="connsiteX182" fmla="*/ 615595 w 2351866"/>
              <a:gd name="connsiteY182" fmla="*/ 2111829 h 2253343"/>
              <a:gd name="connsiteX183" fmla="*/ 615595 w 2351866"/>
              <a:gd name="connsiteY183" fmla="*/ 2062843 h 2253343"/>
              <a:gd name="connsiteX184" fmla="*/ 615595 w 2351866"/>
              <a:gd name="connsiteY184" fmla="*/ 2013857 h 2253343"/>
              <a:gd name="connsiteX185" fmla="*/ 615595 w 2351866"/>
              <a:gd name="connsiteY185" fmla="*/ 1975757 h 2253343"/>
              <a:gd name="connsiteX186" fmla="*/ 610152 w 2351866"/>
              <a:gd name="connsiteY186" fmla="*/ 1921329 h 2253343"/>
              <a:gd name="connsiteX187" fmla="*/ 604709 w 2351866"/>
              <a:gd name="connsiteY187" fmla="*/ 1877786 h 2253343"/>
              <a:gd name="connsiteX188" fmla="*/ 582938 w 2351866"/>
              <a:gd name="connsiteY188" fmla="*/ 1856015 h 2253343"/>
              <a:gd name="connsiteX189" fmla="*/ 528509 w 2351866"/>
              <a:gd name="connsiteY189" fmla="*/ 1856015 h 2253343"/>
              <a:gd name="connsiteX190" fmla="*/ 517623 w 2351866"/>
              <a:gd name="connsiteY190" fmla="*/ 1921329 h 2253343"/>
              <a:gd name="connsiteX191" fmla="*/ 512181 w 2351866"/>
              <a:gd name="connsiteY191" fmla="*/ 1959429 h 2253343"/>
              <a:gd name="connsiteX192" fmla="*/ 506738 w 2351866"/>
              <a:gd name="connsiteY192" fmla="*/ 2008415 h 2253343"/>
              <a:gd name="connsiteX193" fmla="*/ 479523 w 2351866"/>
              <a:gd name="connsiteY193" fmla="*/ 1981200 h 2253343"/>
              <a:gd name="connsiteX194" fmla="*/ 446866 w 2351866"/>
              <a:gd name="connsiteY194" fmla="*/ 1937657 h 2253343"/>
              <a:gd name="connsiteX195" fmla="*/ 408766 w 2351866"/>
              <a:gd name="connsiteY195" fmla="*/ 1872343 h 2253343"/>
              <a:gd name="connsiteX196" fmla="*/ 381552 w 2351866"/>
              <a:gd name="connsiteY196" fmla="*/ 1828800 h 2253343"/>
              <a:gd name="connsiteX197" fmla="*/ 376109 w 2351866"/>
              <a:gd name="connsiteY197" fmla="*/ 1801586 h 2253343"/>
              <a:gd name="connsiteX198" fmla="*/ 376109 w 2351866"/>
              <a:gd name="connsiteY198" fmla="*/ 1768929 h 2253343"/>
              <a:gd name="connsiteX199" fmla="*/ 376109 w 2351866"/>
              <a:gd name="connsiteY199" fmla="*/ 1725386 h 2253343"/>
              <a:gd name="connsiteX200" fmla="*/ 419652 w 2351866"/>
              <a:gd name="connsiteY200" fmla="*/ 1709057 h 2253343"/>
              <a:gd name="connsiteX201" fmla="*/ 446866 w 2351866"/>
              <a:gd name="connsiteY201" fmla="*/ 1681843 h 2253343"/>
              <a:gd name="connsiteX202" fmla="*/ 446866 w 2351866"/>
              <a:gd name="connsiteY202" fmla="*/ 1627415 h 2253343"/>
              <a:gd name="connsiteX203" fmla="*/ 403323 w 2351866"/>
              <a:gd name="connsiteY203" fmla="*/ 1562100 h 2253343"/>
              <a:gd name="connsiteX204" fmla="*/ 359781 w 2351866"/>
              <a:gd name="connsiteY204" fmla="*/ 1534886 h 2253343"/>
              <a:gd name="connsiteX205" fmla="*/ 359781 w 2351866"/>
              <a:gd name="connsiteY205" fmla="*/ 1496786 h 2253343"/>
              <a:gd name="connsiteX206" fmla="*/ 332566 w 2351866"/>
              <a:gd name="connsiteY206" fmla="*/ 1458686 h 2253343"/>
              <a:gd name="connsiteX207" fmla="*/ 310795 w 2351866"/>
              <a:gd name="connsiteY207" fmla="*/ 1447800 h 2253343"/>
              <a:gd name="connsiteX208" fmla="*/ 321681 w 2351866"/>
              <a:gd name="connsiteY208" fmla="*/ 1409700 h 2253343"/>
              <a:gd name="connsiteX209" fmla="*/ 359781 w 2351866"/>
              <a:gd name="connsiteY209" fmla="*/ 1398815 h 2253343"/>
              <a:gd name="connsiteX210" fmla="*/ 392438 w 2351866"/>
              <a:gd name="connsiteY210" fmla="*/ 1344386 h 2253343"/>
              <a:gd name="connsiteX211" fmla="*/ 392438 w 2351866"/>
              <a:gd name="connsiteY211" fmla="*/ 1322615 h 2253343"/>
              <a:gd name="connsiteX212" fmla="*/ 435981 w 2351866"/>
              <a:gd name="connsiteY212" fmla="*/ 1322615 h 2253343"/>
              <a:gd name="connsiteX213" fmla="*/ 457752 w 2351866"/>
              <a:gd name="connsiteY213" fmla="*/ 1322615 h 2253343"/>
              <a:gd name="connsiteX214" fmla="*/ 479523 w 2351866"/>
              <a:gd name="connsiteY214" fmla="*/ 1322615 h 2253343"/>
              <a:gd name="connsiteX215" fmla="*/ 512181 w 2351866"/>
              <a:gd name="connsiteY215" fmla="*/ 1317172 h 2253343"/>
              <a:gd name="connsiteX216" fmla="*/ 539395 w 2351866"/>
              <a:gd name="connsiteY216" fmla="*/ 1295400 h 2253343"/>
              <a:gd name="connsiteX217" fmla="*/ 593823 w 2351866"/>
              <a:gd name="connsiteY217" fmla="*/ 1295400 h 2253343"/>
              <a:gd name="connsiteX218" fmla="*/ 719009 w 2351866"/>
              <a:gd name="connsiteY218" fmla="*/ 1355272 h 2253343"/>
              <a:gd name="connsiteX219" fmla="*/ 833309 w 2351866"/>
              <a:gd name="connsiteY219" fmla="*/ 1415143 h 2253343"/>
              <a:gd name="connsiteX220" fmla="*/ 844195 w 2351866"/>
              <a:gd name="connsiteY220" fmla="*/ 1453243 h 2253343"/>
              <a:gd name="connsiteX221" fmla="*/ 898623 w 2351866"/>
              <a:gd name="connsiteY221" fmla="*/ 1436915 h 2253343"/>
              <a:gd name="connsiteX222" fmla="*/ 936723 w 2351866"/>
              <a:gd name="connsiteY222" fmla="*/ 1409700 h 2253343"/>
              <a:gd name="connsiteX223" fmla="*/ 947609 w 2351866"/>
              <a:gd name="connsiteY223" fmla="*/ 1393372 h 2253343"/>
              <a:gd name="connsiteX224" fmla="*/ 871409 w 2351866"/>
              <a:gd name="connsiteY224" fmla="*/ 1366157 h 2253343"/>
              <a:gd name="connsiteX225" fmla="*/ 838752 w 2351866"/>
              <a:gd name="connsiteY225" fmla="*/ 1344386 h 2253343"/>
              <a:gd name="connsiteX226" fmla="*/ 838752 w 2351866"/>
              <a:gd name="connsiteY226" fmla="*/ 1295400 h 2253343"/>
              <a:gd name="connsiteX227" fmla="*/ 795209 w 2351866"/>
              <a:gd name="connsiteY227" fmla="*/ 1311729 h 2253343"/>
              <a:gd name="connsiteX228" fmla="*/ 778881 w 2351866"/>
              <a:gd name="connsiteY228" fmla="*/ 1295400 h 2253343"/>
              <a:gd name="connsiteX229" fmla="*/ 724452 w 2351866"/>
              <a:gd name="connsiteY229" fmla="*/ 1300843 h 2253343"/>
              <a:gd name="connsiteX230" fmla="*/ 697238 w 2351866"/>
              <a:gd name="connsiteY230" fmla="*/ 1317172 h 2253343"/>
              <a:gd name="connsiteX231" fmla="*/ 648252 w 2351866"/>
              <a:gd name="connsiteY231" fmla="*/ 1311729 h 2253343"/>
              <a:gd name="connsiteX232" fmla="*/ 615595 w 2351866"/>
              <a:gd name="connsiteY232" fmla="*/ 1279072 h 2253343"/>
              <a:gd name="connsiteX233" fmla="*/ 577495 w 2351866"/>
              <a:gd name="connsiteY233" fmla="*/ 1279072 h 2253343"/>
              <a:gd name="connsiteX234" fmla="*/ 539395 w 2351866"/>
              <a:gd name="connsiteY234" fmla="*/ 1268186 h 2253343"/>
              <a:gd name="connsiteX235" fmla="*/ 506738 w 2351866"/>
              <a:gd name="connsiteY235" fmla="*/ 1284515 h 2253343"/>
              <a:gd name="connsiteX236" fmla="*/ 495852 w 2351866"/>
              <a:gd name="connsiteY236" fmla="*/ 1300843 h 2253343"/>
              <a:gd name="connsiteX237" fmla="*/ 452309 w 2351866"/>
              <a:gd name="connsiteY237" fmla="*/ 1300843 h 2253343"/>
              <a:gd name="connsiteX238" fmla="*/ 441423 w 2351866"/>
              <a:gd name="connsiteY238" fmla="*/ 1273629 h 2253343"/>
              <a:gd name="connsiteX239" fmla="*/ 403323 w 2351866"/>
              <a:gd name="connsiteY239" fmla="*/ 1273629 h 2253343"/>
              <a:gd name="connsiteX240" fmla="*/ 370666 w 2351866"/>
              <a:gd name="connsiteY240" fmla="*/ 1273629 h 2253343"/>
              <a:gd name="connsiteX241" fmla="*/ 343452 w 2351866"/>
              <a:gd name="connsiteY241" fmla="*/ 1284515 h 2253343"/>
              <a:gd name="connsiteX242" fmla="*/ 332566 w 2351866"/>
              <a:gd name="connsiteY242" fmla="*/ 1268186 h 2253343"/>
              <a:gd name="connsiteX243" fmla="*/ 332566 w 2351866"/>
              <a:gd name="connsiteY243" fmla="*/ 1230086 h 2253343"/>
              <a:gd name="connsiteX244" fmla="*/ 316238 w 2351866"/>
              <a:gd name="connsiteY244" fmla="*/ 1208315 h 2253343"/>
              <a:gd name="connsiteX245" fmla="*/ 316238 w 2351866"/>
              <a:gd name="connsiteY245" fmla="*/ 1186543 h 2253343"/>
              <a:gd name="connsiteX246" fmla="*/ 316238 w 2351866"/>
              <a:gd name="connsiteY246" fmla="*/ 1143000 h 2253343"/>
              <a:gd name="connsiteX247" fmla="*/ 289023 w 2351866"/>
              <a:gd name="connsiteY247" fmla="*/ 1132115 h 2253343"/>
              <a:gd name="connsiteX248" fmla="*/ 261809 w 2351866"/>
              <a:gd name="connsiteY248" fmla="*/ 1132115 h 2253343"/>
              <a:gd name="connsiteX249" fmla="*/ 223709 w 2351866"/>
              <a:gd name="connsiteY249" fmla="*/ 1175657 h 2253343"/>
              <a:gd name="connsiteX250" fmla="*/ 201938 w 2351866"/>
              <a:gd name="connsiteY250" fmla="*/ 1175657 h 2253343"/>
              <a:gd name="connsiteX251" fmla="*/ 201938 w 2351866"/>
              <a:gd name="connsiteY251" fmla="*/ 1126672 h 2253343"/>
              <a:gd name="connsiteX252" fmla="*/ 201938 w 2351866"/>
              <a:gd name="connsiteY252" fmla="*/ 1050472 h 2253343"/>
              <a:gd name="connsiteX253" fmla="*/ 207381 w 2351866"/>
              <a:gd name="connsiteY253" fmla="*/ 1012372 h 2253343"/>
              <a:gd name="connsiteX254" fmla="*/ 240038 w 2351866"/>
              <a:gd name="connsiteY254" fmla="*/ 974272 h 2253343"/>
              <a:gd name="connsiteX255" fmla="*/ 256366 w 2351866"/>
              <a:gd name="connsiteY255" fmla="*/ 936172 h 2253343"/>
              <a:gd name="connsiteX256" fmla="*/ 218266 w 2351866"/>
              <a:gd name="connsiteY256" fmla="*/ 876300 h 2253343"/>
              <a:gd name="connsiteX257" fmla="*/ 174723 w 2351866"/>
              <a:gd name="connsiteY257" fmla="*/ 827315 h 2253343"/>
              <a:gd name="connsiteX258" fmla="*/ 147509 w 2351866"/>
              <a:gd name="connsiteY258" fmla="*/ 800100 h 2253343"/>
              <a:gd name="connsiteX259" fmla="*/ 162550 w 2351866"/>
              <a:gd name="connsiteY259" fmla="*/ 727949 h 2253343"/>
              <a:gd name="connsiteX260" fmla="*/ 149482 w 2351866"/>
              <a:gd name="connsiteY260" fmla="*/ 686011 h 2253343"/>
              <a:gd name="connsiteX261" fmla="*/ 118743 w 2351866"/>
              <a:gd name="connsiteY261" fmla="*/ 656483 h 2253343"/>
              <a:gd name="connsiteX262" fmla="*/ 99470 w 2351866"/>
              <a:gd name="connsiteY262" fmla="*/ 619986 h 2253343"/>
              <a:gd name="connsiteX263" fmla="*/ 68549 w 2351866"/>
              <a:gd name="connsiteY263" fmla="*/ 668052 h 2253343"/>
              <a:gd name="connsiteX264" fmla="*/ 70915 w 2351866"/>
              <a:gd name="connsiteY264" fmla="*/ 725978 h 2253343"/>
              <a:gd name="connsiteX265" fmla="*/ 111907 w 2351866"/>
              <a:gd name="connsiteY265" fmla="*/ 749879 h 2253343"/>
              <a:gd name="connsiteX266" fmla="*/ 108962 w 2351866"/>
              <a:gd name="connsiteY266" fmla="*/ 791108 h 2253343"/>
              <a:gd name="connsiteX267" fmla="*/ 48592 w 2351866"/>
              <a:gd name="connsiteY267" fmla="*/ 751351 h 2253343"/>
              <a:gd name="connsiteX268" fmla="*/ 36812 w 2351866"/>
              <a:gd name="connsiteY268" fmla="*/ 716012 h 2253343"/>
              <a:gd name="connsiteX269" fmla="*/ 44173 w 2351866"/>
              <a:gd name="connsiteY269" fmla="*/ 690981 h 2253343"/>
              <a:gd name="connsiteX270" fmla="*/ 0 w 2351866"/>
              <a:gd name="connsiteY270" fmla="*/ 632082 h 2253343"/>
              <a:gd name="connsiteX271" fmla="*/ 0 w 2351866"/>
              <a:gd name="connsiteY271" fmla="*/ 595271 h 2253343"/>
              <a:gd name="connsiteX272" fmla="*/ 60371 w 2351866"/>
              <a:gd name="connsiteY272" fmla="*/ 602633 h 2253343"/>
              <a:gd name="connsiteX273" fmla="*/ 60423 w 2351866"/>
              <a:gd name="connsiteY273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10895 w 2351866"/>
              <a:gd name="connsiteY96" fmla="*/ 952500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346298 w 2351866"/>
              <a:gd name="connsiteY104" fmla="*/ 1047751 h 2253343"/>
              <a:gd name="connsiteX105" fmla="*/ 1246966 w 2351866"/>
              <a:gd name="connsiteY105" fmla="*/ 1017815 h 2253343"/>
              <a:gd name="connsiteX106" fmla="*/ 943527 w 2351866"/>
              <a:gd name="connsiteY106" fmla="*/ 918482 h 2253343"/>
              <a:gd name="connsiteX107" fmla="*/ 966658 w 2351866"/>
              <a:gd name="connsiteY107" fmla="*/ 967469 h 2253343"/>
              <a:gd name="connsiteX108" fmla="*/ 1114978 w 2351866"/>
              <a:gd name="connsiteY108" fmla="*/ 1049111 h 2253343"/>
              <a:gd name="connsiteX109" fmla="*/ 1148995 w 2351866"/>
              <a:gd name="connsiteY109" fmla="*/ 1099457 h 2253343"/>
              <a:gd name="connsiteX110" fmla="*/ 1197981 w 2351866"/>
              <a:gd name="connsiteY110" fmla="*/ 1149805 h 2253343"/>
              <a:gd name="connsiteX111" fmla="*/ 1270098 w 2351866"/>
              <a:gd name="connsiteY111" fmla="*/ 1187903 h 2253343"/>
              <a:gd name="connsiteX112" fmla="*/ 1350381 w 2351866"/>
              <a:gd name="connsiteY112" fmla="*/ 1213757 h 2253343"/>
              <a:gd name="connsiteX113" fmla="*/ 1350381 w 2351866"/>
              <a:gd name="connsiteY113" fmla="*/ 1262743 h 2253343"/>
              <a:gd name="connsiteX114" fmla="*/ 1350381 w 2351866"/>
              <a:gd name="connsiteY114" fmla="*/ 1328057 h 2253343"/>
              <a:gd name="connsiteX115" fmla="*/ 1350381 w 2351866"/>
              <a:gd name="connsiteY115" fmla="*/ 1366157 h 2253343"/>
              <a:gd name="connsiteX116" fmla="*/ 1350381 w 2351866"/>
              <a:gd name="connsiteY116" fmla="*/ 1404257 h 2253343"/>
              <a:gd name="connsiteX117" fmla="*/ 1388481 w 2351866"/>
              <a:gd name="connsiteY117" fmla="*/ 1426029 h 2253343"/>
              <a:gd name="connsiteX118" fmla="*/ 1421138 w 2351866"/>
              <a:gd name="connsiteY118" fmla="*/ 1458686 h 2253343"/>
              <a:gd name="connsiteX119" fmla="*/ 1421138 w 2351866"/>
              <a:gd name="connsiteY119" fmla="*/ 1507672 h 2253343"/>
              <a:gd name="connsiteX120" fmla="*/ 1377595 w 2351866"/>
              <a:gd name="connsiteY120" fmla="*/ 1496786 h 2253343"/>
              <a:gd name="connsiteX121" fmla="*/ 1350381 w 2351866"/>
              <a:gd name="connsiteY121" fmla="*/ 1453243 h 2253343"/>
              <a:gd name="connsiteX122" fmla="*/ 1323166 w 2351866"/>
              <a:gd name="connsiteY122" fmla="*/ 1431472 h 2253343"/>
              <a:gd name="connsiteX123" fmla="*/ 1317723 w 2351866"/>
              <a:gd name="connsiteY123" fmla="*/ 1393372 h 2253343"/>
              <a:gd name="connsiteX124" fmla="*/ 1290509 w 2351866"/>
              <a:gd name="connsiteY124" fmla="*/ 1393372 h 2253343"/>
              <a:gd name="connsiteX125" fmla="*/ 1288406 w 2351866"/>
              <a:gd name="connsiteY125" fmla="*/ 1350644 h 2253343"/>
              <a:gd name="connsiteX126" fmla="*/ 1269263 w 2351866"/>
              <a:gd name="connsiteY126" fmla="*/ 1330030 h 2253343"/>
              <a:gd name="connsiteX127" fmla="*/ 1220672 w 2351866"/>
              <a:gd name="connsiteY127" fmla="*/ 1310887 h 2253343"/>
              <a:gd name="connsiteX128" fmla="*/ 1154411 w 2351866"/>
              <a:gd name="connsiteY128" fmla="*/ 1315304 h 2253343"/>
              <a:gd name="connsiteX129" fmla="*/ 1268738 w 2351866"/>
              <a:gd name="connsiteY129" fmla="*/ 1436915 h 2253343"/>
              <a:gd name="connsiteX130" fmla="*/ 1268738 w 2351866"/>
              <a:gd name="connsiteY130" fmla="*/ 1513115 h 2253343"/>
              <a:gd name="connsiteX131" fmla="*/ 1268738 w 2351866"/>
              <a:gd name="connsiteY131" fmla="*/ 1572986 h 2253343"/>
              <a:gd name="connsiteX132" fmla="*/ 1257852 w 2351866"/>
              <a:gd name="connsiteY132" fmla="*/ 1649186 h 2253343"/>
              <a:gd name="connsiteX133" fmla="*/ 1236081 w 2351866"/>
              <a:gd name="connsiteY133" fmla="*/ 1665515 h 2253343"/>
              <a:gd name="connsiteX134" fmla="*/ 1197981 w 2351866"/>
              <a:gd name="connsiteY134" fmla="*/ 1621972 h 2253343"/>
              <a:gd name="connsiteX135" fmla="*/ 1170766 w 2351866"/>
              <a:gd name="connsiteY135" fmla="*/ 1589315 h 2253343"/>
              <a:gd name="connsiteX136" fmla="*/ 1148995 w 2351866"/>
              <a:gd name="connsiteY136" fmla="*/ 1562100 h 2253343"/>
              <a:gd name="connsiteX137" fmla="*/ 1132666 w 2351866"/>
              <a:gd name="connsiteY137" fmla="*/ 1518557 h 2253343"/>
              <a:gd name="connsiteX138" fmla="*/ 1121781 w 2351866"/>
              <a:gd name="connsiteY138" fmla="*/ 1485900 h 2253343"/>
              <a:gd name="connsiteX139" fmla="*/ 1083681 w 2351866"/>
              <a:gd name="connsiteY139" fmla="*/ 1485900 h 2253343"/>
              <a:gd name="connsiteX140" fmla="*/ 1051023 w 2351866"/>
              <a:gd name="connsiteY140" fmla="*/ 1513115 h 2253343"/>
              <a:gd name="connsiteX141" fmla="*/ 1023809 w 2351866"/>
              <a:gd name="connsiteY141" fmla="*/ 1475015 h 2253343"/>
              <a:gd name="connsiteX142" fmla="*/ 1002038 w 2351866"/>
              <a:gd name="connsiteY142" fmla="*/ 1480457 h 2253343"/>
              <a:gd name="connsiteX143" fmla="*/ 974823 w 2351866"/>
              <a:gd name="connsiteY143" fmla="*/ 1534886 h 2253343"/>
              <a:gd name="connsiteX144" fmla="*/ 974823 w 2351866"/>
              <a:gd name="connsiteY144" fmla="*/ 1572986 h 2253343"/>
              <a:gd name="connsiteX145" fmla="*/ 980266 w 2351866"/>
              <a:gd name="connsiteY145" fmla="*/ 1621972 h 2253343"/>
              <a:gd name="connsiteX146" fmla="*/ 1018366 w 2351866"/>
              <a:gd name="connsiteY146" fmla="*/ 1627415 h 2253343"/>
              <a:gd name="connsiteX147" fmla="*/ 1045581 w 2351866"/>
              <a:gd name="connsiteY147" fmla="*/ 1638300 h 2253343"/>
              <a:gd name="connsiteX148" fmla="*/ 1067352 w 2351866"/>
              <a:gd name="connsiteY148" fmla="*/ 1681843 h 2253343"/>
              <a:gd name="connsiteX149" fmla="*/ 1045581 w 2351866"/>
              <a:gd name="connsiteY149" fmla="*/ 1719943 h 2253343"/>
              <a:gd name="connsiteX150" fmla="*/ 1002038 w 2351866"/>
              <a:gd name="connsiteY150" fmla="*/ 1736272 h 2253343"/>
              <a:gd name="connsiteX151" fmla="*/ 980266 w 2351866"/>
              <a:gd name="connsiteY151" fmla="*/ 1736272 h 2253343"/>
              <a:gd name="connsiteX152" fmla="*/ 953052 w 2351866"/>
              <a:gd name="connsiteY152" fmla="*/ 1758043 h 2253343"/>
              <a:gd name="connsiteX153" fmla="*/ 936723 w 2351866"/>
              <a:gd name="connsiteY153" fmla="*/ 1801586 h 2253343"/>
              <a:gd name="connsiteX154" fmla="*/ 909509 w 2351866"/>
              <a:gd name="connsiteY154" fmla="*/ 1801586 h 2253343"/>
              <a:gd name="connsiteX155" fmla="*/ 904066 w 2351866"/>
              <a:gd name="connsiteY155" fmla="*/ 1763486 h 2253343"/>
              <a:gd name="connsiteX156" fmla="*/ 904066 w 2351866"/>
              <a:gd name="connsiteY156" fmla="*/ 1730829 h 2253343"/>
              <a:gd name="connsiteX157" fmla="*/ 844195 w 2351866"/>
              <a:gd name="connsiteY157" fmla="*/ 1692729 h 2253343"/>
              <a:gd name="connsiteX158" fmla="*/ 811538 w 2351866"/>
              <a:gd name="connsiteY158" fmla="*/ 1660072 h 2253343"/>
              <a:gd name="connsiteX159" fmla="*/ 800652 w 2351866"/>
              <a:gd name="connsiteY159" fmla="*/ 1681843 h 2253343"/>
              <a:gd name="connsiteX160" fmla="*/ 806095 w 2351866"/>
              <a:gd name="connsiteY160" fmla="*/ 1741715 h 2253343"/>
              <a:gd name="connsiteX161" fmla="*/ 844195 w 2351866"/>
              <a:gd name="connsiteY161" fmla="*/ 1828800 h 2253343"/>
              <a:gd name="connsiteX162" fmla="*/ 855081 w 2351866"/>
              <a:gd name="connsiteY162" fmla="*/ 1899557 h 2253343"/>
              <a:gd name="connsiteX163" fmla="*/ 860523 w 2351866"/>
              <a:gd name="connsiteY163" fmla="*/ 1953986 h 2253343"/>
              <a:gd name="connsiteX164" fmla="*/ 865966 w 2351866"/>
              <a:gd name="connsiteY164" fmla="*/ 1997529 h 2253343"/>
              <a:gd name="connsiteX165" fmla="*/ 904066 w 2351866"/>
              <a:gd name="connsiteY165" fmla="*/ 2046515 h 2253343"/>
              <a:gd name="connsiteX166" fmla="*/ 904066 w 2351866"/>
              <a:gd name="connsiteY166" fmla="*/ 2117272 h 2253343"/>
              <a:gd name="connsiteX167" fmla="*/ 898623 w 2351866"/>
              <a:gd name="connsiteY167" fmla="*/ 2171700 h 2253343"/>
              <a:gd name="connsiteX168" fmla="*/ 860523 w 2351866"/>
              <a:gd name="connsiteY168" fmla="*/ 2231572 h 2253343"/>
              <a:gd name="connsiteX169" fmla="*/ 806095 w 2351866"/>
              <a:gd name="connsiteY169" fmla="*/ 2253343 h 2253343"/>
              <a:gd name="connsiteX170" fmla="*/ 784323 w 2351866"/>
              <a:gd name="connsiteY170" fmla="*/ 2253343 h 2253343"/>
              <a:gd name="connsiteX171" fmla="*/ 784323 w 2351866"/>
              <a:gd name="connsiteY171" fmla="*/ 2171700 h 2253343"/>
              <a:gd name="connsiteX172" fmla="*/ 795209 w 2351866"/>
              <a:gd name="connsiteY172" fmla="*/ 2111829 h 2253343"/>
              <a:gd name="connsiteX173" fmla="*/ 795209 w 2351866"/>
              <a:gd name="connsiteY173" fmla="*/ 2057400 h 2253343"/>
              <a:gd name="connsiteX174" fmla="*/ 762552 w 2351866"/>
              <a:gd name="connsiteY174" fmla="*/ 2013857 h 2253343"/>
              <a:gd name="connsiteX175" fmla="*/ 762552 w 2351866"/>
              <a:gd name="connsiteY175" fmla="*/ 1970315 h 2253343"/>
              <a:gd name="connsiteX176" fmla="*/ 719009 w 2351866"/>
              <a:gd name="connsiteY176" fmla="*/ 1970315 h 2253343"/>
              <a:gd name="connsiteX177" fmla="*/ 702681 w 2351866"/>
              <a:gd name="connsiteY177" fmla="*/ 1970315 h 2253343"/>
              <a:gd name="connsiteX178" fmla="*/ 686352 w 2351866"/>
              <a:gd name="connsiteY178" fmla="*/ 2024743 h 2253343"/>
              <a:gd name="connsiteX179" fmla="*/ 686352 w 2351866"/>
              <a:gd name="connsiteY179" fmla="*/ 2062843 h 2253343"/>
              <a:gd name="connsiteX180" fmla="*/ 653695 w 2351866"/>
              <a:gd name="connsiteY180" fmla="*/ 2117272 h 2253343"/>
              <a:gd name="connsiteX181" fmla="*/ 653695 w 2351866"/>
              <a:gd name="connsiteY181" fmla="*/ 2133600 h 2253343"/>
              <a:gd name="connsiteX182" fmla="*/ 615595 w 2351866"/>
              <a:gd name="connsiteY182" fmla="*/ 2111829 h 2253343"/>
              <a:gd name="connsiteX183" fmla="*/ 615595 w 2351866"/>
              <a:gd name="connsiteY183" fmla="*/ 2062843 h 2253343"/>
              <a:gd name="connsiteX184" fmla="*/ 615595 w 2351866"/>
              <a:gd name="connsiteY184" fmla="*/ 2013857 h 2253343"/>
              <a:gd name="connsiteX185" fmla="*/ 615595 w 2351866"/>
              <a:gd name="connsiteY185" fmla="*/ 1975757 h 2253343"/>
              <a:gd name="connsiteX186" fmla="*/ 610152 w 2351866"/>
              <a:gd name="connsiteY186" fmla="*/ 1921329 h 2253343"/>
              <a:gd name="connsiteX187" fmla="*/ 604709 w 2351866"/>
              <a:gd name="connsiteY187" fmla="*/ 1877786 h 2253343"/>
              <a:gd name="connsiteX188" fmla="*/ 582938 w 2351866"/>
              <a:gd name="connsiteY188" fmla="*/ 1856015 h 2253343"/>
              <a:gd name="connsiteX189" fmla="*/ 528509 w 2351866"/>
              <a:gd name="connsiteY189" fmla="*/ 1856015 h 2253343"/>
              <a:gd name="connsiteX190" fmla="*/ 517623 w 2351866"/>
              <a:gd name="connsiteY190" fmla="*/ 1921329 h 2253343"/>
              <a:gd name="connsiteX191" fmla="*/ 512181 w 2351866"/>
              <a:gd name="connsiteY191" fmla="*/ 1959429 h 2253343"/>
              <a:gd name="connsiteX192" fmla="*/ 506738 w 2351866"/>
              <a:gd name="connsiteY192" fmla="*/ 2008415 h 2253343"/>
              <a:gd name="connsiteX193" fmla="*/ 479523 w 2351866"/>
              <a:gd name="connsiteY193" fmla="*/ 1981200 h 2253343"/>
              <a:gd name="connsiteX194" fmla="*/ 446866 w 2351866"/>
              <a:gd name="connsiteY194" fmla="*/ 1937657 h 2253343"/>
              <a:gd name="connsiteX195" fmla="*/ 408766 w 2351866"/>
              <a:gd name="connsiteY195" fmla="*/ 1872343 h 2253343"/>
              <a:gd name="connsiteX196" fmla="*/ 381552 w 2351866"/>
              <a:gd name="connsiteY196" fmla="*/ 1828800 h 2253343"/>
              <a:gd name="connsiteX197" fmla="*/ 376109 w 2351866"/>
              <a:gd name="connsiteY197" fmla="*/ 1801586 h 2253343"/>
              <a:gd name="connsiteX198" fmla="*/ 376109 w 2351866"/>
              <a:gd name="connsiteY198" fmla="*/ 1768929 h 2253343"/>
              <a:gd name="connsiteX199" fmla="*/ 376109 w 2351866"/>
              <a:gd name="connsiteY199" fmla="*/ 1725386 h 2253343"/>
              <a:gd name="connsiteX200" fmla="*/ 419652 w 2351866"/>
              <a:gd name="connsiteY200" fmla="*/ 1709057 h 2253343"/>
              <a:gd name="connsiteX201" fmla="*/ 446866 w 2351866"/>
              <a:gd name="connsiteY201" fmla="*/ 1681843 h 2253343"/>
              <a:gd name="connsiteX202" fmla="*/ 446866 w 2351866"/>
              <a:gd name="connsiteY202" fmla="*/ 1627415 h 2253343"/>
              <a:gd name="connsiteX203" fmla="*/ 403323 w 2351866"/>
              <a:gd name="connsiteY203" fmla="*/ 1562100 h 2253343"/>
              <a:gd name="connsiteX204" fmla="*/ 359781 w 2351866"/>
              <a:gd name="connsiteY204" fmla="*/ 1534886 h 2253343"/>
              <a:gd name="connsiteX205" fmla="*/ 359781 w 2351866"/>
              <a:gd name="connsiteY205" fmla="*/ 1496786 h 2253343"/>
              <a:gd name="connsiteX206" fmla="*/ 332566 w 2351866"/>
              <a:gd name="connsiteY206" fmla="*/ 1458686 h 2253343"/>
              <a:gd name="connsiteX207" fmla="*/ 310795 w 2351866"/>
              <a:gd name="connsiteY207" fmla="*/ 1447800 h 2253343"/>
              <a:gd name="connsiteX208" fmla="*/ 321681 w 2351866"/>
              <a:gd name="connsiteY208" fmla="*/ 1409700 h 2253343"/>
              <a:gd name="connsiteX209" fmla="*/ 359781 w 2351866"/>
              <a:gd name="connsiteY209" fmla="*/ 1398815 h 2253343"/>
              <a:gd name="connsiteX210" fmla="*/ 392438 w 2351866"/>
              <a:gd name="connsiteY210" fmla="*/ 1344386 h 2253343"/>
              <a:gd name="connsiteX211" fmla="*/ 392438 w 2351866"/>
              <a:gd name="connsiteY211" fmla="*/ 1322615 h 2253343"/>
              <a:gd name="connsiteX212" fmla="*/ 435981 w 2351866"/>
              <a:gd name="connsiteY212" fmla="*/ 1322615 h 2253343"/>
              <a:gd name="connsiteX213" fmla="*/ 457752 w 2351866"/>
              <a:gd name="connsiteY213" fmla="*/ 1322615 h 2253343"/>
              <a:gd name="connsiteX214" fmla="*/ 479523 w 2351866"/>
              <a:gd name="connsiteY214" fmla="*/ 1322615 h 2253343"/>
              <a:gd name="connsiteX215" fmla="*/ 512181 w 2351866"/>
              <a:gd name="connsiteY215" fmla="*/ 1317172 h 2253343"/>
              <a:gd name="connsiteX216" fmla="*/ 539395 w 2351866"/>
              <a:gd name="connsiteY216" fmla="*/ 1295400 h 2253343"/>
              <a:gd name="connsiteX217" fmla="*/ 593823 w 2351866"/>
              <a:gd name="connsiteY217" fmla="*/ 1295400 h 2253343"/>
              <a:gd name="connsiteX218" fmla="*/ 719009 w 2351866"/>
              <a:gd name="connsiteY218" fmla="*/ 1355272 h 2253343"/>
              <a:gd name="connsiteX219" fmla="*/ 833309 w 2351866"/>
              <a:gd name="connsiteY219" fmla="*/ 1415143 h 2253343"/>
              <a:gd name="connsiteX220" fmla="*/ 844195 w 2351866"/>
              <a:gd name="connsiteY220" fmla="*/ 1453243 h 2253343"/>
              <a:gd name="connsiteX221" fmla="*/ 898623 w 2351866"/>
              <a:gd name="connsiteY221" fmla="*/ 1436915 h 2253343"/>
              <a:gd name="connsiteX222" fmla="*/ 936723 w 2351866"/>
              <a:gd name="connsiteY222" fmla="*/ 1409700 h 2253343"/>
              <a:gd name="connsiteX223" fmla="*/ 947609 w 2351866"/>
              <a:gd name="connsiteY223" fmla="*/ 1393372 h 2253343"/>
              <a:gd name="connsiteX224" fmla="*/ 871409 w 2351866"/>
              <a:gd name="connsiteY224" fmla="*/ 1366157 h 2253343"/>
              <a:gd name="connsiteX225" fmla="*/ 838752 w 2351866"/>
              <a:gd name="connsiteY225" fmla="*/ 1344386 h 2253343"/>
              <a:gd name="connsiteX226" fmla="*/ 838752 w 2351866"/>
              <a:gd name="connsiteY226" fmla="*/ 1295400 h 2253343"/>
              <a:gd name="connsiteX227" fmla="*/ 795209 w 2351866"/>
              <a:gd name="connsiteY227" fmla="*/ 1311729 h 2253343"/>
              <a:gd name="connsiteX228" fmla="*/ 778881 w 2351866"/>
              <a:gd name="connsiteY228" fmla="*/ 1295400 h 2253343"/>
              <a:gd name="connsiteX229" fmla="*/ 724452 w 2351866"/>
              <a:gd name="connsiteY229" fmla="*/ 1300843 h 2253343"/>
              <a:gd name="connsiteX230" fmla="*/ 697238 w 2351866"/>
              <a:gd name="connsiteY230" fmla="*/ 1317172 h 2253343"/>
              <a:gd name="connsiteX231" fmla="*/ 648252 w 2351866"/>
              <a:gd name="connsiteY231" fmla="*/ 1311729 h 2253343"/>
              <a:gd name="connsiteX232" fmla="*/ 615595 w 2351866"/>
              <a:gd name="connsiteY232" fmla="*/ 1279072 h 2253343"/>
              <a:gd name="connsiteX233" fmla="*/ 577495 w 2351866"/>
              <a:gd name="connsiteY233" fmla="*/ 1279072 h 2253343"/>
              <a:gd name="connsiteX234" fmla="*/ 539395 w 2351866"/>
              <a:gd name="connsiteY234" fmla="*/ 1268186 h 2253343"/>
              <a:gd name="connsiteX235" fmla="*/ 506738 w 2351866"/>
              <a:gd name="connsiteY235" fmla="*/ 1284515 h 2253343"/>
              <a:gd name="connsiteX236" fmla="*/ 495852 w 2351866"/>
              <a:gd name="connsiteY236" fmla="*/ 1300843 h 2253343"/>
              <a:gd name="connsiteX237" fmla="*/ 452309 w 2351866"/>
              <a:gd name="connsiteY237" fmla="*/ 1300843 h 2253343"/>
              <a:gd name="connsiteX238" fmla="*/ 441423 w 2351866"/>
              <a:gd name="connsiteY238" fmla="*/ 1273629 h 2253343"/>
              <a:gd name="connsiteX239" fmla="*/ 403323 w 2351866"/>
              <a:gd name="connsiteY239" fmla="*/ 1273629 h 2253343"/>
              <a:gd name="connsiteX240" fmla="*/ 370666 w 2351866"/>
              <a:gd name="connsiteY240" fmla="*/ 1273629 h 2253343"/>
              <a:gd name="connsiteX241" fmla="*/ 343452 w 2351866"/>
              <a:gd name="connsiteY241" fmla="*/ 1284515 h 2253343"/>
              <a:gd name="connsiteX242" fmla="*/ 332566 w 2351866"/>
              <a:gd name="connsiteY242" fmla="*/ 1268186 h 2253343"/>
              <a:gd name="connsiteX243" fmla="*/ 332566 w 2351866"/>
              <a:gd name="connsiteY243" fmla="*/ 1230086 h 2253343"/>
              <a:gd name="connsiteX244" fmla="*/ 316238 w 2351866"/>
              <a:gd name="connsiteY244" fmla="*/ 1208315 h 2253343"/>
              <a:gd name="connsiteX245" fmla="*/ 316238 w 2351866"/>
              <a:gd name="connsiteY245" fmla="*/ 1186543 h 2253343"/>
              <a:gd name="connsiteX246" fmla="*/ 316238 w 2351866"/>
              <a:gd name="connsiteY246" fmla="*/ 1143000 h 2253343"/>
              <a:gd name="connsiteX247" fmla="*/ 289023 w 2351866"/>
              <a:gd name="connsiteY247" fmla="*/ 1132115 h 2253343"/>
              <a:gd name="connsiteX248" fmla="*/ 261809 w 2351866"/>
              <a:gd name="connsiteY248" fmla="*/ 1132115 h 2253343"/>
              <a:gd name="connsiteX249" fmla="*/ 223709 w 2351866"/>
              <a:gd name="connsiteY249" fmla="*/ 1175657 h 2253343"/>
              <a:gd name="connsiteX250" fmla="*/ 201938 w 2351866"/>
              <a:gd name="connsiteY250" fmla="*/ 1175657 h 2253343"/>
              <a:gd name="connsiteX251" fmla="*/ 201938 w 2351866"/>
              <a:gd name="connsiteY251" fmla="*/ 1126672 h 2253343"/>
              <a:gd name="connsiteX252" fmla="*/ 201938 w 2351866"/>
              <a:gd name="connsiteY252" fmla="*/ 1050472 h 2253343"/>
              <a:gd name="connsiteX253" fmla="*/ 207381 w 2351866"/>
              <a:gd name="connsiteY253" fmla="*/ 1012372 h 2253343"/>
              <a:gd name="connsiteX254" fmla="*/ 240038 w 2351866"/>
              <a:gd name="connsiteY254" fmla="*/ 974272 h 2253343"/>
              <a:gd name="connsiteX255" fmla="*/ 256366 w 2351866"/>
              <a:gd name="connsiteY255" fmla="*/ 936172 h 2253343"/>
              <a:gd name="connsiteX256" fmla="*/ 218266 w 2351866"/>
              <a:gd name="connsiteY256" fmla="*/ 876300 h 2253343"/>
              <a:gd name="connsiteX257" fmla="*/ 174723 w 2351866"/>
              <a:gd name="connsiteY257" fmla="*/ 827315 h 2253343"/>
              <a:gd name="connsiteX258" fmla="*/ 147509 w 2351866"/>
              <a:gd name="connsiteY258" fmla="*/ 800100 h 2253343"/>
              <a:gd name="connsiteX259" fmla="*/ 162550 w 2351866"/>
              <a:gd name="connsiteY259" fmla="*/ 727949 h 2253343"/>
              <a:gd name="connsiteX260" fmla="*/ 149482 w 2351866"/>
              <a:gd name="connsiteY260" fmla="*/ 686011 h 2253343"/>
              <a:gd name="connsiteX261" fmla="*/ 118743 w 2351866"/>
              <a:gd name="connsiteY261" fmla="*/ 656483 h 2253343"/>
              <a:gd name="connsiteX262" fmla="*/ 99470 w 2351866"/>
              <a:gd name="connsiteY262" fmla="*/ 619986 h 2253343"/>
              <a:gd name="connsiteX263" fmla="*/ 68549 w 2351866"/>
              <a:gd name="connsiteY263" fmla="*/ 668052 h 2253343"/>
              <a:gd name="connsiteX264" fmla="*/ 70915 w 2351866"/>
              <a:gd name="connsiteY264" fmla="*/ 725978 h 2253343"/>
              <a:gd name="connsiteX265" fmla="*/ 111907 w 2351866"/>
              <a:gd name="connsiteY265" fmla="*/ 749879 h 2253343"/>
              <a:gd name="connsiteX266" fmla="*/ 108962 w 2351866"/>
              <a:gd name="connsiteY266" fmla="*/ 791108 h 2253343"/>
              <a:gd name="connsiteX267" fmla="*/ 48592 w 2351866"/>
              <a:gd name="connsiteY267" fmla="*/ 751351 h 2253343"/>
              <a:gd name="connsiteX268" fmla="*/ 36812 w 2351866"/>
              <a:gd name="connsiteY268" fmla="*/ 716012 h 2253343"/>
              <a:gd name="connsiteX269" fmla="*/ 44173 w 2351866"/>
              <a:gd name="connsiteY269" fmla="*/ 690981 h 2253343"/>
              <a:gd name="connsiteX270" fmla="*/ 0 w 2351866"/>
              <a:gd name="connsiteY270" fmla="*/ 632082 h 2253343"/>
              <a:gd name="connsiteX271" fmla="*/ 0 w 2351866"/>
              <a:gd name="connsiteY271" fmla="*/ 595271 h 2253343"/>
              <a:gd name="connsiteX272" fmla="*/ 60371 w 2351866"/>
              <a:gd name="connsiteY272" fmla="*/ 602633 h 2253343"/>
              <a:gd name="connsiteX273" fmla="*/ 60423 w 2351866"/>
              <a:gd name="connsiteY273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10895 w 2351866"/>
              <a:gd name="connsiteY96" fmla="*/ 952500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346298 w 2351866"/>
              <a:gd name="connsiteY104" fmla="*/ 1047751 h 2253343"/>
              <a:gd name="connsiteX105" fmla="*/ 1246966 w 2351866"/>
              <a:gd name="connsiteY105" fmla="*/ 1017815 h 2253343"/>
              <a:gd name="connsiteX106" fmla="*/ 943527 w 2351866"/>
              <a:gd name="connsiteY106" fmla="*/ 918482 h 2253343"/>
              <a:gd name="connsiteX107" fmla="*/ 1014283 w 2351866"/>
              <a:gd name="connsiteY107" fmla="*/ 1039587 h 2253343"/>
              <a:gd name="connsiteX108" fmla="*/ 1114978 w 2351866"/>
              <a:gd name="connsiteY108" fmla="*/ 1049111 h 2253343"/>
              <a:gd name="connsiteX109" fmla="*/ 1148995 w 2351866"/>
              <a:gd name="connsiteY109" fmla="*/ 1099457 h 2253343"/>
              <a:gd name="connsiteX110" fmla="*/ 1197981 w 2351866"/>
              <a:gd name="connsiteY110" fmla="*/ 1149805 h 2253343"/>
              <a:gd name="connsiteX111" fmla="*/ 1270098 w 2351866"/>
              <a:gd name="connsiteY111" fmla="*/ 1187903 h 2253343"/>
              <a:gd name="connsiteX112" fmla="*/ 1350381 w 2351866"/>
              <a:gd name="connsiteY112" fmla="*/ 1213757 h 2253343"/>
              <a:gd name="connsiteX113" fmla="*/ 1350381 w 2351866"/>
              <a:gd name="connsiteY113" fmla="*/ 1262743 h 2253343"/>
              <a:gd name="connsiteX114" fmla="*/ 1350381 w 2351866"/>
              <a:gd name="connsiteY114" fmla="*/ 1328057 h 2253343"/>
              <a:gd name="connsiteX115" fmla="*/ 1350381 w 2351866"/>
              <a:gd name="connsiteY115" fmla="*/ 1366157 h 2253343"/>
              <a:gd name="connsiteX116" fmla="*/ 1350381 w 2351866"/>
              <a:gd name="connsiteY116" fmla="*/ 1404257 h 2253343"/>
              <a:gd name="connsiteX117" fmla="*/ 1388481 w 2351866"/>
              <a:gd name="connsiteY117" fmla="*/ 1426029 h 2253343"/>
              <a:gd name="connsiteX118" fmla="*/ 1421138 w 2351866"/>
              <a:gd name="connsiteY118" fmla="*/ 1458686 h 2253343"/>
              <a:gd name="connsiteX119" fmla="*/ 1421138 w 2351866"/>
              <a:gd name="connsiteY119" fmla="*/ 1507672 h 2253343"/>
              <a:gd name="connsiteX120" fmla="*/ 1377595 w 2351866"/>
              <a:gd name="connsiteY120" fmla="*/ 1496786 h 2253343"/>
              <a:gd name="connsiteX121" fmla="*/ 1350381 w 2351866"/>
              <a:gd name="connsiteY121" fmla="*/ 1453243 h 2253343"/>
              <a:gd name="connsiteX122" fmla="*/ 1323166 w 2351866"/>
              <a:gd name="connsiteY122" fmla="*/ 1431472 h 2253343"/>
              <a:gd name="connsiteX123" fmla="*/ 1317723 w 2351866"/>
              <a:gd name="connsiteY123" fmla="*/ 1393372 h 2253343"/>
              <a:gd name="connsiteX124" fmla="*/ 1290509 w 2351866"/>
              <a:gd name="connsiteY124" fmla="*/ 1393372 h 2253343"/>
              <a:gd name="connsiteX125" fmla="*/ 1288406 w 2351866"/>
              <a:gd name="connsiteY125" fmla="*/ 1350644 h 2253343"/>
              <a:gd name="connsiteX126" fmla="*/ 1269263 w 2351866"/>
              <a:gd name="connsiteY126" fmla="*/ 1330030 h 2253343"/>
              <a:gd name="connsiteX127" fmla="*/ 1220672 w 2351866"/>
              <a:gd name="connsiteY127" fmla="*/ 1310887 h 2253343"/>
              <a:gd name="connsiteX128" fmla="*/ 1154411 w 2351866"/>
              <a:gd name="connsiteY128" fmla="*/ 1315304 h 2253343"/>
              <a:gd name="connsiteX129" fmla="*/ 1268738 w 2351866"/>
              <a:gd name="connsiteY129" fmla="*/ 1436915 h 2253343"/>
              <a:gd name="connsiteX130" fmla="*/ 1268738 w 2351866"/>
              <a:gd name="connsiteY130" fmla="*/ 1513115 h 2253343"/>
              <a:gd name="connsiteX131" fmla="*/ 1268738 w 2351866"/>
              <a:gd name="connsiteY131" fmla="*/ 1572986 h 2253343"/>
              <a:gd name="connsiteX132" fmla="*/ 1257852 w 2351866"/>
              <a:gd name="connsiteY132" fmla="*/ 1649186 h 2253343"/>
              <a:gd name="connsiteX133" fmla="*/ 1236081 w 2351866"/>
              <a:gd name="connsiteY133" fmla="*/ 1665515 h 2253343"/>
              <a:gd name="connsiteX134" fmla="*/ 1197981 w 2351866"/>
              <a:gd name="connsiteY134" fmla="*/ 1621972 h 2253343"/>
              <a:gd name="connsiteX135" fmla="*/ 1170766 w 2351866"/>
              <a:gd name="connsiteY135" fmla="*/ 1589315 h 2253343"/>
              <a:gd name="connsiteX136" fmla="*/ 1148995 w 2351866"/>
              <a:gd name="connsiteY136" fmla="*/ 1562100 h 2253343"/>
              <a:gd name="connsiteX137" fmla="*/ 1132666 w 2351866"/>
              <a:gd name="connsiteY137" fmla="*/ 1518557 h 2253343"/>
              <a:gd name="connsiteX138" fmla="*/ 1121781 w 2351866"/>
              <a:gd name="connsiteY138" fmla="*/ 1485900 h 2253343"/>
              <a:gd name="connsiteX139" fmla="*/ 1083681 w 2351866"/>
              <a:gd name="connsiteY139" fmla="*/ 1485900 h 2253343"/>
              <a:gd name="connsiteX140" fmla="*/ 1051023 w 2351866"/>
              <a:gd name="connsiteY140" fmla="*/ 1513115 h 2253343"/>
              <a:gd name="connsiteX141" fmla="*/ 1023809 w 2351866"/>
              <a:gd name="connsiteY141" fmla="*/ 1475015 h 2253343"/>
              <a:gd name="connsiteX142" fmla="*/ 1002038 w 2351866"/>
              <a:gd name="connsiteY142" fmla="*/ 1480457 h 2253343"/>
              <a:gd name="connsiteX143" fmla="*/ 974823 w 2351866"/>
              <a:gd name="connsiteY143" fmla="*/ 1534886 h 2253343"/>
              <a:gd name="connsiteX144" fmla="*/ 974823 w 2351866"/>
              <a:gd name="connsiteY144" fmla="*/ 1572986 h 2253343"/>
              <a:gd name="connsiteX145" fmla="*/ 980266 w 2351866"/>
              <a:gd name="connsiteY145" fmla="*/ 1621972 h 2253343"/>
              <a:gd name="connsiteX146" fmla="*/ 1018366 w 2351866"/>
              <a:gd name="connsiteY146" fmla="*/ 1627415 h 2253343"/>
              <a:gd name="connsiteX147" fmla="*/ 1045581 w 2351866"/>
              <a:gd name="connsiteY147" fmla="*/ 1638300 h 2253343"/>
              <a:gd name="connsiteX148" fmla="*/ 1067352 w 2351866"/>
              <a:gd name="connsiteY148" fmla="*/ 1681843 h 2253343"/>
              <a:gd name="connsiteX149" fmla="*/ 1045581 w 2351866"/>
              <a:gd name="connsiteY149" fmla="*/ 1719943 h 2253343"/>
              <a:gd name="connsiteX150" fmla="*/ 1002038 w 2351866"/>
              <a:gd name="connsiteY150" fmla="*/ 1736272 h 2253343"/>
              <a:gd name="connsiteX151" fmla="*/ 980266 w 2351866"/>
              <a:gd name="connsiteY151" fmla="*/ 1736272 h 2253343"/>
              <a:gd name="connsiteX152" fmla="*/ 953052 w 2351866"/>
              <a:gd name="connsiteY152" fmla="*/ 1758043 h 2253343"/>
              <a:gd name="connsiteX153" fmla="*/ 936723 w 2351866"/>
              <a:gd name="connsiteY153" fmla="*/ 1801586 h 2253343"/>
              <a:gd name="connsiteX154" fmla="*/ 909509 w 2351866"/>
              <a:gd name="connsiteY154" fmla="*/ 1801586 h 2253343"/>
              <a:gd name="connsiteX155" fmla="*/ 904066 w 2351866"/>
              <a:gd name="connsiteY155" fmla="*/ 1763486 h 2253343"/>
              <a:gd name="connsiteX156" fmla="*/ 904066 w 2351866"/>
              <a:gd name="connsiteY156" fmla="*/ 1730829 h 2253343"/>
              <a:gd name="connsiteX157" fmla="*/ 844195 w 2351866"/>
              <a:gd name="connsiteY157" fmla="*/ 1692729 h 2253343"/>
              <a:gd name="connsiteX158" fmla="*/ 811538 w 2351866"/>
              <a:gd name="connsiteY158" fmla="*/ 1660072 h 2253343"/>
              <a:gd name="connsiteX159" fmla="*/ 800652 w 2351866"/>
              <a:gd name="connsiteY159" fmla="*/ 1681843 h 2253343"/>
              <a:gd name="connsiteX160" fmla="*/ 806095 w 2351866"/>
              <a:gd name="connsiteY160" fmla="*/ 1741715 h 2253343"/>
              <a:gd name="connsiteX161" fmla="*/ 844195 w 2351866"/>
              <a:gd name="connsiteY161" fmla="*/ 1828800 h 2253343"/>
              <a:gd name="connsiteX162" fmla="*/ 855081 w 2351866"/>
              <a:gd name="connsiteY162" fmla="*/ 1899557 h 2253343"/>
              <a:gd name="connsiteX163" fmla="*/ 860523 w 2351866"/>
              <a:gd name="connsiteY163" fmla="*/ 1953986 h 2253343"/>
              <a:gd name="connsiteX164" fmla="*/ 865966 w 2351866"/>
              <a:gd name="connsiteY164" fmla="*/ 1997529 h 2253343"/>
              <a:gd name="connsiteX165" fmla="*/ 904066 w 2351866"/>
              <a:gd name="connsiteY165" fmla="*/ 2046515 h 2253343"/>
              <a:gd name="connsiteX166" fmla="*/ 904066 w 2351866"/>
              <a:gd name="connsiteY166" fmla="*/ 2117272 h 2253343"/>
              <a:gd name="connsiteX167" fmla="*/ 898623 w 2351866"/>
              <a:gd name="connsiteY167" fmla="*/ 2171700 h 2253343"/>
              <a:gd name="connsiteX168" fmla="*/ 860523 w 2351866"/>
              <a:gd name="connsiteY168" fmla="*/ 2231572 h 2253343"/>
              <a:gd name="connsiteX169" fmla="*/ 806095 w 2351866"/>
              <a:gd name="connsiteY169" fmla="*/ 2253343 h 2253343"/>
              <a:gd name="connsiteX170" fmla="*/ 784323 w 2351866"/>
              <a:gd name="connsiteY170" fmla="*/ 2253343 h 2253343"/>
              <a:gd name="connsiteX171" fmla="*/ 784323 w 2351866"/>
              <a:gd name="connsiteY171" fmla="*/ 2171700 h 2253343"/>
              <a:gd name="connsiteX172" fmla="*/ 795209 w 2351866"/>
              <a:gd name="connsiteY172" fmla="*/ 2111829 h 2253343"/>
              <a:gd name="connsiteX173" fmla="*/ 795209 w 2351866"/>
              <a:gd name="connsiteY173" fmla="*/ 2057400 h 2253343"/>
              <a:gd name="connsiteX174" fmla="*/ 762552 w 2351866"/>
              <a:gd name="connsiteY174" fmla="*/ 2013857 h 2253343"/>
              <a:gd name="connsiteX175" fmla="*/ 762552 w 2351866"/>
              <a:gd name="connsiteY175" fmla="*/ 1970315 h 2253343"/>
              <a:gd name="connsiteX176" fmla="*/ 719009 w 2351866"/>
              <a:gd name="connsiteY176" fmla="*/ 1970315 h 2253343"/>
              <a:gd name="connsiteX177" fmla="*/ 702681 w 2351866"/>
              <a:gd name="connsiteY177" fmla="*/ 1970315 h 2253343"/>
              <a:gd name="connsiteX178" fmla="*/ 686352 w 2351866"/>
              <a:gd name="connsiteY178" fmla="*/ 2024743 h 2253343"/>
              <a:gd name="connsiteX179" fmla="*/ 686352 w 2351866"/>
              <a:gd name="connsiteY179" fmla="*/ 2062843 h 2253343"/>
              <a:gd name="connsiteX180" fmla="*/ 653695 w 2351866"/>
              <a:gd name="connsiteY180" fmla="*/ 2117272 h 2253343"/>
              <a:gd name="connsiteX181" fmla="*/ 653695 w 2351866"/>
              <a:gd name="connsiteY181" fmla="*/ 2133600 h 2253343"/>
              <a:gd name="connsiteX182" fmla="*/ 615595 w 2351866"/>
              <a:gd name="connsiteY182" fmla="*/ 2111829 h 2253343"/>
              <a:gd name="connsiteX183" fmla="*/ 615595 w 2351866"/>
              <a:gd name="connsiteY183" fmla="*/ 2062843 h 2253343"/>
              <a:gd name="connsiteX184" fmla="*/ 615595 w 2351866"/>
              <a:gd name="connsiteY184" fmla="*/ 2013857 h 2253343"/>
              <a:gd name="connsiteX185" fmla="*/ 615595 w 2351866"/>
              <a:gd name="connsiteY185" fmla="*/ 1975757 h 2253343"/>
              <a:gd name="connsiteX186" fmla="*/ 610152 w 2351866"/>
              <a:gd name="connsiteY186" fmla="*/ 1921329 h 2253343"/>
              <a:gd name="connsiteX187" fmla="*/ 604709 w 2351866"/>
              <a:gd name="connsiteY187" fmla="*/ 1877786 h 2253343"/>
              <a:gd name="connsiteX188" fmla="*/ 582938 w 2351866"/>
              <a:gd name="connsiteY188" fmla="*/ 1856015 h 2253343"/>
              <a:gd name="connsiteX189" fmla="*/ 528509 w 2351866"/>
              <a:gd name="connsiteY189" fmla="*/ 1856015 h 2253343"/>
              <a:gd name="connsiteX190" fmla="*/ 517623 w 2351866"/>
              <a:gd name="connsiteY190" fmla="*/ 1921329 h 2253343"/>
              <a:gd name="connsiteX191" fmla="*/ 512181 w 2351866"/>
              <a:gd name="connsiteY191" fmla="*/ 1959429 h 2253343"/>
              <a:gd name="connsiteX192" fmla="*/ 506738 w 2351866"/>
              <a:gd name="connsiteY192" fmla="*/ 2008415 h 2253343"/>
              <a:gd name="connsiteX193" fmla="*/ 479523 w 2351866"/>
              <a:gd name="connsiteY193" fmla="*/ 1981200 h 2253343"/>
              <a:gd name="connsiteX194" fmla="*/ 446866 w 2351866"/>
              <a:gd name="connsiteY194" fmla="*/ 1937657 h 2253343"/>
              <a:gd name="connsiteX195" fmla="*/ 408766 w 2351866"/>
              <a:gd name="connsiteY195" fmla="*/ 1872343 h 2253343"/>
              <a:gd name="connsiteX196" fmla="*/ 381552 w 2351866"/>
              <a:gd name="connsiteY196" fmla="*/ 1828800 h 2253343"/>
              <a:gd name="connsiteX197" fmla="*/ 376109 w 2351866"/>
              <a:gd name="connsiteY197" fmla="*/ 1801586 h 2253343"/>
              <a:gd name="connsiteX198" fmla="*/ 376109 w 2351866"/>
              <a:gd name="connsiteY198" fmla="*/ 1768929 h 2253343"/>
              <a:gd name="connsiteX199" fmla="*/ 376109 w 2351866"/>
              <a:gd name="connsiteY199" fmla="*/ 1725386 h 2253343"/>
              <a:gd name="connsiteX200" fmla="*/ 419652 w 2351866"/>
              <a:gd name="connsiteY200" fmla="*/ 1709057 h 2253343"/>
              <a:gd name="connsiteX201" fmla="*/ 446866 w 2351866"/>
              <a:gd name="connsiteY201" fmla="*/ 1681843 h 2253343"/>
              <a:gd name="connsiteX202" fmla="*/ 446866 w 2351866"/>
              <a:gd name="connsiteY202" fmla="*/ 1627415 h 2253343"/>
              <a:gd name="connsiteX203" fmla="*/ 403323 w 2351866"/>
              <a:gd name="connsiteY203" fmla="*/ 1562100 h 2253343"/>
              <a:gd name="connsiteX204" fmla="*/ 359781 w 2351866"/>
              <a:gd name="connsiteY204" fmla="*/ 1534886 h 2253343"/>
              <a:gd name="connsiteX205" fmla="*/ 359781 w 2351866"/>
              <a:gd name="connsiteY205" fmla="*/ 1496786 h 2253343"/>
              <a:gd name="connsiteX206" fmla="*/ 332566 w 2351866"/>
              <a:gd name="connsiteY206" fmla="*/ 1458686 h 2253343"/>
              <a:gd name="connsiteX207" fmla="*/ 310795 w 2351866"/>
              <a:gd name="connsiteY207" fmla="*/ 1447800 h 2253343"/>
              <a:gd name="connsiteX208" fmla="*/ 321681 w 2351866"/>
              <a:gd name="connsiteY208" fmla="*/ 1409700 h 2253343"/>
              <a:gd name="connsiteX209" fmla="*/ 359781 w 2351866"/>
              <a:gd name="connsiteY209" fmla="*/ 1398815 h 2253343"/>
              <a:gd name="connsiteX210" fmla="*/ 392438 w 2351866"/>
              <a:gd name="connsiteY210" fmla="*/ 1344386 h 2253343"/>
              <a:gd name="connsiteX211" fmla="*/ 392438 w 2351866"/>
              <a:gd name="connsiteY211" fmla="*/ 1322615 h 2253343"/>
              <a:gd name="connsiteX212" fmla="*/ 435981 w 2351866"/>
              <a:gd name="connsiteY212" fmla="*/ 1322615 h 2253343"/>
              <a:gd name="connsiteX213" fmla="*/ 457752 w 2351866"/>
              <a:gd name="connsiteY213" fmla="*/ 1322615 h 2253343"/>
              <a:gd name="connsiteX214" fmla="*/ 479523 w 2351866"/>
              <a:gd name="connsiteY214" fmla="*/ 1322615 h 2253343"/>
              <a:gd name="connsiteX215" fmla="*/ 512181 w 2351866"/>
              <a:gd name="connsiteY215" fmla="*/ 1317172 h 2253343"/>
              <a:gd name="connsiteX216" fmla="*/ 539395 w 2351866"/>
              <a:gd name="connsiteY216" fmla="*/ 1295400 h 2253343"/>
              <a:gd name="connsiteX217" fmla="*/ 593823 w 2351866"/>
              <a:gd name="connsiteY217" fmla="*/ 1295400 h 2253343"/>
              <a:gd name="connsiteX218" fmla="*/ 719009 w 2351866"/>
              <a:gd name="connsiteY218" fmla="*/ 1355272 h 2253343"/>
              <a:gd name="connsiteX219" fmla="*/ 833309 w 2351866"/>
              <a:gd name="connsiteY219" fmla="*/ 1415143 h 2253343"/>
              <a:gd name="connsiteX220" fmla="*/ 844195 w 2351866"/>
              <a:gd name="connsiteY220" fmla="*/ 1453243 h 2253343"/>
              <a:gd name="connsiteX221" fmla="*/ 898623 w 2351866"/>
              <a:gd name="connsiteY221" fmla="*/ 1436915 h 2253343"/>
              <a:gd name="connsiteX222" fmla="*/ 936723 w 2351866"/>
              <a:gd name="connsiteY222" fmla="*/ 1409700 h 2253343"/>
              <a:gd name="connsiteX223" fmla="*/ 947609 w 2351866"/>
              <a:gd name="connsiteY223" fmla="*/ 1393372 h 2253343"/>
              <a:gd name="connsiteX224" fmla="*/ 871409 w 2351866"/>
              <a:gd name="connsiteY224" fmla="*/ 1366157 h 2253343"/>
              <a:gd name="connsiteX225" fmla="*/ 838752 w 2351866"/>
              <a:gd name="connsiteY225" fmla="*/ 1344386 h 2253343"/>
              <a:gd name="connsiteX226" fmla="*/ 838752 w 2351866"/>
              <a:gd name="connsiteY226" fmla="*/ 1295400 h 2253343"/>
              <a:gd name="connsiteX227" fmla="*/ 795209 w 2351866"/>
              <a:gd name="connsiteY227" fmla="*/ 1311729 h 2253343"/>
              <a:gd name="connsiteX228" fmla="*/ 778881 w 2351866"/>
              <a:gd name="connsiteY228" fmla="*/ 1295400 h 2253343"/>
              <a:gd name="connsiteX229" fmla="*/ 724452 w 2351866"/>
              <a:gd name="connsiteY229" fmla="*/ 1300843 h 2253343"/>
              <a:gd name="connsiteX230" fmla="*/ 697238 w 2351866"/>
              <a:gd name="connsiteY230" fmla="*/ 1317172 h 2253343"/>
              <a:gd name="connsiteX231" fmla="*/ 648252 w 2351866"/>
              <a:gd name="connsiteY231" fmla="*/ 1311729 h 2253343"/>
              <a:gd name="connsiteX232" fmla="*/ 615595 w 2351866"/>
              <a:gd name="connsiteY232" fmla="*/ 1279072 h 2253343"/>
              <a:gd name="connsiteX233" fmla="*/ 577495 w 2351866"/>
              <a:gd name="connsiteY233" fmla="*/ 1279072 h 2253343"/>
              <a:gd name="connsiteX234" fmla="*/ 539395 w 2351866"/>
              <a:gd name="connsiteY234" fmla="*/ 1268186 h 2253343"/>
              <a:gd name="connsiteX235" fmla="*/ 506738 w 2351866"/>
              <a:gd name="connsiteY235" fmla="*/ 1284515 h 2253343"/>
              <a:gd name="connsiteX236" fmla="*/ 495852 w 2351866"/>
              <a:gd name="connsiteY236" fmla="*/ 1300843 h 2253343"/>
              <a:gd name="connsiteX237" fmla="*/ 452309 w 2351866"/>
              <a:gd name="connsiteY237" fmla="*/ 1300843 h 2253343"/>
              <a:gd name="connsiteX238" fmla="*/ 441423 w 2351866"/>
              <a:gd name="connsiteY238" fmla="*/ 1273629 h 2253343"/>
              <a:gd name="connsiteX239" fmla="*/ 403323 w 2351866"/>
              <a:gd name="connsiteY239" fmla="*/ 1273629 h 2253343"/>
              <a:gd name="connsiteX240" fmla="*/ 370666 w 2351866"/>
              <a:gd name="connsiteY240" fmla="*/ 1273629 h 2253343"/>
              <a:gd name="connsiteX241" fmla="*/ 343452 w 2351866"/>
              <a:gd name="connsiteY241" fmla="*/ 1284515 h 2253343"/>
              <a:gd name="connsiteX242" fmla="*/ 332566 w 2351866"/>
              <a:gd name="connsiteY242" fmla="*/ 1268186 h 2253343"/>
              <a:gd name="connsiteX243" fmla="*/ 332566 w 2351866"/>
              <a:gd name="connsiteY243" fmla="*/ 1230086 h 2253343"/>
              <a:gd name="connsiteX244" fmla="*/ 316238 w 2351866"/>
              <a:gd name="connsiteY244" fmla="*/ 1208315 h 2253343"/>
              <a:gd name="connsiteX245" fmla="*/ 316238 w 2351866"/>
              <a:gd name="connsiteY245" fmla="*/ 1186543 h 2253343"/>
              <a:gd name="connsiteX246" fmla="*/ 316238 w 2351866"/>
              <a:gd name="connsiteY246" fmla="*/ 1143000 h 2253343"/>
              <a:gd name="connsiteX247" fmla="*/ 289023 w 2351866"/>
              <a:gd name="connsiteY247" fmla="*/ 1132115 h 2253343"/>
              <a:gd name="connsiteX248" fmla="*/ 261809 w 2351866"/>
              <a:gd name="connsiteY248" fmla="*/ 1132115 h 2253343"/>
              <a:gd name="connsiteX249" fmla="*/ 223709 w 2351866"/>
              <a:gd name="connsiteY249" fmla="*/ 1175657 h 2253343"/>
              <a:gd name="connsiteX250" fmla="*/ 201938 w 2351866"/>
              <a:gd name="connsiteY250" fmla="*/ 1175657 h 2253343"/>
              <a:gd name="connsiteX251" fmla="*/ 201938 w 2351866"/>
              <a:gd name="connsiteY251" fmla="*/ 1126672 h 2253343"/>
              <a:gd name="connsiteX252" fmla="*/ 201938 w 2351866"/>
              <a:gd name="connsiteY252" fmla="*/ 1050472 h 2253343"/>
              <a:gd name="connsiteX253" fmla="*/ 207381 w 2351866"/>
              <a:gd name="connsiteY253" fmla="*/ 1012372 h 2253343"/>
              <a:gd name="connsiteX254" fmla="*/ 240038 w 2351866"/>
              <a:gd name="connsiteY254" fmla="*/ 974272 h 2253343"/>
              <a:gd name="connsiteX255" fmla="*/ 256366 w 2351866"/>
              <a:gd name="connsiteY255" fmla="*/ 936172 h 2253343"/>
              <a:gd name="connsiteX256" fmla="*/ 218266 w 2351866"/>
              <a:gd name="connsiteY256" fmla="*/ 876300 h 2253343"/>
              <a:gd name="connsiteX257" fmla="*/ 174723 w 2351866"/>
              <a:gd name="connsiteY257" fmla="*/ 827315 h 2253343"/>
              <a:gd name="connsiteX258" fmla="*/ 147509 w 2351866"/>
              <a:gd name="connsiteY258" fmla="*/ 800100 h 2253343"/>
              <a:gd name="connsiteX259" fmla="*/ 162550 w 2351866"/>
              <a:gd name="connsiteY259" fmla="*/ 727949 h 2253343"/>
              <a:gd name="connsiteX260" fmla="*/ 149482 w 2351866"/>
              <a:gd name="connsiteY260" fmla="*/ 686011 h 2253343"/>
              <a:gd name="connsiteX261" fmla="*/ 118743 w 2351866"/>
              <a:gd name="connsiteY261" fmla="*/ 656483 h 2253343"/>
              <a:gd name="connsiteX262" fmla="*/ 99470 w 2351866"/>
              <a:gd name="connsiteY262" fmla="*/ 619986 h 2253343"/>
              <a:gd name="connsiteX263" fmla="*/ 68549 w 2351866"/>
              <a:gd name="connsiteY263" fmla="*/ 668052 h 2253343"/>
              <a:gd name="connsiteX264" fmla="*/ 70915 w 2351866"/>
              <a:gd name="connsiteY264" fmla="*/ 725978 h 2253343"/>
              <a:gd name="connsiteX265" fmla="*/ 111907 w 2351866"/>
              <a:gd name="connsiteY265" fmla="*/ 749879 h 2253343"/>
              <a:gd name="connsiteX266" fmla="*/ 108962 w 2351866"/>
              <a:gd name="connsiteY266" fmla="*/ 791108 h 2253343"/>
              <a:gd name="connsiteX267" fmla="*/ 48592 w 2351866"/>
              <a:gd name="connsiteY267" fmla="*/ 751351 h 2253343"/>
              <a:gd name="connsiteX268" fmla="*/ 36812 w 2351866"/>
              <a:gd name="connsiteY268" fmla="*/ 716012 h 2253343"/>
              <a:gd name="connsiteX269" fmla="*/ 44173 w 2351866"/>
              <a:gd name="connsiteY269" fmla="*/ 690981 h 2253343"/>
              <a:gd name="connsiteX270" fmla="*/ 0 w 2351866"/>
              <a:gd name="connsiteY270" fmla="*/ 632082 h 2253343"/>
              <a:gd name="connsiteX271" fmla="*/ 0 w 2351866"/>
              <a:gd name="connsiteY271" fmla="*/ 595271 h 2253343"/>
              <a:gd name="connsiteX272" fmla="*/ 60371 w 2351866"/>
              <a:gd name="connsiteY272" fmla="*/ 602633 h 2253343"/>
              <a:gd name="connsiteX273" fmla="*/ 60423 w 2351866"/>
              <a:gd name="connsiteY273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10895 w 2351866"/>
              <a:gd name="connsiteY96" fmla="*/ 952500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346298 w 2351866"/>
              <a:gd name="connsiteY104" fmla="*/ 1047751 h 2253343"/>
              <a:gd name="connsiteX105" fmla="*/ 1246966 w 2351866"/>
              <a:gd name="connsiteY105" fmla="*/ 1017815 h 2253343"/>
              <a:gd name="connsiteX106" fmla="*/ 943527 w 2351866"/>
              <a:gd name="connsiteY106" fmla="*/ 918482 h 2253343"/>
              <a:gd name="connsiteX107" fmla="*/ 1014283 w 2351866"/>
              <a:gd name="connsiteY107" fmla="*/ 1039587 h 2253343"/>
              <a:gd name="connsiteX108" fmla="*/ 1072795 w 2351866"/>
              <a:gd name="connsiteY108" fmla="*/ 1040947 h 2253343"/>
              <a:gd name="connsiteX109" fmla="*/ 1114978 w 2351866"/>
              <a:gd name="connsiteY109" fmla="*/ 1049111 h 2253343"/>
              <a:gd name="connsiteX110" fmla="*/ 1148995 w 2351866"/>
              <a:gd name="connsiteY110" fmla="*/ 1099457 h 2253343"/>
              <a:gd name="connsiteX111" fmla="*/ 1197981 w 2351866"/>
              <a:gd name="connsiteY111" fmla="*/ 1149805 h 2253343"/>
              <a:gd name="connsiteX112" fmla="*/ 1270098 w 2351866"/>
              <a:gd name="connsiteY112" fmla="*/ 1187903 h 2253343"/>
              <a:gd name="connsiteX113" fmla="*/ 1350381 w 2351866"/>
              <a:gd name="connsiteY113" fmla="*/ 1213757 h 2253343"/>
              <a:gd name="connsiteX114" fmla="*/ 1350381 w 2351866"/>
              <a:gd name="connsiteY114" fmla="*/ 1262743 h 2253343"/>
              <a:gd name="connsiteX115" fmla="*/ 1350381 w 2351866"/>
              <a:gd name="connsiteY115" fmla="*/ 1328057 h 2253343"/>
              <a:gd name="connsiteX116" fmla="*/ 1350381 w 2351866"/>
              <a:gd name="connsiteY116" fmla="*/ 1366157 h 2253343"/>
              <a:gd name="connsiteX117" fmla="*/ 1350381 w 2351866"/>
              <a:gd name="connsiteY117" fmla="*/ 1404257 h 2253343"/>
              <a:gd name="connsiteX118" fmla="*/ 1388481 w 2351866"/>
              <a:gd name="connsiteY118" fmla="*/ 1426029 h 2253343"/>
              <a:gd name="connsiteX119" fmla="*/ 1421138 w 2351866"/>
              <a:gd name="connsiteY119" fmla="*/ 1458686 h 2253343"/>
              <a:gd name="connsiteX120" fmla="*/ 1421138 w 2351866"/>
              <a:gd name="connsiteY120" fmla="*/ 1507672 h 2253343"/>
              <a:gd name="connsiteX121" fmla="*/ 1377595 w 2351866"/>
              <a:gd name="connsiteY121" fmla="*/ 1496786 h 2253343"/>
              <a:gd name="connsiteX122" fmla="*/ 1350381 w 2351866"/>
              <a:gd name="connsiteY122" fmla="*/ 1453243 h 2253343"/>
              <a:gd name="connsiteX123" fmla="*/ 1323166 w 2351866"/>
              <a:gd name="connsiteY123" fmla="*/ 1431472 h 2253343"/>
              <a:gd name="connsiteX124" fmla="*/ 1317723 w 2351866"/>
              <a:gd name="connsiteY124" fmla="*/ 1393372 h 2253343"/>
              <a:gd name="connsiteX125" fmla="*/ 1290509 w 2351866"/>
              <a:gd name="connsiteY125" fmla="*/ 1393372 h 2253343"/>
              <a:gd name="connsiteX126" fmla="*/ 1288406 w 2351866"/>
              <a:gd name="connsiteY126" fmla="*/ 1350644 h 2253343"/>
              <a:gd name="connsiteX127" fmla="*/ 1269263 w 2351866"/>
              <a:gd name="connsiteY127" fmla="*/ 1330030 h 2253343"/>
              <a:gd name="connsiteX128" fmla="*/ 1220672 w 2351866"/>
              <a:gd name="connsiteY128" fmla="*/ 1310887 h 2253343"/>
              <a:gd name="connsiteX129" fmla="*/ 1154411 w 2351866"/>
              <a:gd name="connsiteY129" fmla="*/ 1315304 h 2253343"/>
              <a:gd name="connsiteX130" fmla="*/ 1268738 w 2351866"/>
              <a:gd name="connsiteY130" fmla="*/ 1436915 h 2253343"/>
              <a:gd name="connsiteX131" fmla="*/ 1268738 w 2351866"/>
              <a:gd name="connsiteY131" fmla="*/ 1513115 h 2253343"/>
              <a:gd name="connsiteX132" fmla="*/ 1268738 w 2351866"/>
              <a:gd name="connsiteY132" fmla="*/ 1572986 h 2253343"/>
              <a:gd name="connsiteX133" fmla="*/ 1257852 w 2351866"/>
              <a:gd name="connsiteY133" fmla="*/ 1649186 h 2253343"/>
              <a:gd name="connsiteX134" fmla="*/ 1236081 w 2351866"/>
              <a:gd name="connsiteY134" fmla="*/ 1665515 h 2253343"/>
              <a:gd name="connsiteX135" fmla="*/ 1197981 w 2351866"/>
              <a:gd name="connsiteY135" fmla="*/ 1621972 h 2253343"/>
              <a:gd name="connsiteX136" fmla="*/ 1170766 w 2351866"/>
              <a:gd name="connsiteY136" fmla="*/ 1589315 h 2253343"/>
              <a:gd name="connsiteX137" fmla="*/ 1148995 w 2351866"/>
              <a:gd name="connsiteY137" fmla="*/ 1562100 h 2253343"/>
              <a:gd name="connsiteX138" fmla="*/ 1132666 w 2351866"/>
              <a:gd name="connsiteY138" fmla="*/ 1518557 h 2253343"/>
              <a:gd name="connsiteX139" fmla="*/ 1121781 w 2351866"/>
              <a:gd name="connsiteY139" fmla="*/ 1485900 h 2253343"/>
              <a:gd name="connsiteX140" fmla="*/ 1083681 w 2351866"/>
              <a:gd name="connsiteY140" fmla="*/ 1485900 h 2253343"/>
              <a:gd name="connsiteX141" fmla="*/ 1051023 w 2351866"/>
              <a:gd name="connsiteY141" fmla="*/ 1513115 h 2253343"/>
              <a:gd name="connsiteX142" fmla="*/ 1023809 w 2351866"/>
              <a:gd name="connsiteY142" fmla="*/ 1475015 h 2253343"/>
              <a:gd name="connsiteX143" fmla="*/ 1002038 w 2351866"/>
              <a:gd name="connsiteY143" fmla="*/ 1480457 h 2253343"/>
              <a:gd name="connsiteX144" fmla="*/ 974823 w 2351866"/>
              <a:gd name="connsiteY144" fmla="*/ 1534886 h 2253343"/>
              <a:gd name="connsiteX145" fmla="*/ 974823 w 2351866"/>
              <a:gd name="connsiteY145" fmla="*/ 1572986 h 2253343"/>
              <a:gd name="connsiteX146" fmla="*/ 980266 w 2351866"/>
              <a:gd name="connsiteY146" fmla="*/ 1621972 h 2253343"/>
              <a:gd name="connsiteX147" fmla="*/ 1018366 w 2351866"/>
              <a:gd name="connsiteY147" fmla="*/ 1627415 h 2253343"/>
              <a:gd name="connsiteX148" fmla="*/ 1045581 w 2351866"/>
              <a:gd name="connsiteY148" fmla="*/ 1638300 h 2253343"/>
              <a:gd name="connsiteX149" fmla="*/ 1067352 w 2351866"/>
              <a:gd name="connsiteY149" fmla="*/ 1681843 h 2253343"/>
              <a:gd name="connsiteX150" fmla="*/ 1045581 w 2351866"/>
              <a:gd name="connsiteY150" fmla="*/ 1719943 h 2253343"/>
              <a:gd name="connsiteX151" fmla="*/ 1002038 w 2351866"/>
              <a:gd name="connsiteY151" fmla="*/ 1736272 h 2253343"/>
              <a:gd name="connsiteX152" fmla="*/ 980266 w 2351866"/>
              <a:gd name="connsiteY152" fmla="*/ 1736272 h 2253343"/>
              <a:gd name="connsiteX153" fmla="*/ 953052 w 2351866"/>
              <a:gd name="connsiteY153" fmla="*/ 1758043 h 2253343"/>
              <a:gd name="connsiteX154" fmla="*/ 936723 w 2351866"/>
              <a:gd name="connsiteY154" fmla="*/ 1801586 h 2253343"/>
              <a:gd name="connsiteX155" fmla="*/ 909509 w 2351866"/>
              <a:gd name="connsiteY155" fmla="*/ 1801586 h 2253343"/>
              <a:gd name="connsiteX156" fmla="*/ 904066 w 2351866"/>
              <a:gd name="connsiteY156" fmla="*/ 1763486 h 2253343"/>
              <a:gd name="connsiteX157" fmla="*/ 904066 w 2351866"/>
              <a:gd name="connsiteY157" fmla="*/ 1730829 h 2253343"/>
              <a:gd name="connsiteX158" fmla="*/ 844195 w 2351866"/>
              <a:gd name="connsiteY158" fmla="*/ 1692729 h 2253343"/>
              <a:gd name="connsiteX159" fmla="*/ 811538 w 2351866"/>
              <a:gd name="connsiteY159" fmla="*/ 1660072 h 2253343"/>
              <a:gd name="connsiteX160" fmla="*/ 800652 w 2351866"/>
              <a:gd name="connsiteY160" fmla="*/ 1681843 h 2253343"/>
              <a:gd name="connsiteX161" fmla="*/ 806095 w 2351866"/>
              <a:gd name="connsiteY161" fmla="*/ 1741715 h 2253343"/>
              <a:gd name="connsiteX162" fmla="*/ 844195 w 2351866"/>
              <a:gd name="connsiteY162" fmla="*/ 1828800 h 2253343"/>
              <a:gd name="connsiteX163" fmla="*/ 855081 w 2351866"/>
              <a:gd name="connsiteY163" fmla="*/ 1899557 h 2253343"/>
              <a:gd name="connsiteX164" fmla="*/ 860523 w 2351866"/>
              <a:gd name="connsiteY164" fmla="*/ 1953986 h 2253343"/>
              <a:gd name="connsiteX165" fmla="*/ 865966 w 2351866"/>
              <a:gd name="connsiteY165" fmla="*/ 1997529 h 2253343"/>
              <a:gd name="connsiteX166" fmla="*/ 904066 w 2351866"/>
              <a:gd name="connsiteY166" fmla="*/ 2046515 h 2253343"/>
              <a:gd name="connsiteX167" fmla="*/ 904066 w 2351866"/>
              <a:gd name="connsiteY167" fmla="*/ 2117272 h 2253343"/>
              <a:gd name="connsiteX168" fmla="*/ 898623 w 2351866"/>
              <a:gd name="connsiteY168" fmla="*/ 2171700 h 2253343"/>
              <a:gd name="connsiteX169" fmla="*/ 860523 w 2351866"/>
              <a:gd name="connsiteY169" fmla="*/ 2231572 h 2253343"/>
              <a:gd name="connsiteX170" fmla="*/ 806095 w 2351866"/>
              <a:gd name="connsiteY170" fmla="*/ 2253343 h 2253343"/>
              <a:gd name="connsiteX171" fmla="*/ 784323 w 2351866"/>
              <a:gd name="connsiteY171" fmla="*/ 2253343 h 2253343"/>
              <a:gd name="connsiteX172" fmla="*/ 784323 w 2351866"/>
              <a:gd name="connsiteY172" fmla="*/ 2171700 h 2253343"/>
              <a:gd name="connsiteX173" fmla="*/ 795209 w 2351866"/>
              <a:gd name="connsiteY173" fmla="*/ 2111829 h 2253343"/>
              <a:gd name="connsiteX174" fmla="*/ 795209 w 2351866"/>
              <a:gd name="connsiteY174" fmla="*/ 2057400 h 2253343"/>
              <a:gd name="connsiteX175" fmla="*/ 762552 w 2351866"/>
              <a:gd name="connsiteY175" fmla="*/ 2013857 h 2253343"/>
              <a:gd name="connsiteX176" fmla="*/ 762552 w 2351866"/>
              <a:gd name="connsiteY176" fmla="*/ 1970315 h 2253343"/>
              <a:gd name="connsiteX177" fmla="*/ 719009 w 2351866"/>
              <a:gd name="connsiteY177" fmla="*/ 1970315 h 2253343"/>
              <a:gd name="connsiteX178" fmla="*/ 702681 w 2351866"/>
              <a:gd name="connsiteY178" fmla="*/ 1970315 h 2253343"/>
              <a:gd name="connsiteX179" fmla="*/ 686352 w 2351866"/>
              <a:gd name="connsiteY179" fmla="*/ 2024743 h 2253343"/>
              <a:gd name="connsiteX180" fmla="*/ 686352 w 2351866"/>
              <a:gd name="connsiteY180" fmla="*/ 2062843 h 2253343"/>
              <a:gd name="connsiteX181" fmla="*/ 653695 w 2351866"/>
              <a:gd name="connsiteY181" fmla="*/ 2117272 h 2253343"/>
              <a:gd name="connsiteX182" fmla="*/ 653695 w 2351866"/>
              <a:gd name="connsiteY182" fmla="*/ 2133600 h 2253343"/>
              <a:gd name="connsiteX183" fmla="*/ 615595 w 2351866"/>
              <a:gd name="connsiteY183" fmla="*/ 2111829 h 2253343"/>
              <a:gd name="connsiteX184" fmla="*/ 615595 w 2351866"/>
              <a:gd name="connsiteY184" fmla="*/ 2062843 h 2253343"/>
              <a:gd name="connsiteX185" fmla="*/ 615595 w 2351866"/>
              <a:gd name="connsiteY185" fmla="*/ 2013857 h 2253343"/>
              <a:gd name="connsiteX186" fmla="*/ 615595 w 2351866"/>
              <a:gd name="connsiteY186" fmla="*/ 1975757 h 2253343"/>
              <a:gd name="connsiteX187" fmla="*/ 610152 w 2351866"/>
              <a:gd name="connsiteY187" fmla="*/ 1921329 h 2253343"/>
              <a:gd name="connsiteX188" fmla="*/ 604709 w 2351866"/>
              <a:gd name="connsiteY188" fmla="*/ 1877786 h 2253343"/>
              <a:gd name="connsiteX189" fmla="*/ 582938 w 2351866"/>
              <a:gd name="connsiteY189" fmla="*/ 1856015 h 2253343"/>
              <a:gd name="connsiteX190" fmla="*/ 528509 w 2351866"/>
              <a:gd name="connsiteY190" fmla="*/ 1856015 h 2253343"/>
              <a:gd name="connsiteX191" fmla="*/ 517623 w 2351866"/>
              <a:gd name="connsiteY191" fmla="*/ 1921329 h 2253343"/>
              <a:gd name="connsiteX192" fmla="*/ 512181 w 2351866"/>
              <a:gd name="connsiteY192" fmla="*/ 1959429 h 2253343"/>
              <a:gd name="connsiteX193" fmla="*/ 506738 w 2351866"/>
              <a:gd name="connsiteY193" fmla="*/ 2008415 h 2253343"/>
              <a:gd name="connsiteX194" fmla="*/ 479523 w 2351866"/>
              <a:gd name="connsiteY194" fmla="*/ 1981200 h 2253343"/>
              <a:gd name="connsiteX195" fmla="*/ 446866 w 2351866"/>
              <a:gd name="connsiteY195" fmla="*/ 1937657 h 2253343"/>
              <a:gd name="connsiteX196" fmla="*/ 408766 w 2351866"/>
              <a:gd name="connsiteY196" fmla="*/ 1872343 h 2253343"/>
              <a:gd name="connsiteX197" fmla="*/ 381552 w 2351866"/>
              <a:gd name="connsiteY197" fmla="*/ 1828800 h 2253343"/>
              <a:gd name="connsiteX198" fmla="*/ 376109 w 2351866"/>
              <a:gd name="connsiteY198" fmla="*/ 1801586 h 2253343"/>
              <a:gd name="connsiteX199" fmla="*/ 376109 w 2351866"/>
              <a:gd name="connsiteY199" fmla="*/ 1768929 h 2253343"/>
              <a:gd name="connsiteX200" fmla="*/ 376109 w 2351866"/>
              <a:gd name="connsiteY200" fmla="*/ 1725386 h 2253343"/>
              <a:gd name="connsiteX201" fmla="*/ 419652 w 2351866"/>
              <a:gd name="connsiteY201" fmla="*/ 1709057 h 2253343"/>
              <a:gd name="connsiteX202" fmla="*/ 446866 w 2351866"/>
              <a:gd name="connsiteY202" fmla="*/ 1681843 h 2253343"/>
              <a:gd name="connsiteX203" fmla="*/ 446866 w 2351866"/>
              <a:gd name="connsiteY203" fmla="*/ 1627415 h 2253343"/>
              <a:gd name="connsiteX204" fmla="*/ 403323 w 2351866"/>
              <a:gd name="connsiteY204" fmla="*/ 1562100 h 2253343"/>
              <a:gd name="connsiteX205" fmla="*/ 359781 w 2351866"/>
              <a:gd name="connsiteY205" fmla="*/ 1534886 h 2253343"/>
              <a:gd name="connsiteX206" fmla="*/ 359781 w 2351866"/>
              <a:gd name="connsiteY206" fmla="*/ 1496786 h 2253343"/>
              <a:gd name="connsiteX207" fmla="*/ 332566 w 2351866"/>
              <a:gd name="connsiteY207" fmla="*/ 1458686 h 2253343"/>
              <a:gd name="connsiteX208" fmla="*/ 310795 w 2351866"/>
              <a:gd name="connsiteY208" fmla="*/ 1447800 h 2253343"/>
              <a:gd name="connsiteX209" fmla="*/ 321681 w 2351866"/>
              <a:gd name="connsiteY209" fmla="*/ 1409700 h 2253343"/>
              <a:gd name="connsiteX210" fmla="*/ 359781 w 2351866"/>
              <a:gd name="connsiteY210" fmla="*/ 1398815 h 2253343"/>
              <a:gd name="connsiteX211" fmla="*/ 392438 w 2351866"/>
              <a:gd name="connsiteY211" fmla="*/ 1344386 h 2253343"/>
              <a:gd name="connsiteX212" fmla="*/ 392438 w 2351866"/>
              <a:gd name="connsiteY212" fmla="*/ 1322615 h 2253343"/>
              <a:gd name="connsiteX213" fmla="*/ 435981 w 2351866"/>
              <a:gd name="connsiteY213" fmla="*/ 1322615 h 2253343"/>
              <a:gd name="connsiteX214" fmla="*/ 457752 w 2351866"/>
              <a:gd name="connsiteY214" fmla="*/ 1322615 h 2253343"/>
              <a:gd name="connsiteX215" fmla="*/ 479523 w 2351866"/>
              <a:gd name="connsiteY215" fmla="*/ 1322615 h 2253343"/>
              <a:gd name="connsiteX216" fmla="*/ 512181 w 2351866"/>
              <a:gd name="connsiteY216" fmla="*/ 1317172 h 2253343"/>
              <a:gd name="connsiteX217" fmla="*/ 539395 w 2351866"/>
              <a:gd name="connsiteY217" fmla="*/ 1295400 h 2253343"/>
              <a:gd name="connsiteX218" fmla="*/ 593823 w 2351866"/>
              <a:gd name="connsiteY218" fmla="*/ 1295400 h 2253343"/>
              <a:gd name="connsiteX219" fmla="*/ 719009 w 2351866"/>
              <a:gd name="connsiteY219" fmla="*/ 1355272 h 2253343"/>
              <a:gd name="connsiteX220" fmla="*/ 833309 w 2351866"/>
              <a:gd name="connsiteY220" fmla="*/ 1415143 h 2253343"/>
              <a:gd name="connsiteX221" fmla="*/ 844195 w 2351866"/>
              <a:gd name="connsiteY221" fmla="*/ 1453243 h 2253343"/>
              <a:gd name="connsiteX222" fmla="*/ 898623 w 2351866"/>
              <a:gd name="connsiteY222" fmla="*/ 1436915 h 2253343"/>
              <a:gd name="connsiteX223" fmla="*/ 936723 w 2351866"/>
              <a:gd name="connsiteY223" fmla="*/ 1409700 h 2253343"/>
              <a:gd name="connsiteX224" fmla="*/ 947609 w 2351866"/>
              <a:gd name="connsiteY224" fmla="*/ 1393372 h 2253343"/>
              <a:gd name="connsiteX225" fmla="*/ 871409 w 2351866"/>
              <a:gd name="connsiteY225" fmla="*/ 1366157 h 2253343"/>
              <a:gd name="connsiteX226" fmla="*/ 838752 w 2351866"/>
              <a:gd name="connsiteY226" fmla="*/ 1344386 h 2253343"/>
              <a:gd name="connsiteX227" fmla="*/ 838752 w 2351866"/>
              <a:gd name="connsiteY227" fmla="*/ 1295400 h 2253343"/>
              <a:gd name="connsiteX228" fmla="*/ 795209 w 2351866"/>
              <a:gd name="connsiteY228" fmla="*/ 1311729 h 2253343"/>
              <a:gd name="connsiteX229" fmla="*/ 778881 w 2351866"/>
              <a:gd name="connsiteY229" fmla="*/ 1295400 h 2253343"/>
              <a:gd name="connsiteX230" fmla="*/ 724452 w 2351866"/>
              <a:gd name="connsiteY230" fmla="*/ 1300843 h 2253343"/>
              <a:gd name="connsiteX231" fmla="*/ 697238 w 2351866"/>
              <a:gd name="connsiteY231" fmla="*/ 1317172 h 2253343"/>
              <a:gd name="connsiteX232" fmla="*/ 648252 w 2351866"/>
              <a:gd name="connsiteY232" fmla="*/ 1311729 h 2253343"/>
              <a:gd name="connsiteX233" fmla="*/ 615595 w 2351866"/>
              <a:gd name="connsiteY233" fmla="*/ 1279072 h 2253343"/>
              <a:gd name="connsiteX234" fmla="*/ 577495 w 2351866"/>
              <a:gd name="connsiteY234" fmla="*/ 1279072 h 2253343"/>
              <a:gd name="connsiteX235" fmla="*/ 539395 w 2351866"/>
              <a:gd name="connsiteY235" fmla="*/ 1268186 h 2253343"/>
              <a:gd name="connsiteX236" fmla="*/ 506738 w 2351866"/>
              <a:gd name="connsiteY236" fmla="*/ 1284515 h 2253343"/>
              <a:gd name="connsiteX237" fmla="*/ 495852 w 2351866"/>
              <a:gd name="connsiteY237" fmla="*/ 1300843 h 2253343"/>
              <a:gd name="connsiteX238" fmla="*/ 452309 w 2351866"/>
              <a:gd name="connsiteY238" fmla="*/ 1300843 h 2253343"/>
              <a:gd name="connsiteX239" fmla="*/ 441423 w 2351866"/>
              <a:gd name="connsiteY239" fmla="*/ 1273629 h 2253343"/>
              <a:gd name="connsiteX240" fmla="*/ 403323 w 2351866"/>
              <a:gd name="connsiteY240" fmla="*/ 1273629 h 2253343"/>
              <a:gd name="connsiteX241" fmla="*/ 370666 w 2351866"/>
              <a:gd name="connsiteY241" fmla="*/ 1273629 h 2253343"/>
              <a:gd name="connsiteX242" fmla="*/ 343452 w 2351866"/>
              <a:gd name="connsiteY242" fmla="*/ 1284515 h 2253343"/>
              <a:gd name="connsiteX243" fmla="*/ 332566 w 2351866"/>
              <a:gd name="connsiteY243" fmla="*/ 1268186 h 2253343"/>
              <a:gd name="connsiteX244" fmla="*/ 332566 w 2351866"/>
              <a:gd name="connsiteY244" fmla="*/ 1230086 h 2253343"/>
              <a:gd name="connsiteX245" fmla="*/ 316238 w 2351866"/>
              <a:gd name="connsiteY245" fmla="*/ 1208315 h 2253343"/>
              <a:gd name="connsiteX246" fmla="*/ 316238 w 2351866"/>
              <a:gd name="connsiteY246" fmla="*/ 1186543 h 2253343"/>
              <a:gd name="connsiteX247" fmla="*/ 316238 w 2351866"/>
              <a:gd name="connsiteY247" fmla="*/ 1143000 h 2253343"/>
              <a:gd name="connsiteX248" fmla="*/ 289023 w 2351866"/>
              <a:gd name="connsiteY248" fmla="*/ 1132115 h 2253343"/>
              <a:gd name="connsiteX249" fmla="*/ 261809 w 2351866"/>
              <a:gd name="connsiteY249" fmla="*/ 1132115 h 2253343"/>
              <a:gd name="connsiteX250" fmla="*/ 223709 w 2351866"/>
              <a:gd name="connsiteY250" fmla="*/ 1175657 h 2253343"/>
              <a:gd name="connsiteX251" fmla="*/ 201938 w 2351866"/>
              <a:gd name="connsiteY251" fmla="*/ 1175657 h 2253343"/>
              <a:gd name="connsiteX252" fmla="*/ 201938 w 2351866"/>
              <a:gd name="connsiteY252" fmla="*/ 1126672 h 2253343"/>
              <a:gd name="connsiteX253" fmla="*/ 201938 w 2351866"/>
              <a:gd name="connsiteY253" fmla="*/ 1050472 h 2253343"/>
              <a:gd name="connsiteX254" fmla="*/ 207381 w 2351866"/>
              <a:gd name="connsiteY254" fmla="*/ 1012372 h 2253343"/>
              <a:gd name="connsiteX255" fmla="*/ 240038 w 2351866"/>
              <a:gd name="connsiteY255" fmla="*/ 974272 h 2253343"/>
              <a:gd name="connsiteX256" fmla="*/ 256366 w 2351866"/>
              <a:gd name="connsiteY256" fmla="*/ 936172 h 2253343"/>
              <a:gd name="connsiteX257" fmla="*/ 218266 w 2351866"/>
              <a:gd name="connsiteY257" fmla="*/ 876300 h 2253343"/>
              <a:gd name="connsiteX258" fmla="*/ 174723 w 2351866"/>
              <a:gd name="connsiteY258" fmla="*/ 827315 h 2253343"/>
              <a:gd name="connsiteX259" fmla="*/ 147509 w 2351866"/>
              <a:gd name="connsiteY259" fmla="*/ 800100 h 2253343"/>
              <a:gd name="connsiteX260" fmla="*/ 162550 w 2351866"/>
              <a:gd name="connsiteY260" fmla="*/ 727949 h 2253343"/>
              <a:gd name="connsiteX261" fmla="*/ 149482 w 2351866"/>
              <a:gd name="connsiteY261" fmla="*/ 686011 h 2253343"/>
              <a:gd name="connsiteX262" fmla="*/ 118743 w 2351866"/>
              <a:gd name="connsiteY262" fmla="*/ 656483 h 2253343"/>
              <a:gd name="connsiteX263" fmla="*/ 99470 w 2351866"/>
              <a:gd name="connsiteY263" fmla="*/ 619986 h 2253343"/>
              <a:gd name="connsiteX264" fmla="*/ 68549 w 2351866"/>
              <a:gd name="connsiteY264" fmla="*/ 668052 h 2253343"/>
              <a:gd name="connsiteX265" fmla="*/ 70915 w 2351866"/>
              <a:gd name="connsiteY265" fmla="*/ 725978 h 2253343"/>
              <a:gd name="connsiteX266" fmla="*/ 111907 w 2351866"/>
              <a:gd name="connsiteY266" fmla="*/ 749879 h 2253343"/>
              <a:gd name="connsiteX267" fmla="*/ 108962 w 2351866"/>
              <a:gd name="connsiteY267" fmla="*/ 791108 h 2253343"/>
              <a:gd name="connsiteX268" fmla="*/ 48592 w 2351866"/>
              <a:gd name="connsiteY268" fmla="*/ 751351 h 2253343"/>
              <a:gd name="connsiteX269" fmla="*/ 36812 w 2351866"/>
              <a:gd name="connsiteY269" fmla="*/ 716012 h 2253343"/>
              <a:gd name="connsiteX270" fmla="*/ 44173 w 2351866"/>
              <a:gd name="connsiteY270" fmla="*/ 690981 h 2253343"/>
              <a:gd name="connsiteX271" fmla="*/ 0 w 2351866"/>
              <a:gd name="connsiteY271" fmla="*/ 632082 h 2253343"/>
              <a:gd name="connsiteX272" fmla="*/ 0 w 2351866"/>
              <a:gd name="connsiteY272" fmla="*/ 595271 h 2253343"/>
              <a:gd name="connsiteX273" fmla="*/ 60371 w 2351866"/>
              <a:gd name="connsiteY273" fmla="*/ 602633 h 2253343"/>
              <a:gd name="connsiteX274" fmla="*/ 60423 w 2351866"/>
              <a:gd name="connsiteY274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10895 w 2351866"/>
              <a:gd name="connsiteY96" fmla="*/ 952500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346298 w 2351866"/>
              <a:gd name="connsiteY104" fmla="*/ 1047751 h 2253343"/>
              <a:gd name="connsiteX105" fmla="*/ 1246966 w 2351866"/>
              <a:gd name="connsiteY105" fmla="*/ 1017815 h 2253343"/>
              <a:gd name="connsiteX106" fmla="*/ 943527 w 2351866"/>
              <a:gd name="connsiteY106" fmla="*/ 918482 h 2253343"/>
              <a:gd name="connsiteX107" fmla="*/ 1014283 w 2351866"/>
              <a:gd name="connsiteY107" fmla="*/ 1039587 h 2253343"/>
              <a:gd name="connsiteX108" fmla="*/ 1085041 w 2351866"/>
              <a:gd name="connsiteY108" fmla="*/ 1034144 h 2253343"/>
              <a:gd name="connsiteX109" fmla="*/ 1114978 w 2351866"/>
              <a:gd name="connsiteY109" fmla="*/ 1049111 h 2253343"/>
              <a:gd name="connsiteX110" fmla="*/ 1148995 w 2351866"/>
              <a:gd name="connsiteY110" fmla="*/ 1099457 h 2253343"/>
              <a:gd name="connsiteX111" fmla="*/ 1197981 w 2351866"/>
              <a:gd name="connsiteY111" fmla="*/ 1149805 h 2253343"/>
              <a:gd name="connsiteX112" fmla="*/ 1270098 w 2351866"/>
              <a:gd name="connsiteY112" fmla="*/ 1187903 h 2253343"/>
              <a:gd name="connsiteX113" fmla="*/ 1350381 w 2351866"/>
              <a:gd name="connsiteY113" fmla="*/ 1213757 h 2253343"/>
              <a:gd name="connsiteX114" fmla="*/ 1350381 w 2351866"/>
              <a:gd name="connsiteY114" fmla="*/ 1262743 h 2253343"/>
              <a:gd name="connsiteX115" fmla="*/ 1350381 w 2351866"/>
              <a:gd name="connsiteY115" fmla="*/ 1328057 h 2253343"/>
              <a:gd name="connsiteX116" fmla="*/ 1350381 w 2351866"/>
              <a:gd name="connsiteY116" fmla="*/ 1366157 h 2253343"/>
              <a:gd name="connsiteX117" fmla="*/ 1350381 w 2351866"/>
              <a:gd name="connsiteY117" fmla="*/ 1404257 h 2253343"/>
              <a:gd name="connsiteX118" fmla="*/ 1388481 w 2351866"/>
              <a:gd name="connsiteY118" fmla="*/ 1426029 h 2253343"/>
              <a:gd name="connsiteX119" fmla="*/ 1421138 w 2351866"/>
              <a:gd name="connsiteY119" fmla="*/ 1458686 h 2253343"/>
              <a:gd name="connsiteX120" fmla="*/ 1421138 w 2351866"/>
              <a:gd name="connsiteY120" fmla="*/ 1507672 h 2253343"/>
              <a:gd name="connsiteX121" fmla="*/ 1377595 w 2351866"/>
              <a:gd name="connsiteY121" fmla="*/ 1496786 h 2253343"/>
              <a:gd name="connsiteX122" fmla="*/ 1350381 w 2351866"/>
              <a:gd name="connsiteY122" fmla="*/ 1453243 h 2253343"/>
              <a:gd name="connsiteX123" fmla="*/ 1323166 w 2351866"/>
              <a:gd name="connsiteY123" fmla="*/ 1431472 h 2253343"/>
              <a:gd name="connsiteX124" fmla="*/ 1317723 w 2351866"/>
              <a:gd name="connsiteY124" fmla="*/ 1393372 h 2253343"/>
              <a:gd name="connsiteX125" fmla="*/ 1290509 w 2351866"/>
              <a:gd name="connsiteY125" fmla="*/ 1393372 h 2253343"/>
              <a:gd name="connsiteX126" fmla="*/ 1288406 w 2351866"/>
              <a:gd name="connsiteY126" fmla="*/ 1350644 h 2253343"/>
              <a:gd name="connsiteX127" fmla="*/ 1269263 w 2351866"/>
              <a:gd name="connsiteY127" fmla="*/ 1330030 h 2253343"/>
              <a:gd name="connsiteX128" fmla="*/ 1220672 w 2351866"/>
              <a:gd name="connsiteY128" fmla="*/ 1310887 h 2253343"/>
              <a:gd name="connsiteX129" fmla="*/ 1154411 w 2351866"/>
              <a:gd name="connsiteY129" fmla="*/ 1315304 h 2253343"/>
              <a:gd name="connsiteX130" fmla="*/ 1268738 w 2351866"/>
              <a:gd name="connsiteY130" fmla="*/ 1436915 h 2253343"/>
              <a:gd name="connsiteX131" fmla="*/ 1268738 w 2351866"/>
              <a:gd name="connsiteY131" fmla="*/ 1513115 h 2253343"/>
              <a:gd name="connsiteX132" fmla="*/ 1268738 w 2351866"/>
              <a:gd name="connsiteY132" fmla="*/ 1572986 h 2253343"/>
              <a:gd name="connsiteX133" fmla="*/ 1257852 w 2351866"/>
              <a:gd name="connsiteY133" fmla="*/ 1649186 h 2253343"/>
              <a:gd name="connsiteX134" fmla="*/ 1236081 w 2351866"/>
              <a:gd name="connsiteY134" fmla="*/ 1665515 h 2253343"/>
              <a:gd name="connsiteX135" fmla="*/ 1197981 w 2351866"/>
              <a:gd name="connsiteY135" fmla="*/ 1621972 h 2253343"/>
              <a:gd name="connsiteX136" fmla="*/ 1170766 w 2351866"/>
              <a:gd name="connsiteY136" fmla="*/ 1589315 h 2253343"/>
              <a:gd name="connsiteX137" fmla="*/ 1148995 w 2351866"/>
              <a:gd name="connsiteY137" fmla="*/ 1562100 h 2253343"/>
              <a:gd name="connsiteX138" fmla="*/ 1132666 w 2351866"/>
              <a:gd name="connsiteY138" fmla="*/ 1518557 h 2253343"/>
              <a:gd name="connsiteX139" fmla="*/ 1121781 w 2351866"/>
              <a:gd name="connsiteY139" fmla="*/ 1485900 h 2253343"/>
              <a:gd name="connsiteX140" fmla="*/ 1083681 w 2351866"/>
              <a:gd name="connsiteY140" fmla="*/ 1485900 h 2253343"/>
              <a:gd name="connsiteX141" fmla="*/ 1051023 w 2351866"/>
              <a:gd name="connsiteY141" fmla="*/ 1513115 h 2253343"/>
              <a:gd name="connsiteX142" fmla="*/ 1023809 w 2351866"/>
              <a:gd name="connsiteY142" fmla="*/ 1475015 h 2253343"/>
              <a:gd name="connsiteX143" fmla="*/ 1002038 w 2351866"/>
              <a:gd name="connsiteY143" fmla="*/ 1480457 h 2253343"/>
              <a:gd name="connsiteX144" fmla="*/ 974823 w 2351866"/>
              <a:gd name="connsiteY144" fmla="*/ 1534886 h 2253343"/>
              <a:gd name="connsiteX145" fmla="*/ 974823 w 2351866"/>
              <a:gd name="connsiteY145" fmla="*/ 1572986 h 2253343"/>
              <a:gd name="connsiteX146" fmla="*/ 980266 w 2351866"/>
              <a:gd name="connsiteY146" fmla="*/ 1621972 h 2253343"/>
              <a:gd name="connsiteX147" fmla="*/ 1018366 w 2351866"/>
              <a:gd name="connsiteY147" fmla="*/ 1627415 h 2253343"/>
              <a:gd name="connsiteX148" fmla="*/ 1045581 w 2351866"/>
              <a:gd name="connsiteY148" fmla="*/ 1638300 h 2253343"/>
              <a:gd name="connsiteX149" fmla="*/ 1067352 w 2351866"/>
              <a:gd name="connsiteY149" fmla="*/ 1681843 h 2253343"/>
              <a:gd name="connsiteX150" fmla="*/ 1045581 w 2351866"/>
              <a:gd name="connsiteY150" fmla="*/ 1719943 h 2253343"/>
              <a:gd name="connsiteX151" fmla="*/ 1002038 w 2351866"/>
              <a:gd name="connsiteY151" fmla="*/ 1736272 h 2253343"/>
              <a:gd name="connsiteX152" fmla="*/ 980266 w 2351866"/>
              <a:gd name="connsiteY152" fmla="*/ 1736272 h 2253343"/>
              <a:gd name="connsiteX153" fmla="*/ 953052 w 2351866"/>
              <a:gd name="connsiteY153" fmla="*/ 1758043 h 2253343"/>
              <a:gd name="connsiteX154" fmla="*/ 936723 w 2351866"/>
              <a:gd name="connsiteY154" fmla="*/ 1801586 h 2253343"/>
              <a:gd name="connsiteX155" fmla="*/ 909509 w 2351866"/>
              <a:gd name="connsiteY155" fmla="*/ 1801586 h 2253343"/>
              <a:gd name="connsiteX156" fmla="*/ 904066 w 2351866"/>
              <a:gd name="connsiteY156" fmla="*/ 1763486 h 2253343"/>
              <a:gd name="connsiteX157" fmla="*/ 904066 w 2351866"/>
              <a:gd name="connsiteY157" fmla="*/ 1730829 h 2253343"/>
              <a:gd name="connsiteX158" fmla="*/ 844195 w 2351866"/>
              <a:gd name="connsiteY158" fmla="*/ 1692729 h 2253343"/>
              <a:gd name="connsiteX159" fmla="*/ 811538 w 2351866"/>
              <a:gd name="connsiteY159" fmla="*/ 1660072 h 2253343"/>
              <a:gd name="connsiteX160" fmla="*/ 800652 w 2351866"/>
              <a:gd name="connsiteY160" fmla="*/ 1681843 h 2253343"/>
              <a:gd name="connsiteX161" fmla="*/ 806095 w 2351866"/>
              <a:gd name="connsiteY161" fmla="*/ 1741715 h 2253343"/>
              <a:gd name="connsiteX162" fmla="*/ 844195 w 2351866"/>
              <a:gd name="connsiteY162" fmla="*/ 1828800 h 2253343"/>
              <a:gd name="connsiteX163" fmla="*/ 855081 w 2351866"/>
              <a:gd name="connsiteY163" fmla="*/ 1899557 h 2253343"/>
              <a:gd name="connsiteX164" fmla="*/ 860523 w 2351866"/>
              <a:gd name="connsiteY164" fmla="*/ 1953986 h 2253343"/>
              <a:gd name="connsiteX165" fmla="*/ 865966 w 2351866"/>
              <a:gd name="connsiteY165" fmla="*/ 1997529 h 2253343"/>
              <a:gd name="connsiteX166" fmla="*/ 904066 w 2351866"/>
              <a:gd name="connsiteY166" fmla="*/ 2046515 h 2253343"/>
              <a:gd name="connsiteX167" fmla="*/ 904066 w 2351866"/>
              <a:gd name="connsiteY167" fmla="*/ 2117272 h 2253343"/>
              <a:gd name="connsiteX168" fmla="*/ 898623 w 2351866"/>
              <a:gd name="connsiteY168" fmla="*/ 2171700 h 2253343"/>
              <a:gd name="connsiteX169" fmla="*/ 860523 w 2351866"/>
              <a:gd name="connsiteY169" fmla="*/ 2231572 h 2253343"/>
              <a:gd name="connsiteX170" fmla="*/ 806095 w 2351866"/>
              <a:gd name="connsiteY170" fmla="*/ 2253343 h 2253343"/>
              <a:gd name="connsiteX171" fmla="*/ 784323 w 2351866"/>
              <a:gd name="connsiteY171" fmla="*/ 2253343 h 2253343"/>
              <a:gd name="connsiteX172" fmla="*/ 784323 w 2351866"/>
              <a:gd name="connsiteY172" fmla="*/ 2171700 h 2253343"/>
              <a:gd name="connsiteX173" fmla="*/ 795209 w 2351866"/>
              <a:gd name="connsiteY173" fmla="*/ 2111829 h 2253343"/>
              <a:gd name="connsiteX174" fmla="*/ 795209 w 2351866"/>
              <a:gd name="connsiteY174" fmla="*/ 2057400 h 2253343"/>
              <a:gd name="connsiteX175" fmla="*/ 762552 w 2351866"/>
              <a:gd name="connsiteY175" fmla="*/ 2013857 h 2253343"/>
              <a:gd name="connsiteX176" fmla="*/ 762552 w 2351866"/>
              <a:gd name="connsiteY176" fmla="*/ 1970315 h 2253343"/>
              <a:gd name="connsiteX177" fmla="*/ 719009 w 2351866"/>
              <a:gd name="connsiteY177" fmla="*/ 1970315 h 2253343"/>
              <a:gd name="connsiteX178" fmla="*/ 702681 w 2351866"/>
              <a:gd name="connsiteY178" fmla="*/ 1970315 h 2253343"/>
              <a:gd name="connsiteX179" fmla="*/ 686352 w 2351866"/>
              <a:gd name="connsiteY179" fmla="*/ 2024743 h 2253343"/>
              <a:gd name="connsiteX180" fmla="*/ 686352 w 2351866"/>
              <a:gd name="connsiteY180" fmla="*/ 2062843 h 2253343"/>
              <a:gd name="connsiteX181" fmla="*/ 653695 w 2351866"/>
              <a:gd name="connsiteY181" fmla="*/ 2117272 h 2253343"/>
              <a:gd name="connsiteX182" fmla="*/ 653695 w 2351866"/>
              <a:gd name="connsiteY182" fmla="*/ 2133600 h 2253343"/>
              <a:gd name="connsiteX183" fmla="*/ 615595 w 2351866"/>
              <a:gd name="connsiteY183" fmla="*/ 2111829 h 2253343"/>
              <a:gd name="connsiteX184" fmla="*/ 615595 w 2351866"/>
              <a:gd name="connsiteY184" fmla="*/ 2062843 h 2253343"/>
              <a:gd name="connsiteX185" fmla="*/ 615595 w 2351866"/>
              <a:gd name="connsiteY185" fmla="*/ 2013857 h 2253343"/>
              <a:gd name="connsiteX186" fmla="*/ 615595 w 2351866"/>
              <a:gd name="connsiteY186" fmla="*/ 1975757 h 2253343"/>
              <a:gd name="connsiteX187" fmla="*/ 610152 w 2351866"/>
              <a:gd name="connsiteY187" fmla="*/ 1921329 h 2253343"/>
              <a:gd name="connsiteX188" fmla="*/ 604709 w 2351866"/>
              <a:gd name="connsiteY188" fmla="*/ 1877786 h 2253343"/>
              <a:gd name="connsiteX189" fmla="*/ 582938 w 2351866"/>
              <a:gd name="connsiteY189" fmla="*/ 1856015 h 2253343"/>
              <a:gd name="connsiteX190" fmla="*/ 528509 w 2351866"/>
              <a:gd name="connsiteY190" fmla="*/ 1856015 h 2253343"/>
              <a:gd name="connsiteX191" fmla="*/ 517623 w 2351866"/>
              <a:gd name="connsiteY191" fmla="*/ 1921329 h 2253343"/>
              <a:gd name="connsiteX192" fmla="*/ 512181 w 2351866"/>
              <a:gd name="connsiteY192" fmla="*/ 1959429 h 2253343"/>
              <a:gd name="connsiteX193" fmla="*/ 506738 w 2351866"/>
              <a:gd name="connsiteY193" fmla="*/ 2008415 h 2253343"/>
              <a:gd name="connsiteX194" fmla="*/ 479523 w 2351866"/>
              <a:gd name="connsiteY194" fmla="*/ 1981200 h 2253343"/>
              <a:gd name="connsiteX195" fmla="*/ 446866 w 2351866"/>
              <a:gd name="connsiteY195" fmla="*/ 1937657 h 2253343"/>
              <a:gd name="connsiteX196" fmla="*/ 408766 w 2351866"/>
              <a:gd name="connsiteY196" fmla="*/ 1872343 h 2253343"/>
              <a:gd name="connsiteX197" fmla="*/ 381552 w 2351866"/>
              <a:gd name="connsiteY197" fmla="*/ 1828800 h 2253343"/>
              <a:gd name="connsiteX198" fmla="*/ 376109 w 2351866"/>
              <a:gd name="connsiteY198" fmla="*/ 1801586 h 2253343"/>
              <a:gd name="connsiteX199" fmla="*/ 376109 w 2351866"/>
              <a:gd name="connsiteY199" fmla="*/ 1768929 h 2253343"/>
              <a:gd name="connsiteX200" fmla="*/ 376109 w 2351866"/>
              <a:gd name="connsiteY200" fmla="*/ 1725386 h 2253343"/>
              <a:gd name="connsiteX201" fmla="*/ 419652 w 2351866"/>
              <a:gd name="connsiteY201" fmla="*/ 1709057 h 2253343"/>
              <a:gd name="connsiteX202" fmla="*/ 446866 w 2351866"/>
              <a:gd name="connsiteY202" fmla="*/ 1681843 h 2253343"/>
              <a:gd name="connsiteX203" fmla="*/ 446866 w 2351866"/>
              <a:gd name="connsiteY203" fmla="*/ 1627415 h 2253343"/>
              <a:gd name="connsiteX204" fmla="*/ 403323 w 2351866"/>
              <a:gd name="connsiteY204" fmla="*/ 1562100 h 2253343"/>
              <a:gd name="connsiteX205" fmla="*/ 359781 w 2351866"/>
              <a:gd name="connsiteY205" fmla="*/ 1534886 h 2253343"/>
              <a:gd name="connsiteX206" fmla="*/ 359781 w 2351866"/>
              <a:gd name="connsiteY206" fmla="*/ 1496786 h 2253343"/>
              <a:gd name="connsiteX207" fmla="*/ 332566 w 2351866"/>
              <a:gd name="connsiteY207" fmla="*/ 1458686 h 2253343"/>
              <a:gd name="connsiteX208" fmla="*/ 310795 w 2351866"/>
              <a:gd name="connsiteY208" fmla="*/ 1447800 h 2253343"/>
              <a:gd name="connsiteX209" fmla="*/ 321681 w 2351866"/>
              <a:gd name="connsiteY209" fmla="*/ 1409700 h 2253343"/>
              <a:gd name="connsiteX210" fmla="*/ 359781 w 2351866"/>
              <a:gd name="connsiteY210" fmla="*/ 1398815 h 2253343"/>
              <a:gd name="connsiteX211" fmla="*/ 392438 w 2351866"/>
              <a:gd name="connsiteY211" fmla="*/ 1344386 h 2253343"/>
              <a:gd name="connsiteX212" fmla="*/ 392438 w 2351866"/>
              <a:gd name="connsiteY212" fmla="*/ 1322615 h 2253343"/>
              <a:gd name="connsiteX213" fmla="*/ 435981 w 2351866"/>
              <a:gd name="connsiteY213" fmla="*/ 1322615 h 2253343"/>
              <a:gd name="connsiteX214" fmla="*/ 457752 w 2351866"/>
              <a:gd name="connsiteY214" fmla="*/ 1322615 h 2253343"/>
              <a:gd name="connsiteX215" fmla="*/ 479523 w 2351866"/>
              <a:gd name="connsiteY215" fmla="*/ 1322615 h 2253343"/>
              <a:gd name="connsiteX216" fmla="*/ 512181 w 2351866"/>
              <a:gd name="connsiteY216" fmla="*/ 1317172 h 2253343"/>
              <a:gd name="connsiteX217" fmla="*/ 539395 w 2351866"/>
              <a:gd name="connsiteY217" fmla="*/ 1295400 h 2253343"/>
              <a:gd name="connsiteX218" fmla="*/ 593823 w 2351866"/>
              <a:gd name="connsiteY218" fmla="*/ 1295400 h 2253343"/>
              <a:gd name="connsiteX219" fmla="*/ 719009 w 2351866"/>
              <a:gd name="connsiteY219" fmla="*/ 1355272 h 2253343"/>
              <a:gd name="connsiteX220" fmla="*/ 833309 w 2351866"/>
              <a:gd name="connsiteY220" fmla="*/ 1415143 h 2253343"/>
              <a:gd name="connsiteX221" fmla="*/ 844195 w 2351866"/>
              <a:gd name="connsiteY221" fmla="*/ 1453243 h 2253343"/>
              <a:gd name="connsiteX222" fmla="*/ 898623 w 2351866"/>
              <a:gd name="connsiteY222" fmla="*/ 1436915 h 2253343"/>
              <a:gd name="connsiteX223" fmla="*/ 936723 w 2351866"/>
              <a:gd name="connsiteY223" fmla="*/ 1409700 h 2253343"/>
              <a:gd name="connsiteX224" fmla="*/ 947609 w 2351866"/>
              <a:gd name="connsiteY224" fmla="*/ 1393372 h 2253343"/>
              <a:gd name="connsiteX225" fmla="*/ 871409 w 2351866"/>
              <a:gd name="connsiteY225" fmla="*/ 1366157 h 2253343"/>
              <a:gd name="connsiteX226" fmla="*/ 838752 w 2351866"/>
              <a:gd name="connsiteY226" fmla="*/ 1344386 h 2253343"/>
              <a:gd name="connsiteX227" fmla="*/ 838752 w 2351866"/>
              <a:gd name="connsiteY227" fmla="*/ 1295400 h 2253343"/>
              <a:gd name="connsiteX228" fmla="*/ 795209 w 2351866"/>
              <a:gd name="connsiteY228" fmla="*/ 1311729 h 2253343"/>
              <a:gd name="connsiteX229" fmla="*/ 778881 w 2351866"/>
              <a:gd name="connsiteY229" fmla="*/ 1295400 h 2253343"/>
              <a:gd name="connsiteX230" fmla="*/ 724452 w 2351866"/>
              <a:gd name="connsiteY230" fmla="*/ 1300843 h 2253343"/>
              <a:gd name="connsiteX231" fmla="*/ 697238 w 2351866"/>
              <a:gd name="connsiteY231" fmla="*/ 1317172 h 2253343"/>
              <a:gd name="connsiteX232" fmla="*/ 648252 w 2351866"/>
              <a:gd name="connsiteY232" fmla="*/ 1311729 h 2253343"/>
              <a:gd name="connsiteX233" fmla="*/ 615595 w 2351866"/>
              <a:gd name="connsiteY233" fmla="*/ 1279072 h 2253343"/>
              <a:gd name="connsiteX234" fmla="*/ 577495 w 2351866"/>
              <a:gd name="connsiteY234" fmla="*/ 1279072 h 2253343"/>
              <a:gd name="connsiteX235" fmla="*/ 539395 w 2351866"/>
              <a:gd name="connsiteY235" fmla="*/ 1268186 h 2253343"/>
              <a:gd name="connsiteX236" fmla="*/ 506738 w 2351866"/>
              <a:gd name="connsiteY236" fmla="*/ 1284515 h 2253343"/>
              <a:gd name="connsiteX237" fmla="*/ 495852 w 2351866"/>
              <a:gd name="connsiteY237" fmla="*/ 1300843 h 2253343"/>
              <a:gd name="connsiteX238" fmla="*/ 452309 w 2351866"/>
              <a:gd name="connsiteY238" fmla="*/ 1300843 h 2253343"/>
              <a:gd name="connsiteX239" fmla="*/ 441423 w 2351866"/>
              <a:gd name="connsiteY239" fmla="*/ 1273629 h 2253343"/>
              <a:gd name="connsiteX240" fmla="*/ 403323 w 2351866"/>
              <a:gd name="connsiteY240" fmla="*/ 1273629 h 2253343"/>
              <a:gd name="connsiteX241" fmla="*/ 370666 w 2351866"/>
              <a:gd name="connsiteY241" fmla="*/ 1273629 h 2253343"/>
              <a:gd name="connsiteX242" fmla="*/ 343452 w 2351866"/>
              <a:gd name="connsiteY242" fmla="*/ 1284515 h 2253343"/>
              <a:gd name="connsiteX243" fmla="*/ 332566 w 2351866"/>
              <a:gd name="connsiteY243" fmla="*/ 1268186 h 2253343"/>
              <a:gd name="connsiteX244" fmla="*/ 332566 w 2351866"/>
              <a:gd name="connsiteY244" fmla="*/ 1230086 h 2253343"/>
              <a:gd name="connsiteX245" fmla="*/ 316238 w 2351866"/>
              <a:gd name="connsiteY245" fmla="*/ 1208315 h 2253343"/>
              <a:gd name="connsiteX246" fmla="*/ 316238 w 2351866"/>
              <a:gd name="connsiteY246" fmla="*/ 1186543 h 2253343"/>
              <a:gd name="connsiteX247" fmla="*/ 316238 w 2351866"/>
              <a:gd name="connsiteY247" fmla="*/ 1143000 h 2253343"/>
              <a:gd name="connsiteX248" fmla="*/ 289023 w 2351866"/>
              <a:gd name="connsiteY248" fmla="*/ 1132115 h 2253343"/>
              <a:gd name="connsiteX249" fmla="*/ 261809 w 2351866"/>
              <a:gd name="connsiteY249" fmla="*/ 1132115 h 2253343"/>
              <a:gd name="connsiteX250" fmla="*/ 223709 w 2351866"/>
              <a:gd name="connsiteY250" fmla="*/ 1175657 h 2253343"/>
              <a:gd name="connsiteX251" fmla="*/ 201938 w 2351866"/>
              <a:gd name="connsiteY251" fmla="*/ 1175657 h 2253343"/>
              <a:gd name="connsiteX252" fmla="*/ 201938 w 2351866"/>
              <a:gd name="connsiteY252" fmla="*/ 1126672 h 2253343"/>
              <a:gd name="connsiteX253" fmla="*/ 201938 w 2351866"/>
              <a:gd name="connsiteY253" fmla="*/ 1050472 h 2253343"/>
              <a:gd name="connsiteX254" fmla="*/ 207381 w 2351866"/>
              <a:gd name="connsiteY254" fmla="*/ 1012372 h 2253343"/>
              <a:gd name="connsiteX255" fmla="*/ 240038 w 2351866"/>
              <a:gd name="connsiteY255" fmla="*/ 974272 h 2253343"/>
              <a:gd name="connsiteX256" fmla="*/ 256366 w 2351866"/>
              <a:gd name="connsiteY256" fmla="*/ 936172 h 2253343"/>
              <a:gd name="connsiteX257" fmla="*/ 218266 w 2351866"/>
              <a:gd name="connsiteY257" fmla="*/ 876300 h 2253343"/>
              <a:gd name="connsiteX258" fmla="*/ 174723 w 2351866"/>
              <a:gd name="connsiteY258" fmla="*/ 827315 h 2253343"/>
              <a:gd name="connsiteX259" fmla="*/ 147509 w 2351866"/>
              <a:gd name="connsiteY259" fmla="*/ 800100 h 2253343"/>
              <a:gd name="connsiteX260" fmla="*/ 162550 w 2351866"/>
              <a:gd name="connsiteY260" fmla="*/ 727949 h 2253343"/>
              <a:gd name="connsiteX261" fmla="*/ 149482 w 2351866"/>
              <a:gd name="connsiteY261" fmla="*/ 686011 h 2253343"/>
              <a:gd name="connsiteX262" fmla="*/ 118743 w 2351866"/>
              <a:gd name="connsiteY262" fmla="*/ 656483 h 2253343"/>
              <a:gd name="connsiteX263" fmla="*/ 99470 w 2351866"/>
              <a:gd name="connsiteY263" fmla="*/ 619986 h 2253343"/>
              <a:gd name="connsiteX264" fmla="*/ 68549 w 2351866"/>
              <a:gd name="connsiteY264" fmla="*/ 668052 h 2253343"/>
              <a:gd name="connsiteX265" fmla="*/ 70915 w 2351866"/>
              <a:gd name="connsiteY265" fmla="*/ 725978 h 2253343"/>
              <a:gd name="connsiteX266" fmla="*/ 111907 w 2351866"/>
              <a:gd name="connsiteY266" fmla="*/ 749879 h 2253343"/>
              <a:gd name="connsiteX267" fmla="*/ 108962 w 2351866"/>
              <a:gd name="connsiteY267" fmla="*/ 791108 h 2253343"/>
              <a:gd name="connsiteX268" fmla="*/ 48592 w 2351866"/>
              <a:gd name="connsiteY268" fmla="*/ 751351 h 2253343"/>
              <a:gd name="connsiteX269" fmla="*/ 36812 w 2351866"/>
              <a:gd name="connsiteY269" fmla="*/ 716012 h 2253343"/>
              <a:gd name="connsiteX270" fmla="*/ 44173 w 2351866"/>
              <a:gd name="connsiteY270" fmla="*/ 690981 h 2253343"/>
              <a:gd name="connsiteX271" fmla="*/ 0 w 2351866"/>
              <a:gd name="connsiteY271" fmla="*/ 632082 h 2253343"/>
              <a:gd name="connsiteX272" fmla="*/ 0 w 2351866"/>
              <a:gd name="connsiteY272" fmla="*/ 595271 h 2253343"/>
              <a:gd name="connsiteX273" fmla="*/ 60371 w 2351866"/>
              <a:gd name="connsiteY273" fmla="*/ 602633 h 2253343"/>
              <a:gd name="connsiteX274" fmla="*/ 60423 w 2351866"/>
              <a:gd name="connsiteY274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10895 w 2351866"/>
              <a:gd name="connsiteY96" fmla="*/ 952500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346298 w 2351866"/>
              <a:gd name="connsiteY104" fmla="*/ 1047751 h 2253343"/>
              <a:gd name="connsiteX105" fmla="*/ 995234 w 2351866"/>
              <a:gd name="connsiteY105" fmla="*/ 903515 h 2253343"/>
              <a:gd name="connsiteX106" fmla="*/ 943527 w 2351866"/>
              <a:gd name="connsiteY106" fmla="*/ 918482 h 2253343"/>
              <a:gd name="connsiteX107" fmla="*/ 1014283 w 2351866"/>
              <a:gd name="connsiteY107" fmla="*/ 1039587 h 2253343"/>
              <a:gd name="connsiteX108" fmla="*/ 1085041 w 2351866"/>
              <a:gd name="connsiteY108" fmla="*/ 1034144 h 2253343"/>
              <a:gd name="connsiteX109" fmla="*/ 1114978 w 2351866"/>
              <a:gd name="connsiteY109" fmla="*/ 1049111 h 2253343"/>
              <a:gd name="connsiteX110" fmla="*/ 1148995 w 2351866"/>
              <a:gd name="connsiteY110" fmla="*/ 1099457 h 2253343"/>
              <a:gd name="connsiteX111" fmla="*/ 1197981 w 2351866"/>
              <a:gd name="connsiteY111" fmla="*/ 1149805 h 2253343"/>
              <a:gd name="connsiteX112" fmla="*/ 1270098 w 2351866"/>
              <a:gd name="connsiteY112" fmla="*/ 1187903 h 2253343"/>
              <a:gd name="connsiteX113" fmla="*/ 1350381 w 2351866"/>
              <a:gd name="connsiteY113" fmla="*/ 1213757 h 2253343"/>
              <a:gd name="connsiteX114" fmla="*/ 1350381 w 2351866"/>
              <a:gd name="connsiteY114" fmla="*/ 1262743 h 2253343"/>
              <a:gd name="connsiteX115" fmla="*/ 1350381 w 2351866"/>
              <a:gd name="connsiteY115" fmla="*/ 1328057 h 2253343"/>
              <a:gd name="connsiteX116" fmla="*/ 1350381 w 2351866"/>
              <a:gd name="connsiteY116" fmla="*/ 1366157 h 2253343"/>
              <a:gd name="connsiteX117" fmla="*/ 1350381 w 2351866"/>
              <a:gd name="connsiteY117" fmla="*/ 1404257 h 2253343"/>
              <a:gd name="connsiteX118" fmla="*/ 1388481 w 2351866"/>
              <a:gd name="connsiteY118" fmla="*/ 1426029 h 2253343"/>
              <a:gd name="connsiteX119" fmla="*/ 1421138 w 2351866"/>
              <a:gd name="connsiteY119" fmla="*/ 1458686 h 2253343"/>
              <a:gd name="connsiteX120" fmla="*/ 1421138 w 2351866"/>
              <a:gd name="connsiteY120" fmla="*/ 1507672 h 2253343"/>
              <a:gd name="connsiteX121" fmla="*/ 1377595 w 2351866"/>
              <a:gd name="connsiteY121" fmla="*/ 1496786 h 2253343"/>
              <a:gd name="connsiteX122" fmla="*/ 1350381 w 2351866"/>
              <a:gd name="connsiteY122" fmla="*/ 1453243 h 2253343"/>
              <a:gd name="connsiteX123" fmla="*/ 1323166 w 2351866"/>
              <a:gd name="connsiteY123" fmla="*/ 1431472 h 2253343"/>
              <a:gd name="connsiteX124" fmla="*/ 1317723 w 2351866"/>
              <a:gd name="connsiteY124" fmla="*/ 1393372 h 2253343"/>
              <a:gd name="connsiteX125" fmla="*/ 1290509 w 2351866"/>
              <a:gd name="connsiteY125" fmla="*/ 1393372 h 2253343"/>
              <a:gd name="connsiteX126" fmla="*/ 1288406 w 2351866"/>
              <a:gd name="connsiteY126" fmla="*/ 1350644 h 2253343"/>
              <a:gd name="connsiteX127" fmla="*/ 1269263 w 2351866"/>
              <a:gd name="connsiteY127" fmla="*/ 1330030 h 2253343"/>
              <a:gd name="connsiteX128" fmla="*/ 1220672 w 2351866"/>
              <a:gd name="connsiteY128" fmla="*/ 1310887 h 2253343"/>
              <a:gd name="connsiteX129" fmla="*/ 1154411 w 2351866"/>
              <a:gd name="connsiteY129" fmla="*/ 1315304 h 2253343"/>
              <a:gd name="connsiteX130" fmla="*/ 1268738 w 2351866"/>
              <a:gd name="connsiteY130" fmla="*/ 1436915 h 2253343"/>
              <a:gd name="connsiteX131" fmla="*/ 1268738 w 2351866"/>
              <a:gd name="connsiteY131" fmla="*/ 1513115 h 2253343"/>
              <a:gd name="connsiteX132" fmla="*/ 1268738 w 2351866"/>
              <a:gd name="connsiteY132" fmla="*/ 1572986 h 2253343"/>
              <a:gd name="connsiteX133" fmla="*/ 1257852 w 2351866"/>
              <a:gd name="connsiteY133" fmla="*/ 1649186 h 2253343"/>
              <a:gd name="connsiteX134" fmla="*/ 1236081 w 2351866"/>
              <a:gd name="connsiteY134" fmla="*/ 1665515 h 2253343"/>
              <a:gd name="connsiteX135" fmla="*/ 1197981 w 2351866"/>
              <a:gd name="connsiteY135" fmla="*/ 1621972 h 2253343"/>
              <a:gd name="connsiteX136" fmla="*/ 1170766 w 2351866"/>
              <a:gd name="connsiteY136" fmla="*/ 1589315 h 2253343"/>
              <a:gd name="connsiteX137" fmla="*/ 1148995 w 2351866"/>
              <a:gd name="connsiteY137" fmla="*/ 1562100 h 2253343"/>
              <a:gd name="connsiteX138" fmla="*/ 1132666 w 2351866"/>
              <a:gd name="connsiteY138" fmla="*/ 1518557 h 2253343"/>
              <a:gd name="connsiteX139" fmla="*/ 1121781 w 2351866"/>
              <a:gd name="connsiteY139" fmla="*/ 1485900 h 2253343"/>
              <a:gd name="connsiteX140" fmla="*/ 1083681 w 2351866"/>
              <a:gd name="connsiteY140" fmla="*/ 1485900 h 2253343"/>
              <a:gd name="connsiteX141" fmla="*/ 1051023 w 2351866"/>
              <a:gd name="connsiteY141" fmla="*/ 1513115 h 2253343"/>
              <a:gd name="connsiteX142" fmla="*/ 1023809 w 2351866"/>
              <a:gd name="connsiteY142" fmla="*/ 1475015 h 2253343"/>
              <a:gd name="connsiteX143" fmla="*/ 1002038 w 2351866"/>
              <a:gd name="connsiteY143" fmla="*/ 1480457 h 2253343"/>
              <a:gd name="connsiteX144" fmla="*/ 974823 w 2351866"/>
              <a:gd name="connsiteY144" fmla="*/ 1534886 h 2253343"/>
              <a:gd name="connsiteX145" fmla="*/ 974823 w 2351866"/>
              <a:gd name="connsiteY145" fmla="*/ 1572986 h 2253343"/>
              <a:gd name="connsiteX146" fmla="*/ 980266 w 2351866"/>
              <a:gd name="connsiteY146" fmla="*/ 1621972 h 2253343"/>
              <a:gd name="connsiteX147" fmla="*/ 1018366 w 2351866"/>
              <a:gd name="connsiteY147" fmla="*/ 1627415 h 2253343"/>
              <a:gd name="connsiteX148" fmla="*/ 1045581 w 2351866"/>
              <a:gd name="connsiteY148" fmla="*/ 1638300 h 2253343"/>
              <a:gd name="connsiteX149" fmla="*/ 1067352 w 2351866"/>
              <a:gd name="connsiteY149" fmla="*/ 1681843 h 2253343"/>
              <a:gd name="connsiteX150" fmla="*/ 1045581 w 2351866"/>
              <a:gd name="connsiteY150" fmla="*/ 1719943 h 2253343"/>
              <a:gd name="connsiteX151" fmla="*/ 1002038 w 2351866"/>
              <a:gd name="connsiteY151" fmla="*/ 1736272 h 2253343"/>
              <a:gd name="connsiteX152" fmla="*/ 980266 w 2351866"/>
              <a:gd name="connsiteY152" fmla="*/ 1736272 h 2253343"/>
              <a:gd name="connsiteX153" fmla="*/ 953052 w 2351866"/>
              <a:gd name="connsiteY153" fmla="*/ 1758043 h 2253343"/>
              <a:gd name="connsiteX154" fmla="*/ 936723 w 2351866"/>
              <a:gd name="connsiteY154" fmla="*/ 1801586 h 2253343"/>
              <a:gd name="connsiteX155" fmla="*/ 909509 w 2351866"/>
              <a:gd name="connsiteY155" fmla="*/ 1801586 h 2253343"/>
              <a:gd name="connsiteX156" fmla="*/ 904066 w 2351866"/>
              <a:gd name="connsiteY156" fmla="*/ 1763486 h 2253343"/>
              <a:gd name="connsiteX157" fmla="*/ 904066 w 2351866"/>
              <a:gd name="connsiteY157" fmla="*/ 1730829 h 2253343"/>
              <a:gd name="connsiteX158" fmla="*/ 844195 w 2351866"/>
              <a:gd name="connsiteY158" fmla="*/ 1692729 h 2253343"/>
              <a:gd name="connsiteX159" fmla="*/ 811538 w 2351866"/>
              <a:gd name="connsiteY159" fmla="*/ 1660072 h 2253343"/>
              <a:gd name="connsiteX160" fmla="*/ 800652 w 2351866"/>
              <a:gd name="connsiteY160" fmla="*/ 1681843 h 2253343"/>
              <a:gd name="connsiteX161" fmla="*/ 806095 w 2351866"/>
              <a:gd name="connsiteY161" fmla="*/ 1741715 h 2253343"/>
              <a:gd name="connsiteX162" fmla="*/ 844195 w 2351866"/>
              <a:gd name="connsiteY162" fmla="*/ 1828800 h 2253343"/>
              <a:gd name="connsiteX163" fmla="*/ 855081 w 2351866"/>
              <a:gd name="connsiteY163" fmla="*/ 1899557 h 2253343"/>
              <a:gd name="connsiteX164" fmla="*/ 860523 w 2351866"/>
              <a:gd name="connsiteY164" fmla="*/ 1953986 h 2253343"/>
              <a:gd name="connsiteX165" fmla="*/ 865966 w 2351866"/>
              <a:gd name="connsiteY165" fmla="*/ 1997529 h 2253343"/>
              <a:gd name="connsiteX166" fmla="*/ 904066 w 2351866"/>
              <a:gd name="connsiteY166" fmla="*/ 2046515 h 2253343"/>
              <a:gd name="connsiteX167" fmla="*/ 904066 w 2351866"/>
              <a:gd name="connsiteY167" fmla="*/ 2117272 h 2253343"/>
              <a:gd name="connsiteX168" fmla="*/ 898623 w 2351866"/>
              <a:gd name="connsiteY168" fmla="*/ 2171700 h 2253343"/>
              <a:gd name="connsiteX169" fmla="*/ 860523 w 2351866"/>
              <a:gd name="connsiteY169" fmla="*/ 2231572 h 2253343"/>
              <a:gd name="connsiteX170" fmla="*/ 806095 w 2351866"/>
              <a:gd name="connsiteY170" fmla="*/ 2253343 h 2253343"/>
              <a:gd name="connsiteX171" fmla="*/ 784323 w 2351866"/>
              <a:gd name="connsiteY171" fmla="*/ 2253343 h 2253343"/>
              <a:gd name="connsiteX172" fmla="*/ 784323 w 2351866"/>
              <a:gd name="connsiteY172" fmla="*/ 2171700 h 2253343"/>
              <a:gd name="connsiteX173" fmla="*/ 795209 w 2351866"/>
              <a:gd name="connsiteY173" fmla="*/ 2111829 h 2253343"/>
              <a:gd name="connsiteX174" fmla="*/ 795209 w 2351866"/>
              <a:gd name="connsiteY174" fmla="*/ 2057400 h 2253343"/>
              <a:gd name="connsiteX175" fmla="*/ 762552 w 2351866"/>
              <a:gd name="connsiteY175" fmla="*/ 2013857 h 2253343"/>
              <a:gd name="connsiteX176" fmla="*/ 762552 w 2351866"/>
              <a:gd name="connsiteY176" fmla="*/ 1970315 h 2253343"/>
              <a:gd name="connsiteX177" fmla="*/ 719009 w 2351866"/>
              <a:gd name="connsiteY177" fmla="*/ 1970315 h 2253343"/>
              <a:gd name="connsiteX178" fmla="*/ 702681 w 2351866"/>
              <a:gd name="connsiteY178" fmla="*/ 1970315 h 2253343"/>
              <a:gd name="connsiteX179" fmla="*/ 686352 w 2351866"/>
              <a:gd name="connsiteY179" fmla="*/ 2024743 h 2253343"/>
              <a:gd name="connsiteX180" fmla="*/ 686352 w 2351866"/>
              <a:gd name="connsiteY180" fmla="*/ 2062843 h 2253343"/>
              <a:gd name="connsiteX181" fmla="*/ 653695 w 2351866"/>
              <a:gd name="connsiteY181" fmla="*/ 2117272 h 2253343"/>
              <a:gd name="connsiteX182" fmla="*/ 653695 w 2351866"/>
              <a:gd name="connsiteY182" fmla="*/ 2133600 h 2253343"/>
              <a:gd name="connsiteX183" fmla="*/ 615595 w 2351866"/>
              <a:gd name="connsiteY183" fmla="*/ 2111829 h 2253343"/>
              <a:gd name="connsiteX184" fmla="*/ 615595 w 2351866"/>
              <a:gd name="connsiteY184" fmla="*/ 2062843 h 2253343"/>
              <a:gd name="connsiteX185" fmla="*/ 615595 w 2351866"/>
              <a:gd name="connsiteY185" fmla="*/ 2013857 h 2253343"/>
              <a:gd name="connsiteX186" fmla="*/ 615595 w 2351866"/>
              <a:gd name="connsiteY186" fmla="*/ 1975757 h 2253343"/>
              <a:gd name="connsiteX187" fmla="*/ 610152 w 2351866"/>
              <a:gd name="connsiteY187" fmla="*/ 1921329 h 2253343"/>
              <a:gd name="connsiteX188" fmla="*/ 604709 w 2351866"/>
              <a:gd name="connsiteY188" fmla="*/ 1877786 h 2253343"/>
              <a:gd name="connsiteX189" fmla="*/ 582938 w 2351866"/>
              <a:gd name="connsiteY189" fmla="*/ 1856015 h 2253343"/>
              <a:gd name="connsiteX190" fmla="*/ 528509 w 2351866"/>
              <a:gd name="connsiteY190" fmla="*/ 1856015 h 2253343"/>
              <a:gd name="connsiteX191" fmla="*/ 517623 w 2351866"/>
              <a:gd name="connsiteY191" fmla="*/ 1921329 h 2253343"/>
              <a:gd name="connsiteX192" fmla="*/ 512181 w 2351866"/>
              <a:gd name="connsiteY192" fmla="*/ 1959429 h 2253343"/>
              <a:gd name="connsiteX193" fmla="*/ 506738 w 2351866"/>
              <a:gd name="connsiteY193" fmla="*/ 2008415 h 2253343"/>
              <a:gd name="connsiteX194" fmla="*/ 479523 w 2351866"/>
              <a:gd name="connsiteY194" fmla="*/ 1981200 h 2253343"/>
              <a:gd name="connsiteX195" fmla="*/ 446866 w 2351866"/>
              <a:gd name="connsiteY195" fmla="*/ 1937657 h 2253343"/>
              <a:gd name="connsiteX196" fmla="*/ 408766 w 2351866"/>
              <a:gd name="connsiteY196" fmla="*/ 1872343 h 2253343"/>
              <a:gd name="connsiteX197" fmla="*/ 381552 w 2351866"/>
              <a:gd name="connsiteY197" fmla="*/ 1828800 h 2253343"/>
              <a:gd name="connsiteX198" fmla="*/ 376109 w 2351866"/>
              <a:gd name="connsiteY198" fmla="*/ 1801586 h 2253343"/>
              <a:gd name="connsiteX199" fmla="*/ 376109 w 2351866"/>
              <a:gd name="connsiteY199" fmla="*/ 1768929 h 2253343"/>
              <a:gd name="connsiteX200" fmla="*/ 376109 w 2351866"/>
              <a:gd name="connsiteY200" fmla="*/ 1725386 h 2253343"/>
              <a:gd name="connsiteX201" fmla="*/ 419652 w 2351866"/>
              <a:gd name="connsiteY201" fmla="*/ 1709057 h 2253343"/>
              <a:gd name="connsiteX202" fmla="*/ 446866 w 2351866"/>
              <a:gd name="connsiteY202" fmla="*/ 1681843 h 2253343"/>
              <a:gd name="connsiteX203" fmla="*/ 446866 w 2351866"/>
              <a:gd name="connsiteY203" fmla="*/ 1627415 h 2253343"/>
              <a:gd name="connsiteX204" fmla="*/ 403323 w 2351866"/>
              <a:gd name="connsiteY204" fmla="*/ 1562100 h 2253343"/>
              <a:gd name="connsiteX205" fmla="*/ 359781 w 2351866"/>
              <a:gd name="connsiteY205" fmla="*/ 1534886 h 2253343"/>
              <a:gd name="connsiteX206" fmla="*/ 359781 w 2351866"/>
              <a:gd name="connsiteY206" fmla="*/ 1496786 h 2253343"/>
              <a:gd name="connsiteX207" fmla="*/ 332566 w 2351866"/>
              <a:gd name="connsiteY207" fmla="*/ 1458686 h 2253343"/>
              <a:gd name="connsiteX208" fmla="*/ 310795 w 2351866"/>
              <a:gd name="connsiteY208" fmla="*/ 1447800 h 2253343"/>
              <a:gd name="connsiteX209" fmla="*/ 321681 w 2351866"/>
              <a:gd name="connsiteY209" fmla="*/ 1409700 h 2253343"/>
              <a:gd name="connsiteX210" fmla="*/ 359781 w 2351866"/>
              <a:gd name="connsiteY210" fmla="*/ 1398815 h 2253343"/>
              <a:gd name="connsiteX211" fmla="*/ 392438 w 2351866"/>
              <a:gd name="connsiteY211" fmla="*/ 1344386 h 2253343"/>
              <a:gd name="connsiteX212" fmla="*/ 392438 w 2351866"/>
              <a:gd name="connsiteY212" fmla="*/ 1322615 h 2253343"/>
              <a:gd name="connsiteX213" fmla="*/ 435981 w 2351866"/>
              <a:gd name="connsiteY213" fmla="*/ 1322615 h 2253343"/>
              <a:gd name="connsiteX214" fmla="*/ 457752 w 2351866"/>
              <a:gd name="connsiteY214" fmla="*/ 1322615 h 2253343"/>
              <a:gd name="connsiteX215" fmla="*/ 479523 w 2351866"/>
              <a:gd name="connsiteY215" fmla="*/ 1322615 h 2253343"/>
              <a:gd name="connsiteX216" fmla="*/ 512181 w 2351866"/>
              <a:gd name="connsiteY216" fmla="*/ 1317172 h 2253343"/>
              <a:gd name="connsiteX217" fmla="*/ 539395 w 2351866"/>
              <a:gd name="connsiteY217" fmla="*/ 1295400 h 2253343"/>
              <a:gd name="connsiteX218" fmla="*/ 593823 w 2351866"/>
              <a:gd name="connsiteY218" fmla="*/ 1295400 h 2253343"/>
              <a:gd name="connsiteX219" fmla="*/ 719009 w 2351866"/>
              <a:gd name="connsiteY219" fmla="*/ 1355272 h 2253343"/>
              <a:gd name="connsiteX220" fmla="*/ 833309 w 2351866"/>
              <a:gd name="connsiteY220" fmla="*/ 1415143 h 2253343"/>
              <a:gd name="connsiteX221" fmla="*/ 844195 w 2351866"/>
              <a:gd name="connsiteY221" fmla="*/ 1453243 h 2253343"/>
              <a:gd name="connsiteX222" fmla="*/ 898623 w 2351866"/>
              <a:gd name="connsiteY222" fmla="*/ 1436915 h 2253343"/>
              <a:gd name="connsiteX223" fmla="*/ 936723 w 2351866"/>
              <a:gd name="connsiteY223" fmla="*/ 1409700 h 2253343"/>
              <a:gd name="connsiteX224" fmla="*/ 947609 w 2351866"/>
              <a:gd name="connsiteY224" fmla="*/ 1393372 h 2253343"/>
              <a:gd name="connsiteX225" fmla="*/ 871409 w 2351866"/>
              <a:gd name="connsiteY225" fmla="*/ 1366157 h 2253343"/>
              <a:gd name="connsiteX226" fmla="*/ 838752 w 2351866"/>
              <a:gd name="connsiteY226" fmla="*/ 1344386 h 2253343"/>
              <a:gd name="connsiteX227" fmla="*/ 838752 w 2351866"/>
              <a:gd name="connsiteY227" fmla="*/ 1295400 h 2253343"/>
              <a:gd name="connsiteX228" fmla="*/ 795209 w 2351866"/>
              <a:gd name="connsiteY228" fmla="*/ 1311729 h 2253343"/>
              <a:gd name="connsiteX229" fmla="*/ 778881 w 2351866"/>
              <a:gd name="connsiteY229" fmla="*/ 1295400 h 2253343"/>
              <a:gd name="connsiteX230" fmla="*/ 724452 w 2351866"/>
              <a:gd name="connsiteY230" fmla="*/ 1300843 h 2253343"/>
              <a:gd name="connsiteX231" fmla="*/ 697238 w 2351866"/>
              <a:gd name="connsiteY231" fmla="*/ 1317172 h 2253343"/>
              <a:gd name="connsiteX232" fmla="*/ 648252 w 2351866"/>
              <a:gd name="connsiteY232" fmla="*/ 1311729 h 2253343"/>
              <a:gd name="connsiteX233" fmla="*/ 615595 w 2351866"/>
              <a:gd name="connsiteY233" fmla="*/ 1279072 h 2253343"/>
              <a:gd name="connsiteX234" fmla="*/ 577495 w 2351866"/>
              <a:gd name="connsiteY234" fmla="*/ 1279072 h 2253343"/>
              <a:gd name="connsiteX235" fmla="*/ 539395 w 2351866"/>
              <a:gd name="connsiteY235" fmla="*/ 1268186 h 2253343"/>
              <a:gd name="connsiteX236" fmla="*/ 506738 w 2351866"/>
              <a:gd name="connsiteY236" fmla="*/ 1284515 h 2253343"/>
              <a:gd name="connsiteX237" fmla="*/ 495852 w 2351866"/>
              <a:gd name="connsiteY237" fmla="*/ 1300843 h 2253343"/>
              <a:gd name="connsiteX238" fmla="*/ 452309 w 2351866"/>
              <a:gd name="connsiteY238" fmla="*/ 1300843 h 2253343"/>
              <a:gd name="connsiteX239" fmla="*/ 441423 w 2351866"/>
              <a:gd name="connsiteY239" fmla="*/ 1273629 h 2253343"/>
              <a:gd name="connsiteX240" fmla="*/ 403323 w 2351866"/>
              <a:gd name="connsiteY240" fmla="*/ 1273629 h 2253343"/>
              <a:gd name="connsiteX241" fmla="*/ 370666 w 2351866"/>
              <a:gd name="connsiteY241" fmla="*/ 1273629 h 2253343"/>
              <a:gd name="connsiteX242" fmla="*/ 343452 w 2351866"/>
              <a:gd name="connsiteY242" fmla="*/ 1284515 h 2253343"/>
              <a:gd name="connsiteX243" fmla="*/ 332566 w 2351866"/>
              <a:gd name="connsiteY243" fmla="*/ 1268186 h 2253343"/>
              <a:gd name="connsiteX244" fmla="*/ 332566 w 2351866"/>
              <a:gd name="connsiteY244" fmla="*/ 1230086 h 2253343"/>
              <a:gd name="connsiteX245" fmla="*/ 316238 w 2351866"/>
              <a:gd name="connsiteY245" fmla="*/ 1208315 h 2253343"/>
              <a:gd name="connsiteX246" fmla="*/ 316238 w 2351866"/>
              <a:gd name="connsiteY246" fmla="*/ 1186543 h 2253343"/>
              <a:gd name="connsiteX247" fmla="*/ 316238 w 2351866"/>
              <a:gd name="connsiteY247" fmla="*/ 1143000 h 2253343"/>
              <a:gd name="connsiteX248" fmla="*/ 289023 w 2351866"/>
              <a:gd name="connsiteY248" fmla="*/ 1132115 h 2253343"/>
              <a:gd name="connsiteX249" fmla="*/ 261809 w 2351866"/>
              <a:gd name="connsiteY249" fmla="*/ 1132115 h 2253343"/>
              <a:gd name="connsiteX250" fmla="*/ 223709 w 2351866"/>
              <a:gd name="connsiteY250" fmla="*/ 1175657 h 2253343"/>
              <a:gd name="connsiteX251" fmla="*/ 201938 w 2351866"/>
              <a:gd name="connsiteY251" fmla="*/ 1175657 h 2253343"/>
              <a:gd name="connsiteX252" fmla="*/ 201938 w 2351866"/>
              <a:gd name="connsiteY252" fmla="*/ 1126672 h 2253343"/>
              <a:gd name="connsiteX253" fmla="*/ 201938 w 2351866"/>
              <a:gd name="connsiteY253" fmla="*/ 1050472 h 2253343"/>
              <a:gd name="connsiteX254" fmla="*/ 207381 w 2351866"/>
              <a:gd name="connsiteY254" fmla="*/ 1012372 h 2253343"/>
              <a:gd name="connsiteX255" fmla="*/ 240038 w 2351866"/>
              <a:gd name="connsiteY255" fmla="*/ 974272 h 2253343"/>
              <a:gd name="connsiteX256" fmla="*/ 256366 w 2351866"/>
              <a:gd name="connsiteY256" fmla="*/ 936172 h 2253343"/>
              <a:gd name="connsiteX257" fmla="*/ 218266 w 2351866"/>
              <a:gd name="connsiteY257" fmla="*/ 876300 h 2253343"/>
              <a:gd name="connsiteX258" fmla="*/ 174723 w 2351866"/>
              <a:gd name="connsiteY258" fmla="*/ 827315 h 2253343"/>
              <a:gd name="connsiteX259" fmla="*/ 147509 w 2351866"/>
              <a:gd name="connsiteY259" fmla="*/ 800100 h 2253343"/>
              <a:gd name="connsiteX260" fmla="*/ 162550 w 2351866"/>
              <a:gd name="connsiteY260" fmla="*/ 727949 h 2253343"/>
              <a:gd name="connsiteX261" fmla="*/ 149482 w 2351866"/>
              <a:gd name="connsiteY261" fmla="*/ 686011 h 2253343"/>
              <a:gd name="connsiteX262" fmla="*/ 118743 w 2351866"/>
              <a:gd name="connsiteY262" fmla="*/ 656483 h 2253343"/>
              <a:gd name="connsiteX263" fmla="*/ 99470 w 2351866"/>
              <a:gd name="connsiteY263" fmla="*/ 619986 h 2253343"/>
              <a:gd name="connsiteX264" fmla="*/ 68549 w 2351866"/>
              <a:gd name="connsiteY264" fmla="*/ 668052 h 2253343"/>
              <a:gd name="connsiteX265" fmla="*/ 70915 w 2351866"/>
              <a:gd name="connsiteY265" fmla="*/ 725978 h 2253343"/>
              <a:gd name="connsiteX266" fmla="*/ 111907 w 2351866"/>
              <a:gd name="connsiteY266" fmla="*/ 749879 h 2253343"/>
              <a:gd name="connsiteX267" fmla="*/ 108962 w 2351866"/>
              <a:gd name="connsiteY267" fmla="*/ 791108 h 2253343"/>
              <a:gd name="connsiteX268" fmla="*/ 48592 w 2351866"/>
              <a:gd name="connsiteY268" fmla="*/ 751351 h 2253343"/>
              <a:gd name="connsiteX269" fmla="*/ 36812 w 2351866"/>
              <a:gd name="connsiteY269" fmla="*/ 716012 h 2253343"/>
              <a:gd name="connsiteX270" fmla="*/ 44173 w 2351866"/>
              <a:gd name="connsiteY270" fmla="*/ 690981 h 2253343"/>
              <a:gd name="connsiteX271" fmla="*/ 0 w 2351866"/>
              <a:gd name="connsiteY271" fmla="*/ 632082 h 2253343"/>
              <a:gd name="connsiteX272" fmla="*/ 0 w 2351866"/>
              <a:gd name="connsiteY272" fmla="*/ 595271 h 2253343"/>
              <a:gd name="connsiteX273" fmla="*/ 60371 w 2351866"/>
              <a:gd name="connsiteY273" fmla="*/ 602633 h 2253343"/>
              <a:gd name="connsiteX274" fmla="*/ 60423 w 2351866"/>
              <a:gd name="connsiteY274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10895 w 2351866"/>
              <a:gd name="connsiteY96" fmla="*/ 952500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346298 w 2351866"/>
              <a:gd name="connsiteY104" fmla="*/ 1047751 h 2253343"/>
              <a:gd name="connsiteX105" fmla="*/ 995234 w 2351866"/>
              <a:gd name="connsiteY105" fmla="*/ 903515 h 2253343"/>
              <a:gd name="connsiteX106" fmla="*/ 943527 w 2351866"/>
              <a:gd name="connsiteY106" fmla="*/ 918482 h 2253343"/>
              <a:gd name="connsiteX107" fmla="*/ 980266 w 2351866"/>
              <a:gd name="connsiteY107" fmla="*/ 976993 h 2253343"/>
              <a:gd name="connsiteX108" fmla="*/ 1014283 w 2351866"/>
              <a:gd name="connsiteY108" fmla="*/ 1039587 h 2253343"/>
              <a:gd name="connsiteX109" fmla="*/ 1085041 w 2351866"/>
              <a:gd name="connsiteY109" fmla="*/ 1034144 h 2253343"/>
              <a:gd name="connsiteX110" fmla="*/ 1114978 w 2351866"/>
              <a:gd name="connsiteY110" fmla="*/ 1049111 h 2253343"/>
              <a:gd name="connsiteX111" fmla="*/ 1148995 w 2351866"/>
              <a:gd name="connsiteY111" fmla="*/ 1099457 h 2253343"/>
              <a:gd name="connsiteX112" fmla="*/ 1197981 w 2351866"/>
              <a:gd name="connsiteY112" fmla="*/ 1149805 h 2253343"/>
              <a:gd name="connsiteX113" fmla="*/ 1270098 w 2351866"/>
              <a:gd name="connsiteY113" fmla="*/ 1187903 h 2253343"/>
              <a:gd name="connsiteX114" fmla="*/ 1350381 w 2351866"/>
              <a:gd name="connsiteY114" fmla="*/ 1213757 h 2253343"/>
              <a:gd name="connsiteX115" fmla="*/ 1350381 w 2351866"/>
              <a:gd name="connsiteY115" fmla="*/ 1262743 h 2253343"/>
              <a:gd name="connsiteX116" fmla="*/ 1350381 w 2351866"/>
              <a:gd name="connsiteY116" fmla="*/ 1328057 h 2253343"/>
              <a:gd name="connsiteX117" fmla="*/ 1350381 w 2351866"/>
              <a:gd name="connsiteY117" fmla="*/ 1366157 h 2253343"/>
              <a:gd name="connsiteX118" fmla="*/ 1350381 w 2351866"/>
              <a:gd name="connsiteY118" fmla="*/ 1404257 h 2253343"/>
              <a:gd name="connsiteX119" fmla="*/ 1388481 w 2351866"/>
              <a:gd name="connsiteY119" fmla="*/ 1426029 h 2253343"/>
              <a:gd name="connsiteX120" fmla="*/ 1421138 w 2351866"/>
              <a:gd name="connsiteY120" fmla="*/ 1458686 h 2253343"/>
              <a:gd name="connsiteX121" fmla="*/ 1421138 w 2351866"/>
              <a:gd name="connsiteY121" fmla="*/ 1507672 h 2253343"/>
              <a:gd name="connsiteX122" fmla="*/ 1377595 w 2351866"/>
              <a:gd name="connsiteY122" fmla="*/ 1496786 h 2253343"/>
              <a:gd name="connsiteX123" fmla="*/ 1350381 w 2351866"/>
              <a:gd name="connsiteY123" fmla="*/ 1453243 h 2253343"/>
              <a:gd name="connsiteX124" fmla="*/ 1323166 w 2351866"/>
              <a:gd name="connsiteY124" fmla="*/ 1431472 h 2253343"/>
              <a:gd name="connsiteX125" fmla="*/ 1317723 w 2351866"/>
              <a:gd name="connsiteY125" fmla="*/ 1393372 h 2253343"/>
              <a:gd name="connsiteX126" fmla="*/ 1290509 w 2351866"/>
              <a:gd name="connsiteY126" fmla="*/ 1393372 h 2253343"/>
              <a:gd name="connsiteX127" fmla="*/ 1288406 w 2351866"/>
              <a:gd name="connsiteY127" fmla="*/ 1350644 h 2253343"/>
              <a:gd name="connsiteX128" fmla="*/ 1269263 w 2351866"/>
              <a:gd name="connsiteY128" fmla="*/ 1330030 h 2253343"/>
              <a:gd name="connsiteX129" fmla="*/ 1220672 w 2351866"/>
              <a:gd name="connsiteY129" fmla="*/ 1310887 h 2253343"/>
              <a:gd name="connsiteX130" fmla="*/ 1154411 w 2351866"/>
              <a:gd name="connsiteY130" fmla="*/ 1315304 h 2253343"/>
              <a:gd name="connsiteX131" fmla="*/ 1268738 w 2351866"/>
              <a:gd name="connsiteY131" fmla="*/ 1436915 h 2253343"/>
              <a:gd name="connsiteX132" fmla="*/ 1268738 w 2351866"/>
              <a:gd name="connsiteY132" fmla="*/ 1513115 h 2253343"/>
              <a:gd name="connsiteX133" fmla="*/ 1268738 w 2351866"/>
              <a:gd name="connsiteY133" fmla="*/ 1572986 h 2253343"/>
              <a:gd name="connsiteX134" fmla="*/ 1257852 w 2351866"/>
              <a:gd name="connsiteY134" fmla="*/ 1649186 h 2253343"/>
              <a:gd name="connsiteX135" fmla="*/ 1236081 w 2351866"/>
              <a:gd name="connsiteY135" fmla="*/ 1665515 h 2253343"/>
              <a:gd name="connsiteX136" fmla="*/ 1197981 w 2351866"/>
              <a:gd name="connsiteY136" fmla="*/ 1621972 h 2253343"/>
              <a:gd name="connsiteX137" fmla="*/ 1170766 w 2351866"/>
              <a:gd name="connsiteY137" fmla="*/ 1589315 h 2253343"/>
              <a:gd name="connsiteX138" fmla="*/ 1148995 w 2351866"/>
              <a:gd name="connsiteY138" fmla="*/ 1562100 h 2253343"/>
              <a:gd name="connsiteX139" fmla="*/ 1132666 w 2351866"/>
              <a:gd name="connsiteY139" fmla="*/ 1518557 h 2253343"/>
              <a:gd name="connsiteX140" fmla="*/ 1121781 w 2351866"/>
              <a:gd name="connsiteY140" fmla="*/ 1485900 h 2253343"/>
              <a:gd name="connsiteX141" fmla="*/ 1083681 w 2351866"/>
              <a:gd name="connsiteY141" fmla="*/ 1485900 h 2253343"/>
              <a:gd name="connsiteX142" fmla="*/ 1051023 w 2351866"/>
              <a:gd name="connsiteY142" fmla="*/ 1513115 h 2253343"/>
              <a:gd name="connsiteX143" fmla="*/ 1023809 w 2351866"/>
              <a:gd name="connsiteY143" fmla="*/ 1475015 h 2253343"/>
              <a:gd name="connsiteX144" fmla="*/ 1002038 w 2351866"/>
              <a:gd name="connsiteY144" fmla="*/ 1480457 h 2253343"/>
              <a:gd name="connsiteX145" fmla="*/ 974823 w 2351866"/>
              <a:gd name="connsiteY145" fmla="*/ 1534886 h 2253343"/>
              <a:gd name="connsiteX146" fmla="*/ 974823 w 2351866"/>
              <a:gd name="connsiteY146" fmla="*/ 1572986 h 2253343"/>
              <a:gd name="connsiteX147" fmla="*/ 980266 w 2351866"/>
              <a:gd name="connsiteY147" fmla="*/ 1621972 h 2253343"/>
              <a:gd name="connsiteX148" fmla="*/ 1018366 w 2351866"/>
              <a:gd name="connsiteY148" fmla="*/ 1627415 h 2253343"/>
              <a:gd name="connsiteX149" fmla="*/ 1045581 w 2351866"/>
              <a:gd name="connsiteY149" fmla="*/ 1638300 h 2253343"/>
              <a:gd name="connsiteX150" fmla="*/ 1067352 w 2351866"/>
              <a:gd name="connsiteY150" fmla="*/ 1681843 h 2253343"/>
              <a:gd name="connsiteX151" fmla="*/ 1045581 w 2351866"/>
              <a:gd name="connsiteY151" fmla="*/ 1719943 h 2253343"/>
              <a:gd name="connsiteX152" fmla="*/ 1002038 w 2351866"/>
              <a:gd name="connsiteY152" fmla="*/ 1736272 h 2253343"/>
              <a:gd name="connsiteX153" fmla="*/ 980266 w 2351866"/>
              <a:gd name="connsiteY153" fmla="*/ 1736272 h 2253343"/>
              <a:gd name="connsiteX154" fmla="*/ 953052 w 2351866"/>
              <a:gd name="connsiteY154" fmla="*/ 1758043 h 2253343"/>
              <a:gd name="connsiteX155" fmla="*/ 936723 w 2351866"/>
              <a:gd name="connsiteY155" fmla="*/ 1801586 h 2253343"/>
              <a:gd name="connsiteX156" fmla="*/ 909509 w 2351866"/>
              <a:gd name="connsiteY156" fmla="*/ 1801586 h 2253343"/>
              <a:gd name="connsiteX157" fmla="*/ 904066 w 2351866"/>
              <a:gd name="connsiteY157" fmla="*/ 1763486 h 2253343"/>
              <a:gd name="connsiteX158" fmla="*/ 904066 w 2351866"/>
              <a:gd name="connsiteY158" fmla="*/ 1730829 h 2253343"/>
              <a:gd name="connsiteX159" fmla="*/ 844195 w 2351866"/>
              <a:gd name="connsiteY159" fmla="*/ 1692729 h 2253343"/>
              <a:gd name="connsiteX160" fmla="*/ 811538 w 2351866"/>
              <a:gd name="connsiteY160" fmla="*/ 1660072 h 2253343"/>
              <a:gd name="connsiteX161" fmla="*/ 800652 w 2351866"/>
              <a:gd name="connsiteY161" fmla="*/ 1681843 h 2253343"/>
              <a:gd name="connsiteX162" fmla="*/ 806095 w 2351866"/>
              <a:gd name="connsiteY162" fmla="*/ 1741715 h 2253343"/>
              <a:gd name="connsiteX163" fmla="*/ 844195 w 2351866"/>
              <a:gd name="connsiteY163" fmla="*/ 1828800 h 2253343"/>
              <a:gd name="connsiteX164" fmla="*/ 855081 w 2351866"/>
              <a:gd name="connsiteY164" fmla="*/ 1899557 h 2253343"/>
              <a:gd name="connsiteX165" fmla="*/ 860523 w 2351866"/>
              <a:gd name="connsiteY165" fmla="*/ 1953986 h 2253343"/>
              <a:gd name="connsiteX166" fmla="*/ 865966 w 2351866"/>
              <a:gd name="connsiteY166" fmla="*/ 1997529 h 2253343"/>
              <a:gd name="connsiteX167" fmla="*/ 904066 w 2351866"/>
              <a:gd name="connsiteY167" fmla="*/ 2046515 h 2253343"/>
              <a:gd name="connsiteX168" fmla="*/ 904066 w 2351866"/>
              <a:gd name="connsiteY168" fmla="*/ 2117272 h 2253343"/>
              <a:gd name="connsiteX169" fmla="*/ 898623 w 2351866"/>
              <a:gd name="connsiteY169" fmla="*/ 2171700 h 2253343"/>
              <a:gd name="connsiteX170" fmla="*/ 860523 w 2351866"/>
              <a:gd name="connsiteY170" fmla="*/ 2231572 h 2253343"/>
              <a:gd name="connsiteX171" fmla="*/ 806095 w 2351866"/>
              <a:gd name="connsiteY171" fmla="*/ 2253343 h 2253343"/>
              <a:gd name="connsiteX172" fmla="*/ 784323 w 2351866"/>
              <a:gd name="connsiteY172" fmla="*/ 2253343 h 2253343"/>
              <a:gd name="connsiteX173" fmla="*/ 784323 w 2351866"/>
              <a:gd name="connsiteY173" fmla="*/ 2171700 h 2253343"/>
              <a:gd name="connsiteX174" fmla="*/ 795209 w 2351866"/>
              <a:gd name="connsiteY174" fmla="*/ 2111829 h 2253343"/>
              <a:gd name="connsiteX175" fmla="*/ 795209 w 2351866"/>
              <a:gd name="connsiteY175" fmla="*/ 2057400 h 2253343"/>
              <a:gd name="connsiteX176" fmla="*/ 762552 w 2351866"/>
              <a:gd name="connsiteY176" fmla="*/ 2013857 h 2253343"/>
              <a:gd name="connsiteX177" fmla="*/ 762552 w 2351866"/>
              <a:gd name="connsiteY177" fmla="*/ 1970315 h 2253343"/>
              <a:gd name="connsiteX178" fmla="*/ 719009 w 2351866"/>
              <a:gd name="connsiteY178" fmla="*/ 1970315 h 2253343"/>
              <a:gd name="connsiteX179" fmla="*/ 702681 w 2351866"/>
              <a:gd name="connsiteY179" fmla="*/ 1970315 h 2253343"/>
              <a:gd name="connsiteX180" fmla="*/ 686352 w 2351866"/>
              <a:gd name="connsiteY180" fmla="*/ 2024743 h 2253343"/>
              <a:gd name="connsiteX181" fmla="*/ 686352 w 2351866"/>
              <a:gd name="connsiteY181" fmla="*/ 2062843 h 2253343"/>
              <a:gd name="connsiteX182" fmla="*/ 653695 w 2351866"/>
              <a:gd name="connsiteY182" fmla="*/ 2117272 h 2253343"/>
              <a:gd name="connsiteX183" fmla="*/ 653695 w 2351866"/>
              <a:gd name="connsiteY183" fmla="*/ 2133600 h 2253343"/>
              <a:gd name="connsiteX184" fmla="*/ 615595 w 2351866"/>
              <a:gd name="connsiteY184" fmla="*/ 2111829 h 2253343"/>
              <a:gd name="connsiteX185" fmla="*/ 615595 w 2351866"/>
              <a:gd name="connsiteY185" fmla="*/ 2062843 h 2253343"/>
              <a:gd name="connsiteX186" fmla="*/ 615595 w 2351866"/>
              <a:gd name="connsiteY186" fmla="*/ 2013857 h 2253343"/>
              <a:gd name="connsiteX187" fmla="*/ 615595 w 2351866"/>
              <a:gd name="connsiteY187" fmla="*/ 1975757 h 2253343"/>
              <a:gd name="connsiteX188" fmla="*/ 610152 w 2351866"/>
              <a:gd name="connsiteY188" fmla="*/ 1921329 h 2253343"/>
              <a:gd name="connsiteX189" fmla="*/ 604709 w 2351866"/>
              <a:gd name="connsiteY189" fmla="*/ 1877786 h 2253343"/>
              <a:gd name="connsiteX190" fmla="*/ 582938 w 2351866"/>
              <a:gd name="connsiteY190" fmla="*/ 1856015 h 2253343"/>
              <a:gd name="connsiteX191" fmla="*/ 528509 w 2351866"/>
              <a:gd name="connsiteY191" fmla="*/ 1856015 h 2253343"/>
              <a:gd name="connsiteX192" fmla="*/ 517623 w 2351866"/>
              <a:gd name="connsiteY192" fmla="*/ 1921329 h 2253343"/>
              <a:gd name="connsiteX193" fmla="*/ 512181 w 2351866"/>
              <a:gd name="connsiteY193" fmla="*/ 1959429 h 2253343"/>
              <a:gd name="connsiteX194" fmla="*/ 506738 w 2351866"/>
              <a:gd name="connsiteY194" fmla="*/ 2008415 h 2253343"/>
              <a:gd name="connsiteX195" fmla="*/ 479523 w 2351866"/>
              <a:gd name="connsiteY195" fmla="*/ 1981200 h 2253343"/>
              <a:gd name="connsiteX196" fmla="*/ 446866 w 2351866"/>
              <a:gd name="connsiteY196" fmla="*/ 1937657 h 2253343"/>
              <a:gd name="connsiteX197" fmla="*/ 408766 w 2351866"/>
              <a:gd name="connsiteY197" fmla="*/ 1872343 h 2253343"/>
              <a:gd name="connsiteX198" fmla="*/ 381552 w 2351866"/>
              <a:gd name="connsiteY198" fmla="*/ 1828800 h 2253343"/>
              <a:gd name="connsiteX199" fmla="*/ 376109 w 2351866"/>
              <a:gd name="connsiteY199" fmla="*/ 1801586 h 2253343"/>
              <a:gd name="connsiteX200" fmla="*/ 376109 w 2351866"/>
              <a:gd name="connsiteY200" fmla="*/ 1768929 h 2253343"/>
              <a:gd name="connsiteX201" fmla="*/ 376109 w 2351866"/>
              <a:gd name="connsiteY201" fmla="*/ 1725386 h 2253343"/>
              <a:gd name="connsiteX202" fmla="*/ 419652 w 2351866"/>
              <a:gd name="connsiteY202" fmla="*/ 1709057 h 2253343"/>
              <a:gd name="connsiteX203" fmla="*/ 446866 w 2351866"/>
              <a:gd name="connsiteY203" fmla="*/ 1681843 h 2253343"/>
              <a:gd name="connsiteX204" fmla="*/ 446866 w 2351866"/>
              <a:gd name="connsiteY204" fmla="*/ 1627415 h 2253343"/>
              <a:gd name="connsiteX205" fmla="*/ 403323 w 2351866"/>
              <a:gd name="connsiteY205" fmla="*/ 1562100 h 2253343"/>
              <a:gd name="connsiteX206" fmla="*/ 359781 w 2351866"/>
              <a:gd name="connsiteY206" fmla="*/ 1534886 h 2253343"/>
              <a:gd name="connsiteX207" fmla="*/ 359781 w 2351866"/>
              <a:gd name="connsiteY207" fmla="*/ 1496786 h 2253343"/>
              <a:gd name="connsiteX208" fmla="*/ 332566 w 2351866"/>
              <a:gd name="connsiteY208" fmla="*/ 1458686 h 2253343"/>
              <a:gd name="connsiteX209" fmla="*/ 310795 w 2351866"/>
              <a:gd name="connsiteY209" fmla="*/ 1447800 h 2253343"/>
              <a:gd name="connsiteX210" fmla="*/ 321681 w 2351866"/>
              <a:gd name="connsiteY210" fmla="*/ 1409700 h 2253343"/>
              <a:gd name="connsiteX211" fmla="*/ 359781 w 2351866"/>
              <a:gd name="connsiteY211" fmla="*/ 1398815 h 2253343"/>
              <a:gd name="connsiteX212" fmla="*/ 392438 w 2351866"/>
              <a:gd name="connsiteY212" fmla="*/ 1344386 h 2253343"/>
              <a:gd name="connsiteX213" fmla="*/ 392438 w 2351866"/>
              <a:gd name="connsiteY213" fmla="*/ 1322615 h 2253343"/>
              <a:gd name="connsiteX214" fmla="*/ 435981 w 2351866"/>
              <a:gd name="connsiteY214" fmla="*/ 1322615 h 2253343"/>
              <a:gd name="connsiteX215" fmla="*/ 457752 w 2351866"/>
              <a:gd name="connsiteY215" fmla="*/ 1322615 h 2253343"/>
              <a:gd name="connsiteX216" fmla="*/ 479523 w 2351866"/>
              <a:gd name="connsiteY216" fmla="*/ 1322615 h 2253343"/>
              <a:gd name="connsiteX217" fmla="*/ 512181 w 2351866"/>
              <a:gd name="connsiteY217" fmla="*/ 1317172 h 2253343"/>
              <a:gd name="connsiteX218" fmla="*/ 539395 w 2351866"/>
              <a:gd name="connsiteY218" fmla="*/ 1295400 h 2253343"/>
              <a:gd name="connsiteX219" fmla="*/ 593823 w 2351866"/>
              <a:gd name="connsiteY219" fmla="*/ 1295400 h 2253343"/>
              <a:gd name="connsiteX220" fmla="*/ 719009 w 2351866"/>
              <a:gd name="connsiteY220" fmla="*/ 1355272 h 2253343"/>
              <a:gd name="connsiteX221" fmla="*/ 833309 w 2351866"/>
              <a:gd name="connsiteY221" fmla="*/ 1415143 h 2253343"/>
              <a:gd name="connsiteX222" fmla="*/ 844195 w 2351866"/>
              <a:gd name="connsiteY222" fmla="*/ 1453243 h 2253343"/>
              <a:gd name="connsiteX223" fmla="*/ 898623 w 2351866"/>
              <a:gd name="connsiteY223" fmla="*/ 1436915 h 2253343"/>
              <a:gd name="connsiteX224" fmla="*/ 936723 w 2351866"/>
              <a:gd name="connsiteY224" fmla="*/ 1409700 h 2253343"/>
              <a:gd name="connsiteX225" fmla="*/ 947609 w 2351866"/>
              <a:gd name="connsiteY225" fmla="*/ 1393372 h 2253343"/>
              <a:gd name="connsiteX226" fmla="*/ 871409 w 2351866"/>
              <a:gd name="connsiteY226" fmla="*/ 1366157 h 2253343"/>
              <a:gd name="connsiteX227" fmla="*/ 838752 w 2351866"/>
              <a:gd name="connsiteY227" fmla="*/ 1344386 h 2253343"/>
              <a:gd name="connsiteX228" fmla="*/ 838752 w 2351866"/>
              <a:gd name="connsiteY228" fmla="*/ 1295400 h 2253343"/>
              <a:gd name="connsiteX229" fmla="*/ 795209 w 2351866"/>
              <a:gd name="connsiteY229" fmla="*/ 1311729 h 2253343"/>
              <a:gd name="connsiteX230" fmla="*/ 778881 w 2351866"/>
              <a:gd name="connsiteY230" fmla="*/ 1295400 h 2253343"/>
              <a:gd name="connsiteX231" fmla="*/ 724452 w 2351866"/>
              <a:gd name="connsiteY231" fmla="*/ 1300843 h 2253343"/>
              <a:gd name="connsiteX232" fmla="*/ 697238 w 2351866"/>
              <a:gd name="connsiteY232" fmla="*/ 1317172 h 2253343"/>
              <a:gd name="connsiteX233" fmla="*/ 648252 w 2351866"/>
              <a:gd name="connsiteY233" fmla="*/ 1311729 h 2253343"/>
              <a:gd name="connsiteX234" fmla="*/ 615595 w 2351866"/>
              <a:gd name="connsiteY234" fmla="*/ 1279072 h 2253343"/>
              <a:gd name="connsiteX235" fmla="*/ 577495 w 2351866"/>
              <a:gd name="connsiteY235" fmla="*/ 1279072 h 2253343"/>
              <a:gd name="connsiteX236" fmla="*/ 539395 w 2351866"/>
              <a:gd name="connsiteY236" fmla="*/ 1268186 h 2253343"/>
              <a:gd name="connsiteX237" fmla="*/ 506738 w 2351866"/>
              <a:gd name="connsiteY237" fmla="*/ 1284515 h 2253343"/>
              <a:gd name="connsiteX238" fmla="*/ 495852 w 2351866"/>
              <a:gd name="connsiteY238" fmla="*/ 1300843 h 2253343"/>
              <a:gd name="connsiteX239" fmla="*/ 452309 w 2351866"/>
              <a:gd name="connsiteY239" fmla="*/ 1300843 h 2253343"/>
              <a:gd name="connsiteX240" fmla="*/ 441423 w 2351866"/>
              <a:gd name="connsiteY240" fmla="*/ 1273629 h 2253343"/>
              <a:gd name="connsiteX241" fmla="*/ 403323 w 2351866"/>
              <a:gd name="connsiteY241" fmla="*/ 1273629 h 2253343"/>
              <a:gd name="connsiteX242" fmla="*/ 370666 w 2351866"/>
              <a:gd name="connsiteY242" fmla="*/ 1273629 h 2253343"/>
              <a:gd name="connsiteX243" fmla="*/ 343452 w 2351866"/>
              <a:gd name="connsiteY243" fmla="*/ 1284515 h 2253343"/>
              <a:gd name="connsiteX244" fmla="*/ 332566 w 2351866"/>
              <a:gd name="connsiteY244" fmla="*/ 1268186 h 2253343"/>
              <a:gd name="connsiteX245" fmla="*/ 332566 w 2351866"/>
              <a:gd name="connsiteY245" fmla="*/ 1230086 h 2253343"/>
              <a:gd name="connsiteX246" fmla="*/ 316238 w 2351866"/>
              <a:gd name="connsiteY246" fmla="*/ 1208315 h 2253343"/>
              <a:gd name="connsiteX247" fmla="*/ 316238 w 2351866"/>
              <a:gd name="connsiteY247" fmla="*/ 1186543 h 2253343"/>
              <a:gd name="connsiteX248" fmla="*/ 316238 w 2351866"/>
              <a:gd name="connsiteY248" fmla="*/ 1143000 h 2253343"/>
              <a:gd name="connsiteX249" fmla="*/ 289023 w 2351866"/>
              <a:gd name="connsiteY249" fmla="*/ 1132115 h 2253343"/>
              <a:gd name="connsiteX250" fmla="*/ 261809 w 2351866"/>
              <a:gd name="connsiteY250" fmla="*/ 1132115 h 2253343"/>
              <a:gd name="connsiteX251" fmla="*/ 223709 w 2351866"/>
              <a:gd name="connsiteY251" fmla="*/ 1175657 h 2253343"/>
              <a:gd name="connsiteX252" fmla="*/ 201938 w 2351866"/>
              <a:gd name="connsiteY252" fmla="*/ 1175657 h 2253343"/>
              <a:gd name="connsiteX253" fmla="*/ 201938 w 2351866"/>
              <a:gd name="connsiteY253" fmla="*/ 1126672 h 2253343"/>
              <a:gd name="connsiteX254" fmla="*/ 201938 w 2351866"/>
              <a:gd name="connsiteY254" fmla="*/ 1050472 h 2253343"/>
              <a:gd name="connsiteX255" fmla="*/ 207381 w 2351866"/>
              <a:gd name="connsiteY255" fmla="*/ 1012372 h 2253343"/>
              <a:gd name="connsiteX256" fmla="*/ 240038 w 2351866"/>
              <a:gd name="connsiteY256" fmla="*/ 974272 h 2253343"/>
              <a:gd name="connsiteX257" fmla="*/ 256366 w 2351866"/>
              <a:gd name="connsiteY257" fmla="*/ 936172 h 2253343"/>
              <a:gd name="connsiteX258" fmla="*/ 218266 w 2351866"/>
              <a:gd name="connsiteY258" fmla="*/ 876300 h 2253343"/>
              <a:gd name="connsiteX259" fmla="*/ 174723 w 2351866"/>
              <a:gd name="connsiteY259" fmla="*/ 827315 h 2253343"/>
              <a:gd name="connsiteX260" fmla="*/ 147509 w 2351866"/>
              <a:gd name="connsiteY260" fmla="*/ 800100 h 2253343"/>
              <a:gd name="connsiteX261" fmla="*/ 162550 w 2351866"/>
              <a:gd name="connsiteY261" fmla="*/ 727949 h 2253343"/>
              <a:gd name="connsiteX262" fmla="*/ 149482 w 2351866"/>
              <a:gd name="connsiteY262" fmla="*/ 686011 h 2253343"/>
              <a:gd name="connsiteX263" fmla="*/ 118743 w 2351866"/>
              <a:gd name="connsiteY263" fmla="*/ 656483 h 2253343"/>
              <a:gd name="connsiteX264" fmla="*/ 99470 w 2351866"/>
              <a:gd name="connsiteY264" fmla="*/ 619986 h 2253343"/>
              <a:gd name="connsiteX265" fmla="*/ 68549 w 2351866"/>
              <a:gd name="connsiteY265" fmla="*/ 668052 h 2253343"/>
              <a:gd name="connsiteX266" fmla="*/ 70915 w 2351866"/>
              <a:gd name="connsiteY266" fmla="*/ 725978 h 2253343"/>
              <a:gd name="connsiteX267" fmla="*/ 111907 w 2351866"/>
              <a:gd name="connsiteY267" fmla="*/ 749879 h 2253343"/>
              <a:gd name="connsiteX268" fmla="*/ 108962 w 2351866"/>
              <a:gd name="connsiteY268" fmla="*/ 791108 h 2253343"/>
              <a:gd name="connsiteX269" fmla="*/ 48592 w 2351866"/>
              <a:gd name="connsiteY269" fmla="*/ 751351 h 2253343"/>
              <a:gd name="connsiteX270" fmla="*/ 36812 w 2351866"/>
              <a:gd name="connsiteY270" fmla="*/ 716012 h 2253343"/>
              <a:gd name="connsiteX271" fmla="*/ 44173 w 2351866"/>
              <a:gd name="connsiteY271" fmla="*/ 690981 h 2253343"/>
              <a:gd name="connsiteX272" fmla="*/ 0 w 2351866"/>
              <a:gd name="connsiteY272" fmla="*/ 632082 h 2253343"/>
              <a:gd name="connsiteX273" fmla="*/ 0 w 2351866"/>
              <a:gd name="connsiteY273" fmla="*/ 595271 h 2253343"/>
              <a:gd name="connsiteX274" fmla="*/ 60371 w 2351866"/>
              <a:gd name="connsiteY274" fmla="*/ 602633 h 2253343"/>
              <a:gd name="connsiteX275" fmla="*/ 60423 w 2351866"/>
              <a:gd name="connsiteY275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10895 w 2351866"/>
              <a:gd name="connsiteY96" fmla="*/ 952500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346298 w 2351866"/>
              <a:gd name="connsiteY104" fmla="*/ 1047751 h 2253343"/>
              <a:gd name="connsiteX105" fmla="*/ 995234 w 2351866"/>
              <a:gd name="connsiteY105" fmla="*/ 903515 h 2253343"/>
              <a:gd name="connsiteX106" fmla="*/ 943527 w 2351866"/>
              <a:gd name="connsiteY106" fmla="*/ 918482 h 2253343"/>
              <a:gd name="connsiteX107" fmla="*/ 988430 w 2351866"/>
              <a:gd name="connsiteY107" fmla="*/ 976993 h 2253343"/>
              <a:gd name="connsiteX108" fmla="*/ 1014283 w 2351866"/>
              <a:gd name="connsiteY108" fmla="*/ 1039587 h 2253343"/>
              <a:gd name="connsiteX109" fmla="*/ 1085041 w 2351866"/>
              <a:gd name="connsiteY109" fmla="*/ 1034144 h 2253343"/>
              <a:gd name="connsiteX110" fmla="*/ 1114978 w 2351866"/>
              <a:gd name="connsiteY110" fmla="*/ 1049111 h 2253343"/>
              <a:gd name="connsiteX111" fmla="*/ 1148995 w 2351866"/>
              <a:gd name="connsiteY111" fmla="*/ 1099457 h 2253343"/>
              <a:gd name="connsiteX112" fmla="*/ 1197981 w 2351866"/>
              <a:gd name="connsiteY112" fmla="*/ 1149805 h 2253343"/>
              <a:gd name="connsiteX113" fmla="*/ 1270098 w 2351866"/>
              <a:gd name="connsiteY113" fmla="*/ 1187903 h 2253343"/>
              <a:gd name="connsiteX114" fmla="*/ 1350381 w 2351866"/>
              <a:gd name="connsiteY114" fmla="*/ 1213757 h 2253343"/>
              <a:gd name="connsiteX115" fmla="*/ 1350381 w 2351866"/>
              <a:gd name="connsiteY115" fmla="*/ 1262743 h 2253343"/>
              <a:gd name="connsiteX116" fmla="*/ 1350381 w 2351866"/>
              <a:gd name="connsiteY116" fmla="*/ 1328057 h 2253343"/>
              <a:gd name="connsiteX117" fmla="*/ 1350381 w 2351866"/>
              <a:gd name="connsiteY117" fmla="*/ 1366157 h 2253343"/>
              <a:gd name="connsiteX118" fmla="*/ 1350381 w 2351866"/>
              <a:gd name="connsiteY118" fmla="*/ 1404257 h 2253343"/>
              <a:gd name="connsiteX119" fmla="*/ 1388481 w 2351866"/>
              <a:gd name="connsiteY119" fmla="*/ 1426029 h 2253343"/>
              <a:gd name="connsiteX120" fmla="*/ 1421138 w 2351866"/>
              <a:gd name="connsiteY120" fmla="*/ 1458686 h 2253343"/>
              <a:gd name="connsiteX121" fmla="*/ 1421138 w 2351866"/>
              <a:gd name="connsiteY121" fmla="*/ 1507672 h 2253343"/>
              <a:gd name="connsiteX122" fmla="*/ 1377595 w 2351866"/>
              <a:gd name="connsiteY122" fmla="*/ 1496786 h 2253343"/>
              <a:gd name="connsiteX123" fmla="*/ 1350381 w 2351866"/>
              <a:gd name="connsiteY123" fmla="*/ 1453243 h 2253343"/>
              <a:gd name="connsiteX124" fmla="*/ 1323166 w 2351866"/>
              <a:gd name="connsiteY124" fmla="*/ 1431472 h 2253343"/>
              <a:gd name="connsiteX125" fmla="*/ 1317723 w 2351866"/>
              <a:gd name="connsiteY125" fmla="*/ 1393372 h 2253343"/>
              <a:gd name="connsiteX126" fmla="*/ 1290509 w 2351866"/>
              <a:gd name="connsiteY126" fmla="*/ 1393372 h 2253343"/>
              <a:gd name="connsiteX127" fmla="*/ 1288406 w 2351866"/>
              <a:gd name="connsiteY127" fmla="*/ 1350644 h 2253343"/>
              <a:gd name="connsiteX128" fmla="*/ 1269263 w 2351866"/>
              <a:gd name="connsiteY128" fmla="*/ 1330030 h 2253343"/>
              <a:gd name="connsiteX129" fmla="*/ 1220672 w 2351866"/>
              <a:gd name="connsiteY129" fmla="*/ 1310887 h 2253343"/>
              <a:gd name="connsiteX130" fmla="*/ 1154411 w 2351866"/>
              <a:gd name="connsiteY130" fmla="*/ 1315304 h 2253343"/>
              <a:gd name="connsiteX131" fmla="*/ 1268738 w 2351866"/>
              <a:gd name="connsiteY131" fmla="*/ 1436915 h 2253343"/>
              <a:gd name="connsiteX132" fmla="*/ 1268738 w 2351866"/>
              <a:gd name="connsiteY132" fmla="*/ 1513115 h 2253343"/>
              <a:gd name="connsiteX133" fmla="*/ 1268738 w 2351866"/>
              <a:gd name="connsiteY133" fmla="*/ 1572986 h 2253343"/>
              <a:gd name="connsiteX134" fmla="*/ 1257852 w 2351866"/>
              <a:gd name="connsiteY134" fmla="*/ 1649186 h 2253343"/>
              <a:gd name="connsiteX135" fmla="*/ 1236081 w 2351866"/>
              <a:gd name="connsiteY135" fmla="*/ 1665515 h 2253343"/>
              <a:gd name="connsiteX136" fmla="*/ 1197981 w 2351866"/>
              <a:gd name="connsiteY136" fmla="*/ 1621972 h 2253343"/>
              <a:gd name="connsiteX137" fmla="*/ 1170766 w 2351866"/>
              <a:gd name="connsiteY137" fmla="*/ 1589315 h 2253343"/>
              <a:gd name="connsiteX138" fmla="*/ 1148995 w 2351866"/>
              <a:gd name="connsiteY138" fmla="*/ 1562100 h 2253343"/>
              <a:gd name="connsiteX139" fmla="*/ 1132666 w 2351866"/>
              <a:gd name="connsiteY139" fmla="*/ 1518557 h 2253343"/>
              <a:gd name="connsiteX140" fmla="*/ 1121781 w 2351866"/>
              <a:gd name="connsiteY140" fmla="*/ 1485900 h 2253343"/>
              <a:gd name="connsiteX141" fmla="*/ 1083681 w 2351866"/>
              <a:gd name="connsiteY141" fmla="*/ 1485900 h 2253343"/>
              <a:gd name="connsiteX142" fmla="*/ 1051023 w 2351866"/>
              <a:gd name="connsiteY142" fmla="*/ 1513115 h 2253343"/>
              <a:gd name="connsiteX143" fmla="*/ 1023809 w 2351866"/>
              <a:gd name="connsiteY143" fmla="*/ 1475015 h 2253343"/>
              <a:gd name="connsiteX144" fmla="*/ 1002038 w 2351866"/>
              <a:gd name="connsiteY144" fmla="*/ 1480457 h 2253343"/>
              <a:gd name="connsiteX145" fmla="*/ 974823 w 2351866"/>
              <a:gd name="connsiteY145" fmla="*/ 1534886 h 2253343"/>
              <a:gd name="connsiteX146" fmla="*/ 974823 w 2351866"/>
              <a:gd name="connsiteY146" fmla="*/ 1572986 h 2253343"/>
              <a:gd name="connsiteX147" fmla="*/ 980266 w 2351866"/>
              <a:gd name="connsiteY147" fmla="*/ 1621972 h 2253343"/>
              <a:gd name="connsiteX148" fmla="*/ 1018366 w 2351866"/>
              <a:gd name="connsiteY148" fmla="*/ 1627415 h 2253343"/>
              <a:gd name="connsiteX149" fmla="*/ 1045581 w 2351866"/>
              <a:gd name="connsiteY149" fmla="*/ 1638300 h 2253343"/>
              <a:gd name="connsiteX150" fmla="*/ 1067352 w 2351866"/>
              <a:gd name="connsiteY150" fmla="*/ 1681843 h 2253343"/>
              <a:gd name="connsiteX151" fmla="*/ 1045581 w 2351866"/>
              <a:gd name="connsiteY151" fmla="*/ 1719943 h 2253343"/>
              <a:gd name="connsiteX152" fmla="*/ 1002038 w 2351866"/>
              <a:gd name="connsiteY152" fmla="*/ 1736272 h 2253343"/>
              <a:gd name="connsiteX153" fmla="*/ 980266 w 2351866"/>
              <a:gd name="connsiteY153" fmla="*/ 1736272 h 2253343"/>
              <a:gd name="connsiteX154" fmla="*/ 953052 w 2351866"/>
              <a:gd name="connsiteY154" fmla="*/ 1758043 h 2253343"/>
              <a:gd name="connsiteX155" fmla="*/ 936723 w 2351866"/>
              <a:gd name="connsiteY155" fmla="*/ 1801586 h 2253343"/>
              <a:gd name="connsiteX156" fmla="*/ 909509 w 2351866"/>
              <a:gd name="connsiteY156" fmla="*/ 1801586 h 2253343"/>
              <a:gd name="connsiteX157" fmla="*/ 904066 w 2351866"/>
              <a:gd name="connsiteY157" fmla="*/ 1763486 h 2253343"/>
              <a:gd name="connsiteX158" fmla="*/ 904066 w 2351866"/>
              <a:gd name="connsiteY158" fmla="*/ 1730829 h 2253343"/>
              <a:gd name="connsiteX159" fmla="*/ 844195 w 2351866"/>
              <a:gd name="connsiteY159" fmla="*/ 1692729 h 2253343"/>
              <a:gd name="connsiteX160" fmla="*/ 811538 w 2351866"/>
              <a:gd name="connsiteY160" fmla="*/ 1660072 h 2253343"/>
              <a:gd name="connsiteX161" fmla="*/ 800652 w 2351866"/>
              <a:gd name="connsiteY161" fmla="*/ 1681843 h 2253343"/>
              <a:gd name="connsiteX162" fmla="*/ 806095 w 2351866"/>
              <a:gd name="connsiteY162" fmla="*/ 1741715 h 2253343"/>
              <a:gd name="connsiteX163" fmla="*/ 844195 w 2351866"/>
              <a:gd name="connsiteY163" fmla="*/ 1828800 h 2253343"/>
              <a:gd name="connsiteX164" fmla="*/ 855081 w 2351866"/>
              <a:gd name="connsiteY164" fmla="*/ 1899557 h 2253343"/>
              <a:gd name="connsiteX165" fmla="*/ 860523 w 2351866"/>
              <a:gd name="connsiteY165" fmla="*/ 1953986 h 2253343"/>
              <a:gd name="connsiteX166" fmla="*/ 865966 w 2351866"/>
              <a:gd name="connsiteY166" fmla="*/ 1997529 h 2253343"/>
              <a:gd name="connsiteX167" fmla="*/ 904066 w 2351866"/>
              <a:gd name="connsiteY167" fmla="*/ 2046515 h 2253343"/>
              <a:gd name="connsiteX168" fmla="*/ 904066 w 2351866"/>
              <a:gd name="connsiteY168" fmla="*/ 2117272 h 2253343"/>
              <a:gd name="connsiteX169" fmla="*/ 898623 w 2351866"/>
              <a:gd name="connsiteY169" fmla="*/ 2171700 h 2253343"/>
              <a:gd name="connsiteX170" fmla="*/ 860523 w 2351866"/>
              <a:gd name="connsiteY170" fmla="*/ 2231572 h 2253343"/>
              <a:gd name="connsiteX171" fmla="*/ 806095 w 2351866"/>
              <a:gd name="connsiteY171" fmla="*/ 2253343 h 2253343"/>
              <a:gd name="connsiteX172" fmla="*/ 784323 w 2351866"/>
              <a:gd name="connsiteY172" fmla="*/ 2253343 h 2253343"/>
              <a:gd name="connsiteX173" fmla="*/ 784323 w 2351866"/>
              <a:gd name="connsiteY173" fmla="*/ 2171700 h 2253343"/>
              <a:gd name="connsiteX174" fmla="*/ 795209 w 2351866"/>
              <a:gd name="connsiteY174" fmla="*/ 2111829 h 2253343"/>
              <a:gd name="connsiteX175" fmla="*/ 795209 w 2351866"/>
              <a:gd name="connsiteY175" fmla="*/ 2057400 h 2253343"/>
              <a:gd name="connsiteX176" fmla="*/ 762552 w 2351866"/>
              <a:gd name="connsiteY176" fmla="*/ 2013857 h 2253343"/>
              <a:gd name="connsiteX177" fmla="*/ 762552 w 2351866"/>
              <a:gd name="connsiteY177" fmla="*/ 1970315 h 2253343"/>
              <a:gd name="connsiteX178" fmla="*/ 719009 w 2351866"/>
              <a:gd name="connsiteY178" fmla="*/ 1970315 h 2253343"/>
              <a:gd name="connsiteX179" fmla="*/ 702681 w 2351866"/>
              <a:gd name="connsiteY179" fmla="*/ 1970315 h 2253343"/>
              <a:gd name="connsiteX180" fmla="*/ 686352 w 2351866"/>
              <a:gd name="connsiteY180" fmla="*/ 2024743 h 2253343"/>
              <a:gd name="connsiteX181" fmla="*/ 686352 w 2351866"/>
              <a:gd name="connsiteY181" fmla="*/ 2062843 h 2253343"/>
              <a:gd name="connsiteX182" fmla="*/ 653695 w 2351866"/>
              <a:gd name="connsiteY182" fmla="*/ 2117272 h 2253343"/>
              <a:gd name="connsiteX183" fmla="*/ 653695 w 2351866"/>
              <a:gd name="connsiteY183" fmla="*/ 2133600 h 2253343"/>
              <a:gd name="connsiteX184" fmla="*/ 615595 w 2351866"/>
              <a:gd name="connsiteY184" fmla="*/ 2111829 h 2253343"/>
              <a:gd name="connsiteX185" fmla="*/ 615595 w 2351866"/>
              <a:gd name="connsiteY185" fmla="*/ 2062843 h 2253343"/>
              <a:gd name="connsiteX186" fmla="*/ 615595 w 2351866"/>
              <a:gd name="connsiteY186" fmla="*/ 2013857 h 2253343"/>
              <a:gd name="connsiteX187" fmla="*/ 615595 w 2351866"/>
              <a:gd name="connsiteY187" fmla="*/ 1975757 h 2253343"/>
              <a:gd name="connsiteX188" fmla="*/ 610152 w 2351866"/>
              <a:gd name="connsiteY188" fmla="*/ 1921329 h 2253343"/>
              <a:gd name="connsiteX189" fmla="*/ 604709 w 2351866"/>
              <a:gd name="connsiteY189" fmla="*/ 1877786 h 2253343"/>
              <a:gd name="connsiteX190" fmla="*/ 582938 w 2351866"/>
              <a:gd name="connsiteY190" fmla="*/ 1856015 h 2253343"/>
              <a:gd name="connsiteX191" fmla="*/ 528509 w 2351866"/>
              <a:gd name="connsiteY191" fmla="*/ 1856015 h 2253343"/>
              <a:gd name="connsiteX192" fmla="*/ 517623 w 2351866"/>
              <a:gd name="connsiteY192" fmla="*/ 1921329 h 2253343"/>
              <a:gd name="connsiteX193" fmla="*/ 512181 w 2351866"/>
              <a:gd name="connsiteY193" fmla="*/ 1959429 h 2253343"/>
              <a:gd name="connsiteX194" fmla="*/ 506738 w 2351866"/>
              <a:gd name="connsiteY194" fmla="*/ 2008415 h 2253343"/>
              <a:gd name="connsiteX195" fmla="*/ 479523 w 2351866"/>
              <a:gd name="connsiteY195" fmla="*/ 1981200 h 2253343"/>
              <a:gd name="connsiteX196" fmla="*/ 446866 w 2351866"/>
              <a:gd name="connsiteY196" fmla="*/ 1937657 h 2253343"/>
              <a:gd name="connsiteX197" fmla="*/ 408766 w 2351866"/>
              <a:gd name="connsiteY197" fmla="*/ 1872343 h 2253343"/>
              <a:gd name="connsiteX198" fmla="*/ 381552 w 2351866"/>
              <a:gd name="connsiteY198" fmla="*/ 1828800 h 2253343"/>
              <a:gd name="connsiteX199" fmla="*/ 376109 w 2351866"/>
              <a:gd name="connsiteY199" fmla="*/ 1801586 h 2253343"/>
              <a:gd name="connsiteX200" fmla="*/ 376109 w 2351866"/>
              <a:gd name="connsiteY200" fmla="*/ 1768929 h 2253343"/>
              <a:gd name="connsiteX201" fmla="*/ 376109 w 2351866"/>
              <a:gd name="connsiteY201" fmla="*/ 1725386 h 2253343"/>
              <a:gd name="connsiteX202" fmla="*/ 419652 w 2351866"/>
              <a:gd name="connsiteY202" fmla="*/ 1709057 h 2253343"/>
              <a:gd name="connsiteX203" fmla="*/ 446866 w 2351866"/>
              <a:gd name="connsiteY203" fmla="*/ 1681843 h 2253343"/>
              <a:gd name="connsiteX204" fmla="*/ 446866 w 2351866"/>
              <a:gd name="connsiteY204" fmla="*/ 1627415 h 2253343"/>
              <a:gd name="connsiteX205" fmla="*/ 403323 w 2351866"/>
              <a:gd name="connsiteY205" fmla="*/ 1562100 h 2253343"/>
              <a:gd name="connsiteX206" fmla="*/ 359781 w 2351866"/>
              <a:gd name="connsiteY206" fmla="*/ 1534886 h 2253343"/>
              <a:gd name="connsiteX207" fmla="*/ 359781 w 2351866"/>
              <a:gd name="connsiteY207" fmla="*/ 1496786 h 2253343"/>
              <a:gd name="connsiteX208" fmla="*/ 332566 w 2351866"/>
              <a:gd name="connsiteY208" fmla="*/ 1458686 h 2253343"/>
              <a:gd name="connsiteX209" fmla="*/ 310795 w 2351866"/>
              <a:gd name="connsiteY209" fmla="*/ 1447800 h 2253343"/>
              <a:gd name="connsiteX210" fmla="*/ 321681 w 2351866"/>
              <a:gd name="connsiteY210" fmla="*/ 1409700 h 2253343"/>
              <a:gd name="connsiteX211" fmla="*/ 359781 w 2351866"/>
              <a:gd name="connsiteY211" fmla="*/ 1398815 h 2253343"/>
              <a:gd name="connsiteX212" fmla="*/ 392438 w 2351866"/>
              <a:gd name="connsiteY212" fmla="*/ 1344386 h 2253343"/>
              <a:gd name="connsiteX213" fmla="*/ 392438 w 2351866"/>
              <a:gd name="connsiteY213" fmla="*/ 1322615 h 2253343"/>
              <a:gd name="connsiteX214" fmla="*/ 435981 w 2351866"/>
              <a:gd name="connsiteY214" fmla="*/ 1322615 h 2253343"/>
              <a:gd name="connsiteX215" fmla="*/ 457752 w 2351866"/>
              <a:gd name="connsiteY215" fmla="*/ 1322615 h 2253343"/>
              <a:gd name="connsiteX216" fmla="*/ 479523 w 2351866"/>
              <a:gd name="connsiteY216" fmla="*/ 1322615 h 2253343"/>
              <a:gd name="connsiteX217" fmla="*/ 512181 w 2351866"/>
              <a:gd name="connsiteY217" fmla="*/ 1317172 h 2253343"/>
              <a:gd name="connsiteX218" fmla="*/ 539395 w 2351866"/>
              <a:gd name="connsiteY218" fmla="*/ 1295400 h 2253343"/>
              <a:gd name="connsiteX219" fmla="*/ 593823 w 2351866"/>
              <a:gd name="connsiteY219" fmla="*/ 1295400 h 2253343"/>
              <a:gd name="connsiteX220" fmla="*/ 719009 w 2351866"/>
              <a:gd name="connsiteY220" fmla="*/ 1355272 h 2253343"/>
              <a:gd name="connsiteX221" fmla="*/ 833309 w 2351866"/>
              <a:gd name="connsiteY221" fmla="*/ 1415143 h 2253343"/>
              <a:gd name="connsiteX222" fmla="*/ 844195 w 2351866"/>
              <a:gd name="connsiteY222" fmla="*/ 1453243 h 2253343"/>
              <a:gd name="connsiteX223" fmla="*/ 898623 w 2351866"/>
              <a:gd name="connsiteY223" fmla="*/ 1436915 h 2253343"/>
              <a:gd name="connsiteX224" fmla="*/ 936723 w 2351866"/>
              <a:gd name="connsiteY224" fmla="*/ 1409700 h 2253343"/>
              <a:gd name="connsiteX225" fmla="*/ 947609 w 2351866"/>
              <a:gd name="connsiteY225" fmla="*/ 1393372 h 2253343"/>
              <a:gd name="connsiteX226" fmla="*/ 871409 w 2351866"/>
              <a:gd name="connsiteY226" fmla="*/ 1366157 h 2253343"/>
              <a:gd name="connsiteX227" fmla="*/ 838752 w 2351866"/>
              <a:gd name="connsiteY227" fmla="*/ 1344386 h 2253343"/>
              <a:gd name="connsiteX228" fmla="*/ 838752 w 2351866"/>
              <a:gd name="connsiteY228" fmla="*/ 1295400 h 2253343"/>
              <a:gd name="connsiteX229" fmla="*/ 795209 w 2351866"/>
              <a:gd name="connsiteY229" fmla="*/ 1311729 h 2253343"/>
              <a:gd name="connsiteX230" fmla="*/ 778881 w 2351866"/>
              <a:gd name="connsiteY230" fmla="*/ 1295400 h 2253343"/>
              <a:gd name="connsiteX231" fmla="*/ 724452 w 2351866"/>
              <a:gd name="connsiteY231" fmla="*/ 1300843 h 2253343"/>
              <a:gd name="connsiteX232" fmla="*/ 697238 w 2351866"/>
              <a:gd name="connsiteY232" fmla="*/ 1317172 h 2253343"/>
              <a:gd name="connsiteX233" fmla="*/ 648252 w 2351866"/>
              <a:gd name="connsiteY233" fmla="*/ 1311729 h 2253343"/>
              <a:gd name="connsiteX234" fmla="*/ 615595 w 2351866"/>
              <a:gd name="connsiteY234" fmla="*/ 1279072 h 2253343"/>
              <a:gd name="connsiteX235" fmla="*/ 577495 w 2351866"/>
              <a:gd name="connsiteY235" fmla="*/ 1279072 h 2253343"/>
              <a:gd name="connsiteX236" fmla="*/ 539395 w 2351866"/>
              <a:gd name="connsiteY236" fmla="*/ 1268186 h 2253343"/>
              <a:gd name="connsiteX237" fmla="*/ 506738 w 2351866"/>
              <a:gd name="connsiteY237" fmla="*/ 1284515 h 2253343"/>
              <a:gd name="connsiteX238" fmla="*/ 495852 w 2351866"/>
              <a:gd name="connsiteY238" fmla="*/ 1300843 h 2253343"/>
              <a:gd name="connsiteX239" fmla="*/ 452309 w 2351866"/>
              <a:gd name="connsiteY239" fmla="*/ 1300843 h 2253343"/>
              <a:gd name="connsiteX240" fmla="*/ 441423 w 2351866"/>
              <a:gd name="connsiteY240" fmla="*/ 1273629 h 2253343"/>
              <a:gd name="connsiteX241" fmla="*/ 403323 w 2351866"/>
              <a:gd name="connsiteY241" fmla="*/ 1273629 h 2253343"/>
              <a:gd name="connsiteX242" fmla="*/ 370666 w 2351866"/>
              <a:gd name="connsiteY242" fmla="*/ 1273629 h 2253343"/>
              <a:gd name="connsiteX243" fmla="*/ 343452 w 2351866"/>
              <a:gd name="connsiteY243" fmla="*/ 1284515 h 2253343"/>
              <a:gd name="connsiteX244" fmla="*/ 332566 w 2351866"/>
              <a:gd name="connsiteY244" fmla="*/ 1268186 h 2253343"/>
              <a:gd name="connsiteX245" fmla="*/ 332566 w 2351866"/>
              <a:gd name="connsiteY245" fmla="*/ 1230086 h 2253343"/>
              <a:gd name="connsiteX246" fmla="*/ 316238 w 2351866"/>
              <a:gd name="connsiteY246" fmla="*/ 1208315 h 2253343"/>
              <a:gd name="connsiteX247" fmla="*/ 316238 w 2351866"/>
              <a:gd name="connsiteY247" fmla="*/ 1186543 h 2253343"/>
              <a:gd name="connsiteX248" fmla="*/ 316238 w 2351866"/>
              <a:gd name="connsiteY248" fmla="*/ 1143000 h 2253343"/>
              <a:gd name="connsiteX249" fmla="*/ 289023 w 2351866"/>
              <a:gd name="connsiteY249" fmla="*/ 1132115 h 2253343"/>
              <a:gd name="connsiteX250" fmla="*/ 261809 w 2351866"/>
              <a:gd name="connsiteY250" fmla="*/ 1132115 h 2253343"/>
              <a:gd name="connsiteX251" fmla="*/ 223709 w 2351866"/>
              <a:gd name="connsiteY251" fmla="*/ 1175657 h 2253343"/>
              <a:gd name="connsiteX252" fmla="*/ 201938 w 2351866"/>
              <a:gd name="connsiteY252" fmla="*/ 1175657 h 2253343"/>
              <a:gd name="connsiteX253" fmla="*/ 201938 w 2351866"/>
              <a:gd name="connsiteY253" fmla="*/ 1126672 h 2253343"/>
              <a:gd name="connsiteX254" fmla="*/ 201938 w 2351866"/>
              <a:gd name="connsiteY254" fmla="*/ 1050472 h 2253343"/>
              <a:gd name="connsiteX255" fmla="*/ 207381 w 2351866"/>
              <a:gd name="connsiteY255" fmla="*/ 1012372 h 2253343"/>
              <a:gd name="connsiteX256" fmla="*/ 240038 w 2351866"/>
              <a:gd name="connsiteY256" fmla="*/ 974272 h 2253343"/>
              <a:gd name="connsiteX257" fmla="*/ 256366 w 2351866"/>
              <a:gd name="connsiteY257" fmla="*/ 936172 h 2253343"/>
              <a:gd name="connsiteX258" fmla="*/ 218266 w 2351866"/>
              <a:gd name="connsiteY258" fmla="*/ 876300 h 2253343"/>
              <a:gd name="connsiteX259" fmla="*/ 174723 w 2351866"/>
              <a:gd name="connsiteY259" fmla="*/ 827315 h 2253343"/>
              <a:gd name="connsiteX260" fmla="*/ 147509 w 2351866"/>
              <a:gd name="connsiteY260" fmla="*/ 800100 h 2253343"/>
              <a:gd name="connsiteX261" fmla="*/ 162550 w 2351866"/>
              <a:gd name="connsiteY261" fmla="*/ 727949 h 2253343"/>
              <a:gd name="connsiteX262" fmla="*/ 149482 w 2351866"/>
              <a:gd name="connsiteY262" fmla="*/ 686011 h 2253343"/>
              <a:gd name="connsiteX263" fmla="*/ 118743 w 2351866"/>
              <a:gd name="connsiteY263" fmla="*/ 656483 h 2253343"/>
              <a:gd name="connsiteX264" fmla="*/ 99470 w 2351866"/>
              <a:gd name="connsiteY264" fmla="*/ 619986 h 2253343"/>
              <a:gd name="connsiteX265" fmla="*/ 68549 w 2351866"/>
              <a:gd name="connsiteY265" fmla="*/ 668052 h 2253343"/>
              <a:gd name="connsiteX266" fmla="*/ 70915 w 2351866"/>
              <a:gd name="connsiteY266" fmla="*/ 725978 h 2253343"/>
              <a:gd name="connsiteX267" fmla="*/ 111907 w 2351866"/>
              <a:gd name="connsiteY267" fmla="*/ 749879 h 2253343"/>
              <a:gd name="connsiteX268" fmla="*/ 108962 w 2351866"/>
              <a:gd name="connsiteY268" fmla="*/ 791108 h 2253343"/>
              <a:gd name="connsiteX269" fmla="*/ 48592 w 2351866"/>
              <a:gd name="connsiteY269" fmla="*/ 751351 h 2253343"/>
              <a:gd name="connsiteX270" fmla="*/ 36812 w 2351866"/>
              <a:gd name="connsiteY270" fmla="*/ 716012 h 2253343"/>
              <a:gd name="connsiteX271" fmla="*/ 44173 w 2351866"/>
              <a:gd name="connsiteY271" fmla="*/ 690981 h 2253343"/>
              <a:gd name="connsiteX272" fmla="*/ 0 w 2351866"/>
              <a:gd name="connsiteY272" fmla="*/ 632082 h 2253343"/>
              <a:gd name="connsiteX273" fmla="*/ 0 w 2351866"/>
              <a:gd name="connsiteY273" fmla="*/ 595271 h 2253343"/>
              <a:gd name="connsiteX274" fmla="*/ 60371 w 2351866"/>
              <a:gd name="connsiteY274" fmla="*/ 602633 h 2253343"/>
              <a:gd name="connsiteX275" fmla="*/ 60423 w 2351866"/>
              <a:gd name="connsiteY275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091845 w 2351866"/>
              <a:gd name="connsiteY96" fmla="*/ 990600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346298 w 2351866"/>
              <a:gd name="connsiteY104" fmla="*/ 1047751 h 2253343"/>
              <a:gd name="connsiteX105" fmla="*/ 995234 w 2351866"/>
              <a:gd name="connsiteY105" fmla="*/ 903515 h 2253343"/>
              <a:gd name="connsiteX106" fmla="*/ 943527 w 2351866"/>
              <a:gd name="connsiteY106" fmla="*/ 918482 h 2253343"/>
              <a:gd name="connsiteX107" fmla="*/ 988430 w 2351866"/>
              <a:gd name="connsiteY107" fmla="*/ 976993 h 2253343"/>
              <a:gd name="connsiteX108" fmla="*/ 1014283 w 2351866"/>
              <a:gd name="connsiteY108" fmla="*/ 1039587 h 2253343"/>
              <a:gd name="connsiteX109" fmla="*/ 1085041 w 2351866"/>
              <a:gd name="connsiteY109" fmla="*/ 1034144 h 2253343"/>
              <a:gd name="connsiteX110" fmla="*/ 1114978 w 2351866"/>
              <a:gd name="connsiteY110" fmla="*/ 1049111 h 2253343"/>
              <a:gd name="connsiteX111" fmla="*/ 1148995 w 2351866"/>
              <a:gd name="connsiteY111" fmla="*/ 1099457 h 2253343"/>
              <a:gd name="connsiteX112" fmla="*/ 1197981 w 2351866"/>
              <a:gd name="connsiteY112" fmla="*/ 1149805 h 2253343"/>
              <a:gd name="connsiteX113" fmla="*/ 1270098 w 2351866"/>
              <a:gd name="connsiteY113" fmla="*/ 1187903 h 2253343"/>
              <a:gd name="connsiteX114" fmla="*/ 1350381 w 2351866"/>
              <a:gd name="connsiteY114" fmla="*/ 1213757 h 2253343"/>
              <a:gd name="connsiteX115" fmla="*/ 1350381 w 2351866"/>
              <a:gd name="connsiteY115" fmla="*/ 1262743 h 2253343"/>
              <a:gd name="connsiteX116" fmla="*/ 1350381 w 2351866"/>
              <a:gd name="connsiteY116" fmla="*/ 1328057 h 2253343"/>
              <a:gd name="connsiteX117" fmla="*/ 1350381 w 2351866"/>
              <a:gd name="connsiteY117" fmla="*/ 1366157 h 2253343"/>
              <a:gd name="connsiteX118" fmla="*/ 1350381 w 2351866"/>
              <a:gd name="connsiteY118" fmla="*/ 1404257 h 2253343"/>
              <a:gd name="connsiteX119" fmla="*/ 1388481 w 2351866"/>
              <a:gd name="connsiteY119" fmla="*/ 1426029 h 2253343"/>
              <a:gd name="connsiteX120" fmla="*/ 1421138 w 2351866"/>
              <a:gd name="connsiteY120" fmla="*/ 1458686 h 2253343"/>
              <a:gd name="connsiteX121" fmla="*/ 1421138 w 2351866"/>
              <a:gd name="connsiteY121" fmla="*/ 1507672 h 2253343"/>
              <a:gd name="connsiteX122" fmla="*/ 1377595 w 2351866"/>
              <a:gd name="connsiteY122" fmla="*/ 1496786 h 2253343"/>
              <a:gd name="connsiteX123" fmla="*/ 1350381 w 2351866"/>
              <a:gd name="connsiteY123" fmla="*/ 1453243 h 2253343"/>
              <a:gd name="connsiteX124" fmla="*/ 1323166 w 2351866"/>
              <a:gd name="connsiteY124" fmla="*/ 1431472 h 2253343"/>
              <a:gd name="connsiteX125" fmla="*/ 1317723 w 2351866"/>
              <a:gd name="connsiteY125" fmla="*/ 1393372 h 2253343"/>
              <a:gd name="connsiteX126" fmla="*/ 1290509 w 2351866"/>
              <a:gd name="connsiteY126" fmla="*/ 1393372 h 2253343"/>
              <a:gd name="connsiteX127" fmla="*/ 1288406 w 2351866"/>
              <a:gd name="connsiteY127" fmla="*/ 1350644 h 2253343"/>
              <a:gd name="connsiteX128" fmla="*/ 1269263 w 2351866"/>
              <a:gd name="connsiteY128" fmla="*/ 1330030 h 2253343"/>
              <a:gd name="connsiteX129" fmla="*/ 1220672 w 2351866"/>
              <a:gd name="connsiteY129" fmla="*/ 1310887 h 2253343"/>
              <a:gd name="connsiteX130" fmla="*/ 1154411 w 2351866"/>
              <a:gd name="connsiteY130" fmla="*/ 1315304 h 2253343"/>
              <a:gd name="connsiteX131" fmla="*/ 1268738 w 2351866"/>
              <a:gd name="connsiteY131" fmla="*/ 1436915 h 2253343"/>
              <a:gd name="connsiteX132" fmla="*/ 1268738 w 2351866"/>
              <a:gd name="connsiteY132" fmla="*/ 1513115 h 2253343"/>
              <a:gd name="connsiteX133" fmla="*/ 1268738 w 2351866"/>
              <a:gd name="connsiteY133" fmla="*/ 1572986 h 2253343"/>
              <a:gd name="connsiteX134" fmla="*/ 1257852 w 2351866"/>
              <a:gd name="connsiteY134" fmla="*/ 1649186 h 2253343"/>
              <a:gd name="connsiteX135" fmla="*/ 1236081 w 2351866"/>
              <a:gd name="connsiteY135" fmla="*/ 1665515 h 2253343"/>
              <a:gd name="connsiteX136" fmla="*/ 1197981 w 2351866"/>
              <a:gd name="connsiteY136" fmla="*/ 1621972 h 2253343"/>
              <a:gd name="connsiteX137" fmla="*/ 1170766 w 2351866"/>
              <a:gd name="connsiteY137" fmla="*/ 1589315 h 2253343"/>
              <a:gd name="connsiteX138" fmla="*/ 1148995 w 2351866"/>
              <a:gd name="connsiteY138" fmla="*/ 1562100 h 2253343"/>
              <a:gd name="connsiteX139" fmla="*/ 1132666 w 2351866"/>
              <a:gd name="connsiteY139" fmla="*/ 1518557 h 2253343"/>
              <a:gd name="connsiteX140" fmla="*/ 1121781 w 2351866"/>
              <a:gd name="connsiteY140" fmla="*/ 1485900 h 2253343"/>
              <a:gd name="connsiteX141" fmla="*/ 1083681 w 2351866"/>
              <a:gd name="connsiteY141" fmla="*/ 1485900 h 2253343"/>
              <a:gd name="connsiteX142" fmla="*/ 1051023 w 2351866"/>
              <a:gd name="connsiteY142" fmla="*/ 1513115 h 2253343"/>
              <a:gd name="connsiteX143" fmla="*/ 1023809 w 2351866"/>
              <a:gd name="connsiteY143" fmla="*/ 1475015 h 2253343"/>
              <a:gd name="connsiteX144" fmla="*/ 1002038 w 2351866"/>
              <a:gd name="connsiteY144" fmla="*/ 1480457 h 2253343"/>
              <a:gd name="connsiteX145" fmla="*/ 974823 w 2351866"/>
              <a:gd name="connsiteY145" fmla="*/ 1534886 h 2253343"/>
              <a:gd name="connsiteX146" fmla="*/ 974823 w 2351866"/>
              <a:gd name="connsiteY146" fmla="*/ 1572986 h 2253343"/>
              <a:gd name="connsiteX147" fmla="*/ 980266 w 2351866"/>
              <a:gd name="connsiteY147" fmla="*/ 1621972 h 2253343"/>
              <a:gd name="connsiteX148" fmla="*/ 1018366 w 2351866"/>
              <a:gd name="connsiteY148" fmla="*/ 1627415 h 2253343"/>
              <a:gd name="connsiteX149" fmla="*/ 1045581 w 2351866"/>
              <a:gd name="connsiteY149" fmla="*/ 1638300 h 2253343"/>
              <a:gd name="connsiteX150" fmla="*/ 1067352 w 2351866"/>
              <a:gd name="connsiteY150" fmla="*/ 1681843 h 2253343"/>
              <a:gd name="connsiteX151" fmla="*/ 1045581 w 2351866"/>
              <a:gd name="connsiteY151" fmla="*/ 1719943 h 2253343"/>
              <a:gd name="connsiteX152" fmla="*/ 1002038 w 2351866"/>
              <a:gd name="connsiteY152" fmla="*/ 1736272 h 2253343"/>
              <a:gd name="connsiteX153" fmla="*/ 980266 w 2351866"/>
              <a:gd name="connsiteY153" fmla="*/ 1736272 h 2253343"/>
              <a:gd name="connsiteX154" fmla="*/ 953052 w 2351866"/>
              <a:gd name="connsiteY154" fmla="*/ 1758043 h 2253343"/>
              <a:gd name="connsiteX155" fmla="*/ 936723 w 2351866"/>
              <a:gd name="connsiteY155" fmla="*/ 1801586 h 2253343"/>
              <a:gd name="connsiteX156" fmla="*/ 909509 w 2351866"/>
              <a:gd name="connsiteY156" fmla="*/ 1801586 h 2253343"/>
              <a:gd name="connsiteX157" fmla="*/ 904066 w 2351866"/>
              <a:gd name="connsiteY157" fmla="*/ 1763486 h 2253343"/>
              <a:gd name="connsiteX158" fmla="*/ 904066 w 2351866"/>
              <a:gd name="connsiteY158" fmla="*/ 1730829 h 2253343"/>
              <a:gd name="connsiteX159" fmla="*/ 844195 w 2351866"/>
              <a:gd name="connsiteY159" fmla="*/ 1692729 h 2253343"/>
              <a:gd name="connsiteX160" fmla="*/ 811538 w 2351866"/>
              <a:gd name="connsiteY160" fmla="*/ 1660072 h 2253343"/>
              <a:gd name="connsiteX161" fmla="*/ 800652 w 2351866"/>
              <a:gd name="connsiteY161" fmla="*/ 1681843 h 2253343"/>
              <a:gd name="connsiteX162" fmla="*/ 806095 w 2351866"/>
              <a:gd name="connsiteY162" fmla="*/ 1741715 h 2253343"/>
              <a:gd name="connsiteX163" fmla="*/ 844195 w 2351866"/>
              <a:gd name="connsiteY163" fmla="*/ 1828800 h 2253343"/>
              <a:gd name="connsiteX164" fmla="*/ 855081 w 2351866"/>
              <a:gd name="connsiteY164" fmla="*/ 1899557 h 2253343"/>
              <a:gd name="connsiteX165" fmla="*/ 860523 w 2351866"/>
              <a:gd name="connsiteY165" fmla="*/ 1953986 h 2253343"/>
              <a:gd name="connsiteX166" fmla="*/ 865966 w 2351866"/>
              <a:gd name="connsiteY166" fmla="*/ 1997529 h 2253343"/>
              <a:gd name="connsiteX167" fmla="*/ 904066 w 2351866"/>
              <a:gd name="connsiteY167" fmla="*/ 2046515 h 2253343"/>
              <a:gd name="connsiteX168" fmla="*/ 904066 w 2351866"/>
              <a:gd name="connsiteY168" fmla="*/ 2117272 h 2253343"/>
              <a:gd name="connsiteX169" fmla="*/ 898623 w 2351866"/>
              <a:gd name="connsiteY169" fmla="*/ 2171700 h 2253343"/>
              <a:gd name="connsiteX170" fmla="*/ 860523 w 2351866"/>
              <a:gd name="connsiteY170" fmla="*/ 2231572 h 2253343"/>
              <a:gd name="connsiteX171" fmla="*/ 806095 w 2351866"/>
              <a:gd name="connsiteY171" fmla="*/ 2253343 h 2253343"/>
              <a:gd name="connsiteX172" fmla="*/ 784323 w 2351866"/>
              <a:gd name="connsiteY172" fmla="*/ 2253343 h 2253343"/>
              <a:gd name="connsiteX173" fmla="*/ 784323 w 2351866"/>
              <a:gd name="connsiteY173" fmla="*/ 2171700 h 2253343"/>
              <a:gd name="connsiteX174" fmla="*/ 795209 w 2351866"/>
              <a:gd name="connsiteY174" fmla="*/ 2111829 h 2253343"/>
              <a:gd name="connsiteX175" fmla="*/ 795209 w 2351866"/>
              <a:gd name="connsiteY175" fmla="*/ 2057400 h 2253343"/>
              <a:gd name="connsiteX176" fmla="*/ 762552 w 2351866"/>
              <a:gd name="connsiteY176" fmla="*/ 2013857 h 2253343"/>
              <a:gd name="connsiteX177" fmla="*/ 762552 w 2351866"/>
              <a:gd name="connsiteY177" fmla="*/ 1970315 h 2253343"/>
              <a:gd name="connsiteX178" fmla="*/ 719009 w 2351866"/>
              <a:gd name="connsiteY178" fmla="*/ 1970315 h 2253343"/>
              <a:gd name="connsiteX179" fmla="*/ 702681 w 2351866"/>
              <a:gd name="connsiteY179" fmla="*/ 1970315 h 2253343"/>
              <a:gd name="connsiteX180" fmla="*/ 686352 w 2351866"/>
              <a:gd name="connsiteY180" fmla="*/ 2024743 h 2253343"/>
              <a:gd name="connsiteX181" fmla="*/ 686352 w 2351866"/>
              <a:gd name="connsiteY181" fmla="*/ 2062843 h 2253343"/>
              <a:gd name="connsiteX182" fmla="*/ 653695 w 2351866"/>
              <a:gd name="connsiteY182" fmla="*/ 2117272 h 2253343"/>
              <a:gd name="connsiteX183" fmla="*/ 653695 w 2351866"/>
              <a:gd name="connsiteY183" fmla="*/ 2133600 h 2253343"/>
              <a:gd name="connsiteX184" fmla="*/ 615595 w 2351866"/>
              <a:gd name="connsiteY184" fmla="*/ 2111829 h 2253343"/>
              <a:gd name="connsiteX185" fmla="*/ 615595 w 2351866"/>
              <a:gd name="connsiteY185" fmla="*/ 2062843 h 2253343"/>
              <a:gd name="connsiteX186" fmla="*/ 615595 w 2351866"/>
              <a:gd name="connsiteY186" fmla="*/ 2013857 h 2253343"/>
              <a:gd name="connsiteX187" fmla="*/ 615595 w 2351866"/>
              <a:gd name="connsiteY187" fmla="*/ 1975757 h 2253343"/>
              <a:gd name="connsiteX188" fmla="*/ 610152 w 2351866"/>
              <a:gd name="connsiteY188" fmla="*/ 1921329 h 2253343"/>
              <a:gd name="connsiteX189" fmla="*/ 604709 w 2351866"/>
              <a:gd name="connsiteY189" fmla="*/ 1877786 h 2253343"/>
              <a:gd name="connsiteX190" fmla="*/ 582938 w 2351866"/>
              <a:gd name="connsiteY190" fmla="*/ 1856015 h 2253343"/>
              <a:gd name="connsiteX191" fmla="*/ 528509 w 2351866"/>
              <a:gd name="connsiteY191" fmla="*/ 1856015 h 2253343"/>
              <a:gd name="connsiteX192" fmla="*/ 517623 w 2351866"/>
              <a:gd name="connsiteY192" fmla="*/ 1921329 h 2253343"/>
              <a:gd name="connsiteX193" fmla="*/ 512181 w 2351866"/>
              <a:gd name="connsiteY193" fmla="*/ 1959429 h 2253343"/>
              <a:gd name="connsiteX194" fmla="*/ 506738 w 2351866"/>
              <a:gd name="connsiteY194" fmla="*/ 2008415 h 2253343"/>
              <a:gd name="connsiteX195" fmla="*/ 479523 w 2351866"/>
              <a:gd name="connsiteY195" fmla="*/ 1981200 h 2253343"/>
              <a:gd name="connsiteX196" fmla="*/ 446866 w 2351866"/>
              <a:gd name="connsiteY196" fmla="*/ 1937657 h 2253343"/>
              <a:gd name="connsiteX197" fmla="*/ 408766 w 2351866"/>
              <a:gd name="connsiteY197" fmla="*/ 1872343 h 2253343"/>
              <a:gd name="connsiteX198" fmla="*/ 381552 w 2351866"/>
              <a:gd name="connsiteY198" fmla="*/ 1828800 h 2253343"/>
              <a:gd name="connsiteX199" fmla="*/ 376109 w 2351866"/>
              <a:gd name="connsiteY199" fmla="*/ 1801586 h 2253343"/>
              <a:gd name="connsiteX200" fmla="*/ 376109 w 2351866"/>
              <a:gd name="connsiteY200" fmla="*/ 1768929 h 2253343"/>
              <a:gd name="connsiteX201" fmla="*/ 376109 w 2351866"/>
              <a:gd name="connsiteY201" fmla="*/ 1725386 h 2253343"/>
              <a:gd name="connsiteX202" fmla="*/ 419652 w 2351866"/>
              <a:gd name="connsiteY202" fmla="*/ 1709057 h 2253343"/>
              <a:gd name="connsiteX203" fmla="*/ 446866 w 2351866"/>
              <a:gd name="connsiteY203" fmla="*/ 1681843 h 2253343"/>
              <a:gd name="connsiteX204" fmla="*/ 446866 w 2351866"/>
              <a:gd name="connsiteY204" fmla="*/ 1627415 h 2253343"/>
              <a:gd name="connsiteX205" fmla="*/ 403323 w 2351866"/>
              <a:gd name="connsiteY205" fmla="*/ 1562100 h 2253343"/>
              <a:gd name="connsiteX206" fmla="*/ 359781 w 2351866"/>
              <a:gd name="connsiteY206" fmla="*/ 1534886 h 2253343"/>
              <a:gd name="connsiteX207" fmla="*/ 359781 w 2351866"/>
              <a:gd name="connsiteY207" fmla="*/ 1496786 h 2253343"/>
              <a:gd name="connsiteX208" fmla="*/ 332566 w 2351866"/>
              <a:gd name="connsiteY208" fmla="*/ 1458686 h 2253343"/>
              <a:gd name="connsiteX209" fmla="*/ 310795 w 2351866"/>
              <a:gd name="connsiteY209" fmla="*/ 1447800 h 2253343"/>
              <a:gd name="connsiteX210" fmla="*/ 321681 w 2351866"/>
              <a:gd name="connsiteY210" fmla="*/ 1409700 h 2253343"/>
              <a:gd name="connsiteX211" fmla="*/ 359781 w 2351866"/>
              <a:gd name="connsiteY211" fmla="*/ 1398815 h 2253343"/>
              <a:gd name="connsiteX212" fmla="*/ 392438 w 2351866"/>
              <a:gd name="connsiteY212" fmla="*/ 1344386 h 2253343"/>
              <a:gd name="connsiteX213" fmla="*/ 392438 w 2351866"/>
              <a:gd name="connsiteY213" fmla="*/ 1322615 h 2253343"/>
              <a:gd name="connsiteX214" fmla="*/ 435981 w 2351866"/>
              <a:gd name="connsiteY214" fmla="*/ 1322615 h 2253343"/>
              <a:gd name="connsiteX215" fmla="*/ 457752 w 2351866"/>
              <a:gd name="connsiteY215" fmla="*/ 1322615 h 2253343"/>
              <a:gd name="connsiteX216" fmla="*/ 479523 w 2351866"/>
              <a:gd name="connsiteY216" fmla="*/ 1322615 h 2253343"/>
              <a:gd name="connsiteX217" fmla="*/ 512181 w 2351866"/>
              <a:gd name="connsiteY217" fmla="*/ 1317172 h 2253343"/>
              <a:gd name="connsiteX218" fmla="*/ 539395 w 2351866"/>
              <a:gd name="connsiteY218" fmla="*/ 1295400 h 2253343"/>
              <a:gd name="connsiteX219" fmla="*/ 593823 w 2351866"/>
              <a:gd name="connsiteY219" fmla="*/ 1295400 h 2253343"/>
              <a:gd name="connsiteX220" fmla="*/ 719009 w 2351866"/>
              <a:gd name="connsiteY220" fmla="*/ 1355272 h 2253343"/>
              <a:gd name="connsiteX221" fmla="*/ 833309 w 2351866"/>
              <a:gd name="connsiteY221" fmla="*/ 1415143 h 2253343"/>
              <a:gd name="connsiteX222" fmla="*/ 844195 w 2351866"/>
              <a:gd name="connsiteY222" fmla="*/ 1453243 h 2253343"/>
              <a:gd name="connsiteX223" fmla="*/ 898623 w 2351866"/>
              <a:gd name="connsiteY223" fmla="*/ 1436915 h 2253343"/>
              <a:gd name="connsiteX224" fmla="*/ 936723 w 2351866"/>
              <a:gd name="connsiteY224" fmla="*/ 1409700 h 2253343"/>
              <a:gd name="connsiteX225" fmla="*/ 947609 w 2351866"/>
              <a:gd name="connsiteY225" fmla="*/ 1393372 h 2253343"/>
              <a:gd name="connsiteX226" fmla="*/ 871409 w 2351866"/>
              <a:gd name="connsiteY226" fmla="*/ 1366157 h 2253343"/>
              <a:gd name="connsiteX227" fmla="*/ 838752 w 2351866"/>
              <a:gd name="connsiteY227" fmla="*/ 1344386 h 2253343"/>
              <a:gd name="connsiteX228" fmla="*/ 838752 w 2351866"/>
              <a:gd name="connsiteY228" fmla="*/ 1295400 h 2253343"/>
              <a:gd name="connsiteX229" fmla="*/ 795209 w 2351866"/>
              <a:gd name="connsiteY229" fmla="*/ 1311729 h 2253343"/>
              <a:gd name="connsiteX230" fmla="*/ 778881 w 2351866"/>
              <a:gd name="connsiteY230" fmla="*/ 1295400 h 2253343"/>
              <a:gd name="connsiteX231" fmla="*/ 724452 w 2351866"/>
              <a:gd name="connsiteY231" fmla="*/ 1300843 h 2253343"/>
              <a:gd name="connsiteX232" fmla="*/ 697238 w 2351866"/>
              <a:gd name="connsiteY232" fmla="*/ 1317172 h 2253343"/>
              <a:gd name="connsiteX233" fmla="*/ 648252 w 2351866"/>
              <a:gd name="connsiteY233" fmla="*/ 1311729 h 2253343"/>
              <a:gd name="connsiteX234" fmla="*/ 615595 w 2351866"/>
              <a:gd name="connsiteY234" fmla="*/ 1279072 h 2253343"/>
              <a:gd name="connsiteX235" fmla="*/ 577495 w 2351866"/>
              <a:gd name="connsiteY235" fmla="*/ 1279072 h 2253343"/>
              <a:gd name="connsiteX236" fmla="*/ 539395 w 2351866"/>
              <a:gd name="connsiteY236" fmla="*/ 1268186 h 2253343"/>
              <a:gd name="connsiteX237" fmla="*/ 506738 w 2351866"/>
              <a:gd name="connsiteY237" fmla="*/ 1284515 h 2253343"/>
              <a:gd name="connsiteX238" fmla="*/ 495852 w 2351866"/>
              <a:gd name="connsiteY238" fmla="*/ 1300843 h 2253343"/>
              <a:gd name="connsiteX239" fmla="*/ 452309 w 2351866"/>
              <a:gd name="connsiteY239" fmla="*/ 1300843 h 2253343"/>
              <a:gd name="connsiteX240" fmla="*/ 441423 w 2351866"/>
              <a:gd name="connsiteY240" fmla="*/ 1273629 h 2253343"/>
              <a:gd name="connsiteX241" fmla="*/ 403323 w 2351866"/>
              <a:gd name="connsiteY241" fmla="*/ 1273629 h 2253343"/>
              <a:gd name="connsiteX242" fmla="*/ 370666 w 2351866"/>
              <a:gd name="connsiteY242" fmla="*/ 1273629 h 2253343"/>
              <a:gd name="connsiteX243" fmla="*/ 343452 w 2351866"/>
              <a:gd name="connsiteY243" fmla="*/ 1284515 h 2253343"/>
              <a:gd name="connsiteX244" fmla="*/ 332566 w 2351866"/>
              <a:gd name="connsiteY244" fmla="*/ 1268186 h 2253343"/>
              <a:gd name="connsiteX245" fmla="*/ 332566 w 2351866"/>
              <a:gd name="connsiteY245" fmla="*/ 1230086 h 2253343"/>
              <a:gd name="connsiteX246" fmla="*/ 316238 w 2351866"/>
              <a:gd name="connsiteY246" fmla="*/ 1208315 h 2253343"/>
              <a:gd name="connsiteX247" fmla="*/ 316238 w 2351866"/>
              <a:gd name="connsiteY247" fmla="*/ 1186543 h 2253343"/>
              <a:gd name="connsiteX248" fmla="*/ 316238 w 2351866"/>
              <a:gd name="connsiteY248" fmla="*/ 1143000 h 2253343"/>
              <a:gd name="connsiteX249" fmla="*/ 289023 w 2351866"/>
              <a:gd name="connsiteY249" fmla="*/ 1132115 h 2253343"/>
              <a:gd name="connsiteX250" fmla="*/ 261809 w 2351866"/>
              <a:gd name="connsiteY250" fmla="*/ 1132115 h 2253343"/>
              <a:gd name="connsiteX251" fmla="*/ 223709 w 2351866"/>
              <a:gd name="connsiteY251" fmla="*/ 1175657 h 2253343"/>
              <a:gd name="connsiteX252" fmla="*/ 201938 w 2351866"/>
              <a:gd name="connsiteY252" fmla="*/ 1175657 h 2253343"/>
              <a:gd name="connsiteX253" fmla="*/ 201938 w 2351866"/>
              <a:gd name="connsiteY253" fmla="*/ 1126672 h 2253343"/>
              <a:gd name="connsiteX254" fmla="*/ 201938 w 2351866"/>
              <a:gd name="connsiteY254" fmla="*/ 1050472 h 2253343"/>
              <a:gd name="connsiteX255" fmla="*/ 207381 w 2351866"/>
              <a:gd name="connsiteY255" fmla="*/ 1012372 h 2253343"/>
              <a:gd name="connsiteX256" fmla="*/ 240038 w 2351866"/>
              <a:gd name="connsiteY256" fmla="*/ 974272 h 2253343"/>
              <a:gd name="connsiteX257" fmla="*/ 256366 w 2351866"/>
              <a:gd name="connsiteY257" fmla="*/ 936172 h 2253343"/>
              <a:gd name="connsiteX258" fmla="*/ 218266 w 2351866"/>
              <a:gd name="connsiteY258" fmla="*/ 876300 h 2253343"/>
              <a:gd name="connsiteX259" fmla="*/ 174723 w 2351866"/>
              <a:gd name="connsiteY259" fmla="*/ 827315 h 2253343"/>
              <a:gd name="connsiteX260" fmla="*/ 147509 w 2351866"/>
              <a:gd name="connsiteY260" fmla="*/ 800100 h 2253343"/>
              <a:gd name="connsiteX261" fmla="*/ 162550 w 2351866"/>
              <a:gd name="connsiteY261" fmla="*/ 727949 h 2253343"/>
              <a:gd name="connsiteX262" fmla="*/ 149482 w 2351866"/>
              <a:gd name="connsiteY262" fmla="*/ 686011 h 2253343"/>
              <a:gd name="connsiteX263" fmla="*/ 118743 w 2351866"/>
              <a:gd name="connsiteY263" fmla="*/ 656483 h 2253343"/>
              <a:gd name="connsiteX264" fmla="*/ 99470 w 2351866"/>
              <a:gd name="connsiteY264" fmla="*/ 619986 h 2253343"/>
              <a:gd name="connsiteX265" fmla="*/ 68549 w 2351866"/>
              <a:gd name="connsiteY265" fmla="*/ 668052 h 2253343"/>
              <a:gd name="connsiteX266" fmla="*/ 70915 w 2351866"/>
              <a:gd name="connsiteY266" fmla="*/ 725978 h 2253343"/>
              <a:gd name="connsiteX267" fmla="*/ 111907 w 2351866"/>
              <a:gd name="connsiteY267" fmla="*/ 749879 h 2253343"/>
              <a:gd name="connsiteX268" fmla="*/ 108962 w 2351866"/>
              <a:gd name="connsiteY268" fmla="*/ 791108 h 2253343"/>
              <a:gd name="connsiteX269" fmla="*/ 48592 w 2351866"/>
              <a:gd name="connsiteY269" fmla="*/ 751351 h 2253343"/>
              <a:gd name="connsiteX270" fmla="*/ 36812 w 2351866"/>
              <a:gd name="connsiteY270" fmla="*/ 716012 h 2253343"/>
              <a:gd name="connsiteX271" fmla="*/ 44173 w 2351866"/>
              <a:gd name="connsiteY271" fmla="*/ 690981 h 2253343"/>
              <a:gd name="connsiteX272" fmla="*/ 0 w 2351866"/>
              <a:gd name="connsiteY272" fmla="*/ 632082 h 2253343"/>
              <a:gd name="connsiteX273" fmla="*/ 0 w 2351866"/>
              <a:gd name="connsiteY273" fmla="*/ 595271 h 2253343"/>
              <a:gd name="connsiteX274" fmla="*/ 60371 w 2351866"/>
              <a:gd name="connsiteY274" fmla="*/ 602633 h 2253343"/>
              <a:gd name="connsiteX275" fmla="*/ 60423 w 2351866"/>
              <a:gd name="connsiteY275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00010 w 2351866"/>
              <a:gd name="connsiteY96" fmla="*/ 945696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346298 w 2351866"/>
              <a:gd name="connsiteY104" fmla="*/ 1047751 h 2253343"/>
              <a:gd name="connsiteX105" fmla="*/ 995234 w 2351866"/>
              <a:gd name="connsiteY105" fmla="*/ 903515 h 2253343"/>
              <a:gd name="connsiteX106" fmla="*/ 943527 w 2351866"/>
              <a:gd name="connsiteY106" fmla="*/ 918482 h 2253343"/>
              <a:gd name="connsiteX107" fmla="*/ 988430 w 2351866"/>
              <a:gd name="connsiteY107" fmla="*/ 976993 h 2253343"/>
              <a:gd name="connsiteX108" fmla="*/ 1014283 w 2351866"/>
              <a:gd name="connsiteY108" fmla="*/ 1039587 h 2253343"/>
              <a:gd name="connsiteX109" fmla="*/ 1085041 w 2351866"/>
              <a:gd name="connsiteY109" fmla="*/ 1034144 h 2253343"/>
              <a:gd name="connsiteX110" fmla="*/ 1114978 w 2351866"/>
              <a:gd name="connsiteY110" fmla="*/ 1049111 h 2253343"/>
              <a:gd name="connsiteX111" fmla="*/ 1148995 w 2351866"/>
              <a:gd name="connsiteY111" fmla="*/ 1099457 h 2253343"/>
              <a:gd name="connsiteX112" fmla="*/ 1197981 w 2351866"/>
              <a:gd name="connsiteY112" fmla="*/ 1149805 h 2253343"/>
              <a:gd name="connsiteX113" fmla="*/ 1270098 w 2351866"/>
              <a:gd name="connsiteY113" fmla="*/ 1187903 h 2253343"/>
              <a:gd name="connsiteX114" fmla="*/ 1350381 w 2351866"/>
              <a:gd name="connsiteY114" fmla="*/ 1213757 h 2253343"/>
              <a:gd name="connsiteX115" fmla="*/ 1350381 w 2351866"/>
              <a:gd name="connsiteY115" fmla="*/ 1262743 h 2253343"/>
              <a:gd name="connsiteX116" fmla="*/ 1350381 w 2351866"/>
              <a:gd name="connsiteY116" fmla="*/ 1328057 h 2253343"/>
              <a:gd name="connsiteX117" fmla="*/ 1350381 w 2351866"/>
              <a:gd name="connsiteY117" fmla="*/ 1366157 h 2253343"/>
              <a:gd name="connsiteX118" fmla="*/ 1350381 w 2351866"/>
              <a:gd name="connsiteY118" fmla="*/ 1404257 h 2253343"/>
              <a:gd name="connsiteX119" fmla="*/ 1388481 w 2351866"/>
              <a:gd name="connsiteY119" fmla="*/ 1426029 h 2253343"/>
              <a:gd name="connsiteX120" fmla="*/ 1421138 w 2351866"/>
              <a:gd name="connsiteY120" fmla="*/ 1458686 h 2253343"/>
              <a:gd name="connsiteX121" fmla="*/ 1421138 w 2351866"/>
              <a:gd name="connsiteY121" fmla="*/ 1507672 h 2253343"/>
              <a:gd name="connsiteX122" fmla="*/ 1377595 w 2351866"/>
              <a:gd name="connsiteY122" fmla="*/ 1496786 h 2253343"/>
              <a:gd name="connsiteX123" fmla="*/ 1350381 w 2351866"/>
              <a:gd name="connsiteY123" fmla="*/ 1453243 h 2253343"/>
              <a:gd name="connsiteX124" fmla="*/ 1323166 w 2351866"/>
              <a:gd name="connsiteY124" fmla="*/ 1431472 h 2253343"/>
              <a:gd name="connsiteX125" fmla="*/ 1317723 w 2351866"/>
              <a:gd name="connsiteY125" fmla="*/ 1393372 h 2253343"/>
              <a:gd name="connsiteX126" fmla="*/ 1290509 w 2351866"/>
              <a:gd name="connsiteY126" fmla="*/ 1393372 h 2253343"/>
              <a:gd name="connsiteX127" fmla="*/ 1288406 w 2351866"/>
              <a:gd name="connsiteY127" fmla="*/ 1350644 h 2253343"/>
              <a:gd name="connsiteX128" fmla="*/ 1269263 w 2351866"/>
              <a:gd name="connsiteY128" fmla="*/ 1330030 h 2253343"/>
              <a:gd name="connsiteX129" fmla="*/ 1220672 w 2351866"/>
              <a:gd name="connsiteY129" fmla="*/ 1310887 h 2253343"/>
              <a:gd name="connsiteX130" fmla="*/ 1154411 w 2351866"/>
              <a:gd name="connsiteY130" fmla="*/ 1315304 h 2253343"/>
              <a:gd name="connsiteX131" fmla="*/ 1268738 w 2351866"/>
              <a:gd name="connsiteY131" fmla="*/ 1436915 h 2253343"/>
              <a:gd name="connsiteX132" fmla="*/ 1268738 w 2351866"/>
              <a:gd name="connsiteY132" fmla="*/ 1513115 h 2253343"/>
              <a:gd name="connsiteX133" fmla="*/ 1268738 w 2351866"/>
              <a:gd name="connsiteY133" fmla="*/ 1572986 h 2253343"/>
              <a:gd name="connsiteX134" fmla="*/ 1257852 w 2351866"/>
              <a:gd name="connsiteY134" fmla="*/ 1649186 h 2253343"/>
              <a:gd name="connsiteX135" fmla="*/ 1236081 w 2351866"/>
              <a:gd name="connsiteY135" fmla="*/ 1665515 h 2253343"/>
              <a:gd name="connsiteX136" fmla="*/ 1197981 w 2351866"/>
              <a:gd name="connsiteY136" fmla="*/ 1621972 h 2253343"/>
              <a:gd name="connsiteX137" fmla="*/ 1170766 w 2351866"/>
              <a:gd name="connsiteY137" fmla="*/ 1589315 h 2253343"/>
              <a:gd name="connsiteX138" fmla="*/ 1148995 w 2351866"/>
              <a:gd name="connsiteY138" fmla="*/ 1562100 h 2253343"/>
              <a:gd name="connsiteX139" fmla="*/ 1132666 w 2351866"/>
              <a:gd name="connsiteY139" fmla="*/ 1518557 h 2253343"/>
              <a:gd name="connsiteX140" fmla="*/ 1121781 w 2351866"/>
              <a:gd name="connsiteY140" fmla="*/ 1485900 h 2253343"/>
              <a:gd name="connsiteX141" fmla="*/ 1083681 w 2351866"/>
              <a:gd name="connsiteY141" fmla="*/ 1485900 h 2253343"/>
              <a:gd name="connsiteX142" fmla="*/ 1051023 w 2351866"/>
              <a:gd name="connsiteY142" fmla="*/ 1513115 h 2253343"/>
              <a:gd name="connsiteX143" fmla="*/ 1023809 w 2351866"/>
              <a:gd name="connsiteY143" fmla="*/ 1475015 h 2253343"/>
              <a:gd name="connsiteX144" fmla="*/ 1002038 w 2351866"/>
              <a:gd name="connsiteY144" fmla="*/ 1480457 h 2253343"/>
              <a:gd name="connsiteX145" fmla="*/ 974823 w 2351866"/>
              <a:gd name="connsiteY145" fmla="*/ 1534886 h 2253343"/>
              <a:gd name="connsiteX146" fmla="*/ 974823 w 2351866"/>
              <a:gd name="connsiteY146" fmla="*/ 1572986 h 2253343"/>
              <a:gd name="connsiteX147" fmla="*/ 980266 w 2351866"/>
              <a:gd name="connsiteY147" fmla="*/ 1621972 h 2253343"/>
              <a:gd name="connsiteX148" fmla="*/ 1018366 w 2351866"/>
              <a:gd name="connsiteY148" fmla="*/ 1627415 h 2253343"/>
              <a:gd name="connsiteX149" fmla="*/ 1045581 w 2351866"/>
              <a:gd name="connsiteY149" fmla="*/ 1638300 h 2253343"/>
              <a:gd name="connsiteX150" fmla="*/ 1067352 w 2351866"/>
              <a:gd name="connsiteY150" fmla="*/ 1681843 h 2253343"/>
              <a:gd name="connsiteX151" fmla="*/ 1045581 w 2351866"/>
              <a:gd name="connsiteY151" fmla="*/ 1719943 h 2253343"/>
              <a:gd name="connsiteX152" fmla="*/ 1002038 w 2351866"/>
              <a:gd name="connsiteY152" fmla="*/ 1736272 h 2253343"/>
              <a:gd name="connsiteX153" fmla="*/ 980266 w 2351866"/>
              <a:gd name="connsiteY153" fmla="*/ 1736272 h 2253343"/>
              <a:gd name="connsiteX154" fmla="*/ 953052 w 2351866"/>
              <a:gd name="connsiteY154" fmla="*/ 1758043 h 2253343"/>
              <a:gd name="connsiteX155" fmla="*/ 936723 w 2351866"/>
              <a:gd name="connsiteY155" fmla="*/ 1801586 h 2253343"/>
              <a:gd name="connsiteX156" fmla="*/ 909509 w 2351866"/>
              <a:gd name="connsiteY156" fmla="*/ 1801586 h 2253343"/>
              <a:gd name="connsiteX157" fmla="*/ 904066 w 2351866"/>
              <a:gd name="connsiteY157" fmla="*/ 1763486 h 2253343"/>
              <a:gd name="connsiteX158" fmla="*/ 904066 w 2351866"/>
              <a:gd name="connsiteY158" fmla="*/ 1730829 h 2253343"/>
              <a:gd name="connsiteX159" fmla="*/ 844195 w 2351866"/>
              <a:gd name="connsiteY159" fmla="*/ 1692729 h 2253343"/>
              <a:gd name="connsiteX160" fmla="*/ 811538 w 2351866"/>
              <a:gd name="connsiteY160" fmla="*/ 1660072 h 2253343"/>
              <a:gd name="connsiteX161" fmla="*/ 800652 w 2351866"/>
              <a:gd name="connsiteY161" fmla="*/ 1681843 h 2253343"/>
              <a:gd name="connsiteX162" fmla="*/ 806095 w 2351866"/>
              <a:gd name="connsiteY162" fmla="*/ 1741715 h 2253343"/>
              <a:gd name="connsiteX163" fmla="*/ 844195 w 2351866"/>
              <a:gd name="connsiteY163" fmla="*/ 1828800 h 2253343"/>
              <a:gd name="connsiteX164" fmla="*/ 855081 w 2351866"/>
              <a:gd name="connsiteY164" fmla="*/ 1899557 h 2253343"/>
              <a:gd name="connsiteX165" fmla="*/ 860523 w 2351866"/>
              <a:gd name="connsiteY165" fmla="*/ 1953986 h 2253343"/>
              <a:gd name="connsiteX166" fmla="*/ 865966 w 2351866"/>
              <a:gd name="connsiteY166" fmla="*/ 1997529 h 2253343"/>
              <a:gd name="connsiteX167" fmla="*/ 904066 w 2351866"/>
              <a:gd name="connsiteY167" fmla="*/ 2046515 h 2253343"/>
              <a:gd name="connsiteX168" fmla="*/ 904066 w 2351866"/>
              <a:gd name="connsiteY168" fmla="*/ 2117272 h 2253343"/>
              <a:gd name="connsiteX169" fmla="*/ 898623 w 2351866"/>
              <a:gd name="connsiteY169" fmla="*/ 2171700 h 2253343"/>
              <a:gd name="connsiteX170" fmla="*/ 860523 w 2351866"/>
              <a:gd name="connsiteY170" fmla="*/ 2231572 h 2253343"/>
              <a:gd name="connsiteX171" fmla="*/ 806095 w 2351866"/>
              <a:gd name="connsiteY171" fmla="*/ 2253343 h 2253343"/>
              <a:gd name="connsiteX172" fmla="*/ 784323 w 2351866"/>
              <a:gd name="connsiteY172" fmla="*/ 2253343 h 2253343"/>
              <a:gd name="connsiteX173" fmla="*/ 784323 w 2351866"/>
              <a:gd name="connsiteY173" fmla="*/ 2171700 h 2253343"/>
              <a:gd name="connsiteX174" fmla="*/ 795209 w 2351866"/>
              <a:gd name="connsiteY174" fmla="*/ 2111829 h 2253343"/>
              <a:gd name="connsiteX175" fmla="*/ 795209 w 2351866"/>
              <a:gd name="connsiteY175" fmla="*/ 2057400 h 2253343"/>
              <a:gd name="connsiteX176" fmla="*/ 762552 w 2351866"/>
              <a:gd name="connsiteY176" fmla="*/ 2013857 h 2253343"/>
              <a:gd name="connsiteX177" fmla="*/ 762552 w 2351866"/>
              <a:gd name="connsiteY177" fmla="*/ 1970315 h 2253343"/>
              <a:gd name="connsiteX178" fmla="*/ 719009 w 2351866"/>
              <a:gd name="connsiteY178" fmla="*/ 1970315 h 2253343"/>
              <a:gd name="connsiteX179" fmla="*/ 702681 w 2351866"/>
              <a:gd name="connsiteY179" fmla="*/ 1970315 h 2253343"/>
              <a:gd name="connsiteX180" fmla="*/ 686352 w 2351866"/>
              <a:gd name="connsiteY180" fmla="*/ 2024743 h 2253343"/>
              <a:gd name="connsiteX181" fmla="*/ 686352 w 2351866"/>
              <a:gd name="connsiteY181" fmla="*/ 2062843 h 2253343"/>
              <a:gd name="connsiteX182" fmla="*/ 653695 w 2351866"/>
              <a:gd name="connsiteY182" fmla="*/ 2117272 h 2253343"/>
              <a:gd name="connsiteX183" fmla="*/ 653695 w 2351866"/>
              <a:gd name="connsiteY183" fmla="*/ 2133600 h 2253343"/>
              <a:gd name="connsiteX184" fmla="*/ 615595 w 2351866"/>
              <a:gd name="connsiteY184" fmla="*/ 2111829 h 2253343"/>
              <a:gd name="connsiteX185" fmla="*/ 615595 w 2351866"/>
              <a:gd name="connsiteY185" fmla="*/ 2062843 h 2253343"/>
              <a:gd name="connsiteX186" fmla="*/ 615595 w 2351866"/>
              <a:gd name="connsiteY186" fmla="*/ 2013857 h 2253343"/>
              <a:gd name="connsiteX187" fmla="*/ 615595 w 2351866"/>
              <a:gd name="connsiteY187" fmla="*/ 1975757 h 2253343"/>
              <a:gd name="connsiteX188" fmla="*/ 610152 w 2351866"/>
              <a:gd name="connsiteY188" fmla="*/ 1921329 h 2253343"/>
              <a:gd name="connsiteX189" fmla="*/ 604709 w 2351866"/>
              <a:gd name="connsiteY189" fmla="*/ 1877786 h 2253343"/>
              <a:gd name="connsiteX190" fmla="*/ 582938 w 2351866"/>
              <a:gd name="connsiteY190" fmla="*/ 1856015 h 2253343"/>
              <a:gd name="connsiteX191" fmla="*/ 528509 w 2351866"/>
              <a:gd name="connsiteY191" fmla="*/ 1856015 h 2253343"/>
              <a:gd name="connsiteX192" fmla="*/ 517623 w 2351866"/>
              <a:gd name="connsiteY192" fmla="*/ 1921329 h 2253343"/>
              <a:gd name="connsiteX193" fmla="*/ 512181 w 2351866"/>
              <a:gd name="connsiteY193" fmla="*/ 1959429 h 2253343"/>
              <a:gd name="connsiteX194" fmla="*/ 506738 w 2351866"/>
              <a:gd name="connsiteY194" fmla="*/ 2008415 h 2253343"/>
              <a:gd name="connsiteX195" fmla="*/ 479523 w 2351866"/>
              <a:gd name="connsiteY195" fmla="*/ 1981200 h 2253343"/>
              <a:gd name="connsiteX196" fmla="*/ 446866 w 2351866"/>
              <a:gd name="connsiteY196" fmla="*/ 1937657 h 2253343"/>
              <a:gd name="connsiteX197" fmla="*/ 408766 w 2351866"/>
              <a:gd name="connsiteY197" fmla="*/ 1872343 h 2253343"/>
              <a:gd name="connsiteX198" fmla="*/ 381552 w 2351866"/>
              <a:gd name="connsiteY198" fmla="*/ 1828800 h 2253343"/>
              <a:gd name="connsiteX199" fmla="*/ 376109 w 2351866"/>
              <a:gd name="connsiteY199" fmla="*/ 1801586 h 2253343"/>
              <a:gd name="connsiteX200" fmla="*/ 376109 w 2351866"/>
              <a:gd name="connsiteY200" fmla="*/ 1768929 h 2253343"/>
              <a:gd name="connsiteX201" fmla="*/ 376109 w 2351866"/>
              <a:gd name="connsiteY201" fmla="*/ 1725386 h 2253343"/>
              <a:gd name="connsiteX202" fmla="*/ 419652 w 2351866"/>
              <a:gd name="connsiteY202" fmla="*/ 1709057 h 2253343"/>
              <a:gd name="connsiteX203" fmla="*/ 446866 w 2351866"/>
              <a:gd name="connsiteY203" fmla="*/ 1681843 h 2253343"/>
              <a:gd name="connsiteX204" fmla="*/ 446866 w 2351866"/>
              <a:gd name="connsiteY204" fmla="*/ 1627415 h 2253343"/>
              <a:gd name="connsiteX205" fmla="*/ 403323 w 2351866"/>
              <a:gd name="connsiteY205" fmla="*/ 1562100 h 2253343"/>
              <a:gd name="connsiteX206" fmla="*/ 359781 w 2351866"/>
              <a:gd name="connsiteY206" fmla="*/ 1534886 h 2253343"/>
              <a:gd name="connsiteX207" fmla="*/ 359781 w 2351866"/>
              <a:gd name="connsiteY207" fmla="*/ 1496786 h 2253343"/>
              <a:gd name="connsiteX208" fmla="*/ 332566 w 2351866"/>
              <a:gd name="connsiteY208" fmla="*/ 1458686 h 2253343"/>
              <a:gd name="connsiteX209" fmla="*/ 310795 w 2351866"/>
              <a:gd name="connsiteY209" fmla="*/ 1447800 h 2253343"/>
              <a:gd name="connsiteX210" fmla="*/ 321681 w 2351866"/>
              <a:gd name="connsiteY210" fmla="*/ 1409700 h 2253343"/>
              <a:gd name="connsiteX211" fmla="*/ 359781 w 2351866"/>
              <a:gd name="connsiteY211" fmla="*/ 1398815 h 2253343"/>
              <a:gd name="connsiteX212" fmla="*/ 392438 w 2351866"/>
              <a:gd name="connsiteY212" fmla="*/ 1344386 h 2253343"/>
              <a:gd name="connsiteX213" fmla="*/ 392438 w 2351866"/>
              <a:gd name="connsiteY213" fmla="*/ 1322615 h 2253343"/>
              <a:gd name="connsiteX214" fmla="*/ 435981 w 2351866"/>
              <a:gd name="connsiteY214" fmla="*/ 1322615 h 2253343"/>
              <a:gd name="connsiteX215" fmla="*/ 457752 w 2351866"/>
              <a:gd name="connsiteY215" fmla="*/ 1322615 h 2253343"/>
              <a:gd name="connsiteX216" fmla="*/ 479523 w 2351866"/>
              <a:gd name="connsiteY216" fmla="*/ 1322615 h 2253343"/>
              <a:gd name="connsiteX217" fmla="*/ 512181 w 2351866"/>
              <a:gd name="connsiteY217" fmla="*/ 1317172 h 2253343"/>
              <a:gd name="connsiteX218" fmla="*/ 539395 w 2351866"/>
              <a:gd name="connsiteY218" fmla="*/ 1295400 h 2253343"/>
              <a:gd name="connsiteX219" fmla="*/ 593823 w 2351866"/>
              <a:gd name="connsiteY219" fmla="*/ 1295400 h 2253343"/>
              <a:gd name="connsiteX220" fmla="*/ 719009 w 2351866"/>
              <a:gd name="connsiteY220" fmla="*/ 1355272 h 2253343"/>
              <a:gd name="connsiteX221" fmla="*/ 833309 w 2351866"/>
              <a:gd name="connsiteY221" fmla="*/ 1415143 h 2253343"/>
              <a:gd name="connsiteX222" fmla="*/ 844195 w 2351866"/>
              <a:gd name="connsiteY222" fmla="*/ 1453243 h 2253343"/>
              <a:gd name="connsiteX223" fmla="*/ 898623 w 2351866"/>
              <a:gd name="connsiteY223" fmla="*/ 1436915 h 2253343"/>
              <a:gd name="connsiteX224" fmla="*/ 936723 w 2351866"/>
              <a:gd name="connsiteY224" fmla="*/ 1409700 h 2253343"/>
              <a:gd name="connsiteX225" fmla="*/ 947609 w 2351866"/>
              <a:gd name="connsiteY225" fmla="*/ 1393372 h 2253343"/>
              <a:gd name="connsiteX226" fmla="*/ 871409 w 2351866"/>
              <a:gd name="connsiteY226" fmla="*/ 1366157 h 2253343"/>
              <a:gd name="connsiteX227" fmla="*/ 838752 w 2351866"/>
              <a:gd name="connsiteY227" fmla="*/ 1344386 h 2253343"/>
              <a:gd name="connsiteX228" fmla="*/ 838752 w 2351866"/>
              <a:gd name="connsiteY228" fmla="*/ 1295400 h 2253343"/>
              <a:gd name="connsiteX229" fmla="*/ 795209 w 2351866"/>
              <a:gd name="connsiteY229" fmla="*/ 1311729 h 2253343"/>
              <a:gd name="connsiteX230" fmla="*/ 778881 w 2351866"/>
              <a:gd name="connsiteY230" fmla="*/ 1295400 h 2253343"/>
              <a:gd name="connsiteX231" fmla="*/ 724452 w 2351866"/>
              <a:gd name="connsiteY231" fmla="*/ 1300843 h 2253343"/>
              <a:gd name="connsiteX232" fmla="*/ 697238 w 2351866"/>
              <a:gd name="connsiteY232" fmla="*/ 1317172 h 2253343"/>
              <a:gd name="connsiteX233" fmla="*/ 648252 w 2351866"/>
              <a:gd name="connsiteY233" fmla="*/ 1311729 h 2253343"/>
              <a:gd name="connsiteX234" fmla="*/ 615595 w 2351866"/>
              <a:gd name="connsiteY234" fmla="*/ 1279072 h 2253343"/>
              <a:gd name="connsiteX235" fmla="*/ 577495 w 2351866"/>
              <a:gd name="connsiteY235" fmla="*/ 1279072 h 2253343"/>
              <a:gd name="connsiteX236" fmla="*/ 539395 w 2351866"/>
              <a:gd name="connsiteY236" fmla="*/ 1268186 h 2253343"/>
              <a:gd name="connsiteX237" fmla="*/ 506738 w 2351866"/>
              <a:gd name="connsiteY237" fmla="*/ 1284515 h 2253343"/>
              <a:gd name="connsiteX238" fmla="*/ 495852 w 2351866"/>
              <a:gd name="connsiteY238" fmla="*/ 1300843 h 2253343"/>
              <a:gd name="connsiteX239" fmla="*/ 452309 w 2351866"/>
              <a:gd name="connsiteY239" fmla="*/ 1300843 h 2253343"/>
              <a:gd name="connsiteX240" fmla="*/ 441423 w 2351866"/>
              <a:gd name="connsiteY240" fmla="*/ 1273629 h 2253343"/>
              <a:gd name="connsiteX241" fmla="*/ 403323 w 2351866"/>
              <a:gd name="connsiteY241" fmla="*/ 1273629 h 2253343"/>
              <a:gd name="connsiteX242" fmla="*/ 370666 w 2351866"/>
              <a:gd name="connsiteY242" fmla="*/ 1273629 h 2253343"/>
              <a:gd name="connsiteX243" fmla="*/ 343452 w 2351866"/>
              <a:gd name="connsiteY243" fmla="*/ 1284515 h 2253343"/>
              <a:gd name="connsiteX244" fmla="*/ 332566 w 2351866"/>
              <a:gd name="connsiteY244" fmla="*/ 1268186 h 2253343"/>
              <a:gd name="connsiteX245" fmla="*/ 332566 w 2351866"/>
              <a:gd name="connsiteY245" fmla="*/ 1230086 h 2253343"/>
              <a:gd name="connsiteX246" fmla="*/ 316238 w 2351866"/>
              <a:gd name="connsiteY246" fmla="*/ 1208315 h 2253343"/>
              <a:gd name="connsiteX247" fmla="*/ 316238 w 2351866"/>
              <a:gd name="connsiteY247" fmla="*/ 1186543 h 2253343"/>
              <a:gd name="connsiteX248" fmla="*/ 316238 w 2351866"/>
              <a:gd name="connsiteY248" fmla="*/ 1143000 h 2253343"/>
              <a:gd name="connsiteX249" fmla="*/ 289023 w 2351866"/>
              <a:gd name="connsiteY249" fmla="*/ 1132115 h 2253343"/>
              <a:gd name="connsiteX250" fmla="*/ 261809 w 2351866"/>
              <a:gd name="connsiteY250" fmla="*/ 1132115 h 2253343"/>
              <a:gd name="connsiteX251" fmla="*/ 223709 w 2351866"/>
              <a:gd name="connsiteY251" fmla="*/ 1175657 h 2253343"/>
              <a:gd name="connsiteX252" fmla="*/ 201938 w 2351866"/>
              <a:gd name="connsiteY252" fmla="*/ 1175657 h 2253343"/>
              <a:gd name="connsiteX253" fmla="*/ 201938 w 2351866"/>
              <a:gd name="connsiteY253" fmla="*/ 1126672 h 2253343"/>
              <a:gd name="connsiteX254" fmla="*/ 201938 w 2351866"/>
              <a:gd name="connsiteY254" fmla="*/ 1050472 h 2253343"/>
              <a:gd name="connsiteX255" fmla="*/ 207381 w 2351866"/>
              <a:gd name="connsiteY255" fmla="*/ 1012372 h 2253343"/>
              <a:gd name="connsiteX256" fmla="*/ 240038 w 2351866"/>
              <a:gd name="connsiteY256" fmla="*/ 974272 h 2253343"/>
              <a:gd name="connsiteX257" fmla="*/ 256366 w 2351866"/>
              <a:gd name="connsiteY257" fmla="*/ 936172 h 2253343"/>
              <a:gd name="connsiteX258" fmla="*/ 218266 w 2351866"/>
              <a:gd name="connsiteY258" fmla="*/ 876300 h 2253343"/>
              <a:gd name="connsiteX259" fmla="*/ 174723 w 2351866"/>
              <a:gd name="connsiteY259" fmla="*/ 827315 h 2253343"/>
              <a:gd name="connsiteX260" fmla="*/ 147509 w 2351866"/>
              <a:gd name="connsiteY260" fmla="*/ 800100 h 2253343"/>
              <a:gd name="connsiteX261" fmla="*/ 162550 w 2351866"/>
              <a:gd name="connsiteY261" fmla="*/ 727949 h 2253343"/>
              <a:gd name="connsiteX262" fmla="*/ 149482 w 2351866"/>
              <a:gd name="connsiteY262" fmla="*/ 686011 h 2253343"/>
              <a:gd name="connsiteX263" fmla="*/ 118743 w 2351866"/>
              <a:gd name="connsiteY263" fmla="*/ 656483 h 2253343"/>
              <a:gd name="connsiteX264" fmla="*/ 99470 w 2351866"/>
              <a:gd name="connsiteY264" fmla="*/ 619986 h 2253343"/>
              <a:gd name="connsiteX265" fmla="*/ 68549 w 2351866"/>
              <a:gd name="connsiteY265" fmla="*/ 668052 h 2253343"/>
              <a:gd name="connsiteX266" fmla="*/ 70915 w 2351866"/>
              <a:gd name="connsiteY266" fmla="*/ 725978 h 2253343"/>
              <a:gd name="connsiteX267" fmla="*/ 111907 w 2351866"/>
              <a:gd name="connsiteY267" fmla="*/ 749879 h 2253343"/>
              <a:gd name="connsiteX268" fmla="*/ 108962 w 2351866"/>
              <a:gd name="connsiteY268" fmla="*/ 791108 h 2253343"/>
              <a:gd name="connsiteX269" fmla="*/ 48592 w 2351866"/>
              <a:gd name="connsiteY269" fmla="*/ 751351 h 2253343"/>
              <a:gd name="connsiteX270" fmla="*/ 36812 w 2351866"/>
              <a:gd name="connsiteY270" fmla="*/ 716012 h 2253343"/>
              <a:gd name="connsiteX271" fmla="*/ 44173 w 2351866"/>
              <a:gd name="connsiteY271" fmla="*/ 690981 h 2253343"/>
              <a:gd name="connsiteX272" fmla="*/ 0 w 2351866"/>
              <a:gd name="connsiteY272" fmla="*/ 632082 h 2253343"/>
              <a:gd name="connsiteX273" fmla="*/ 0 w 2351866"/>
              <a:gd name="connsiteY273" fmla="*/ 595271 h 2253343"/>
              <a:gd name="connsiteX274" fmla="*/ 60371 w 2351866"/>
              <a:gd name="connsiteY274" fmla="*/ 602633 h 2253343"/>
              <a:gd name="connsiteX275" fmla="*/ 60423 w 2351866"/>
              <a:gd name="connsiteY275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00010 w 2351866"/>
              <a:gd name="connsiteY96" fmla="*/ 945696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234720 w 2351866"/>
              <a:gd name="connsiteY104" fmla="*/ 1046390 h 2253343"/>
              <a:gd name="connsiteX105" fmla="*/ 995234 w 2351866"/>
              <a:gd name="connsiteY105" fmla="*/ 903515 h 2253343"/>
              <a:gd name="connsiteX106" fmla="*/ 943527 w 2351866"/>
              <a:gd name="connsiteY106" fmla="*/ 918482 h 2253343"/>
              <a:gd name="connsiteX107" fmla="*/ 988430 w 2351866"/>
              <a:gd name="connsiteY107" fmla="*/ 976993 h 2253343"/>
              <a:gd name="connsiteX108" fmla="*/ 1014283 w 2351866"/>
              <a:gd name="connsiteY108" fmla="*/ 1039587 h 2253343"/>
              <a:gd name="connsiteX109" fmla="*/ 1085041 w 2351866"/>
              <a:gd name="connsiteY109" fmla="*/ 1034144 h 2253343"/>
              <a:gd name="connsiteX110" fmla="*/ 1114978 w 2351866"/>
              <a:gd name="connsiteY110" fmla="*/ 1049111 h 2253343"/>
              <a:gd name="connsiteX111" fmla="*/ 1148995 w 2351866"/>
              <a:gd name="connsiteY111" fmla="*/ 1099457 h 2253343"/>
              <a:gd name="connsiteX112" fmla="*/ 1197981 w 2351866"/>
              <a:gd name="connsiteY112" fmla="*/ 1149805 h 2253343"/>
              <a:gd name="connsiteX113" fmla="*/ 1270098 w 2351866"/>
              <a:gd name="connsiteY113" fmla="*/ 1187903 h 2253343"/>
              <a:gd name="connsiteX114" fmla="*/ 1350381 w 2351866"/>
              <a:gd name="connsiteY114" fmla="*/ 1213757 h 2253343"/>
              <a:gd name="connsiteX115" fmla="*/ 1350381 w 2351866"/>
              <a:gd name="connsiteY115" fmla="*/ 1262743 h 2253343"/>
              <a:gd name="connsiteX116" fmla="*/ 1350381 w 2351866"/>
              <a:gd name="connsiteY116" fmla="*/ 1328057 h 2253343"/>
              <a:gd name="connsiteX117" fmla="*/ 1350381 w 2351866"/>
              <a:gd name="connsiteY117" fmla="*/ 1366157 h 2253343"/>
              <a:gd name="connsiteX118" fmla="*/ 1350381 w 2351866"/>
              <a:gd name="connsiteY118" fmla="*/ 1404257 h 2253343"/>
              <a:gd name="connsiteX119" fmla="*/ 1388481 w 2351866"/>
              <a:gd name="connsiteY119" fmla="*/ 1426029 h 2253343"/>
              <a:gd name="connsiteX120" fmla="*/ 1421138 w 2351866"/>
              <a:gd name="connsiteY120" fmla="*/ 1458686 h 2253343"/>
              <a:gd name="connsiteX121" fmla="*/ 1421138 w 2351866"/>
              <a:gd name="connsiteY121" fmla="*/ 1507672 h 2253343"/>
              <a:gd name="connsiteX122" fmla="*/ 1377595 w 2351866"/>
              <a:gd name="connsiteY122" fmla="*/ 1496786 h 2253343"/>
              <a:gd name="connsiteX123" fmla="*/ 1350381 w 2351866"/>
              <a:gd name="connsiteY123" fmla="*/ 1453243 h 2253343"/>
              <a:gd name="connsiteX124" fmla="*/ 1323166 w 2351866"/>
              <a:gd name="connsiteY124" fmla="*/ 1431472 h 2253343"/>
              <a:gd name="connsiteX125" fmla="*/ 1317723 w 2351866"/>
              <a:gd name="connsiteY125" fmla="*/ 1393372 h 2253343"/>
              <a:gd name="connsiteX126" fmla="*/ 1290509 w 2351866"/>
              <a:gd name="connsiteY126" fmla="*/ 1393372 h 2253343"/>
              <a:gd name="connsiteX127" fmla="*/ 1288406 w 2351866"/>
              <a:gd name="connsiteY127" fmla="*/ 1350644 h 2253343"/>
              <a:gd name="connsiteX128" fmla="*/ 1269263 w 2351866"/>
              <a:gd name="connsiteY128" fmla="*/ 1330030 h 2253343"/>
              <a:gd name="connsiteX129" fmla="*/ 1220672 w 2351866"/>
              <a:gd name="connsiteY129" fmla="*/ 1310887 h 2253343"/>
              <a:gd name="connsiteX130" fmla="*/ 1154411 w 2351866"/>
              <a:gd name="connsiteY130" fmla="*/ 1315304 h 2253343"/>
              <a:gd name="connsiteX131" fmla="*/ 1268738 w 2351866"/>
              <a:gd name="connsiteY131" fmla="*/ 1436915 h 2253343"/>
              <a:gd name="connsiteX132" fmla="*/ 1268738 w 2351866"/>
              <a:gd name="connsiteY132" fmla="*/ 1513115 h 2253343"/>
              <a:gd name="connsiteX133" fmla="*/ 1268738 w 2351866"/>
              <a:gd name="connsiteY133" fmla="*/ 1572986 h 2253343"/>
              <a:gd name="connsiteX134" fmla="*/ 1257852 w 2351866"/>
              <a:gd name="connsiteY134" fmla="*/ 1649186 h 2253343"/>
              <a:gd name="connsiteX135" fmla="*/ 1236081 w 2351866"/>
              <a:gd name="connsiteY135" fmla="*/ 1665515 h 2253343"/>
              <a:gd name="connsiteX136" fmla="*/ 1197981 w 2351866"/>
              <a:gd name="connsiteY136" fmla="*/ 1621972 h 2253343"/>
              <a:gd name="connsiteX137" fmla="*/ 1170766 w 2351866"/>
              <a:gd name="connsiteY137" fmla="*/ 1589315 h 2253343"/>
              <a:gd name="connsiteX138" fmla="*/ 1148995 w 2351866"/>
              <a:gd name="connsiteY138" fmla="*/ 1562100 h 2253343"/>
              <a:gd name="connsiteX139" fmla="*/ 1132666 w 2351866"/>
              <a:gd name="connsiteY139" fmla="*/ 1518557 h 2253343"/>
              <a:gd name="connsiteX140" fmla="*/ 1121781 w 2351866"/>
              <a:gd name="connsiteY140" fmla="*/ 1485900 h 2253343"/>
              <a:gd name="connsiteX141" fmla="*/ 1083681 w 2351866"/>
              <a:gd name="connsiteY141" fmla="*/ 1485900 h 2253343"/>
              <a:gd name="connsiteX142" fmla="*/ 1051023 w 2351866"/>
              <a:gd name="connsiteY142" fmla="*/ 1513115 h 2253343"/>
              <a:gd name="connsiteX143" fmla="*/ 1023809 w 2351866"/>
              <a:gd name="connsiteY143" fmla="*/ 1475015 h 2253343"/>
              <a:gd name="connsiteX144" fmla="*/ 1002038 w 2351866"/>
              <a:gd name="connsiteY144" fmla="*/ 1480457 h 2253343"/>
              <a:gd name="connsiteX145" fmla="*/ 974823 w 2351866"/>
              <a:gd name="connsiteY145" fmla="*/ 1534886 h 2253343"/>
              <a:gd name="connsiteX146" fmla="*/ 974823 w 2351866"/>
              <a:gd name="connsiteY146" fmla="*/ 1572986 h 2253343"/>
              <a:gd name="connsiteX147" fmla="*/ 980266 w 2351866"/>
              <a:gd name="connsiteY147" fmla="*/ 1621972 h 2253343"/>
              <a:gd name="connsiteX148" fmla="*/ 1018366 w 2351866"/>
              <a:gd name="connsiteY148" fmla="*/ 1627415 h 2253343"/>
              <a:gd name="connsiteX149" fmla="*/ 1045581 w 2351866"/>
              <a:gd name="connsiteY149" fmla="*/ 1638300 h 2253343"/>
              <a:gd name="connsiteX150" fmla="*/ 1067352 w 2351866"/>
              <a:gd name="connsiteY150" fmla="*/ 1681843 h 2253343"/>
              <a:gd name="connsiteX151" fmla="*/ 1045581 w 2351866"/>
              <a:gd name="connsiteY151" fmla="*/ 1719943 h 2253343"/>
              <a:gd name="connsiteX152" fmla="*/ 1002038 w 2351866"/>
              <a:gd name="connsiteY152" fmla="*/ 1736272 h 2253343"/>
              <a:gd name="connsiteX153" fmla="*/ 980266 w 2351866"/>
              <a:gd name="connsiteY153" fmla="*/ 1736272 h 2253343"/>
              <a:gd name="connsiteX154" fmla="*/ 953052 w 2351866"/>
              <a:gd name="connsiteY154" fmla="*/ 1758043 h 2253343"/>
              <a:gd name="connsiteX155" fmla="*/ 936723 w 2351866"/>
              <a:gd name="connsiteY155" fmla="*/ 1801586 h 2253343"/>
              <a:gd name="connsiteX156" fmla="*/ 909509 w 2351866"/>
              <a:gd name="connsiteY156" fmla="*/ 1801586 h 2253343"/>
              <a:gd name="connsiteX157" fmla="*/ 904066 w 2351866"/>
              <a:gd name="connsiteY157" fmla="*/ 1763486 h 2253343"/>
              <a:gd name="connsiteX158" fmla="*/ 904066 w 2351866"/>
              <a:gd name="connsiteY158" fmla="*/ 1730829 h 2253343"/>
              <a:gd name="connsiteX159" fmla="*/ 844195 w 2351866"/>
              <a:gd name="connsiteY159" fmla="*/ 1692729 h 2253343"/>
              <a:gd name="connsiteX160" fmla="*/ 811538 w 2351866"/>
              <a:gd name="connsiteY160" fmla="*/ 1660072 h 2253343"/>
              <a:gd name="connsiteX161" fmla="*/ 800652 w 2351866"/>
              <a:gd name="connsiteY161" fmla="*/ 1681843 h 2253343"/>
              <a:gd name="connsiteX162" fmla="*/ 806095 w 2351866"/>
              <a:gd name="connsiteY162" fmla="*/ 1741715 h 2253343"/>
              <a:gd name="connsiteX163" fmla="*/ 844195 w 2351866"/>
              <a:gd name="connsiteY163" fmla="*/ 1828800 h 2253343"/>
              <a:gd name="connsiteX164" fmla="*/ 855081 w 2351866"/>
              <a:gd name="connsiteY164" fmla="*/ 1899557 h 2253343"/>
              <a:gd name="connsiteX165" fmla="*/ 860523 w 2351866"/>
              <a:gd name="connsiteY165" fmla="*/ 1953986 h 2253343"/>
              <a:gd name="connsiteX166" fmla="*/ 865966 w 2351866"/>
              <a:gd name="connsiteY166" fmla="*/ 1997529 h 2253343"/>
              <a:gd name="connsiteX167" fmla="*/ 904066 w 2351866"/>
              <a:gd name="connsiteY167" fmla="*/ 2046515 h 2253343"/>
              <a:gd name="connsiteX168" fmla="*/ 904066 w 2351866"/>
              <a:gd name="connsiteY168" fmla="*/ 2117272 h 2253343"/>
              <a:gd name="connsiteX169" fmla="*/ 898623 w 2351866"/>
              <a:gd name="connsiteY169" fmla="*/ 2171700 h 2253343"/>
              <a:gd name="connsiteX170" fmla="*/ 860523 w 2351866"/>
              <a:gd name="connsiteY170" fmla="*/ 2231572 h 2253343"/>
              <a:gd name="connsiteX171" fmla="*/ 806095 w 2351866"/>
              <a:gd name="connsiteY171" fmla="*/ 2253343 h 2253343"/>
              <a:gd name="connsiteX172" fmla="*/ 784323 w 2351866"/>
              <a:gd name="connsiteY172" fmla="*/ 2253343 h 2253343"/>
              <a:gd name="connsiteX173" fmla="*/ 784323 w 2351866"/>
              <a:gd name="connsiteY173" fmla="*/ 2171700 h 2253343"/>
              <a:gd name="connsiteX174" fmla="*/ 795209 w 2351866"/>
              <a:gd name="connsiteY174" fmla="*/ 2111829 h 2253343"/>
              <a:gd name="connsiteX175" fmla="*/ 795209 w 2351866"/>
              <a:gd name="connsiteY175" fmla="*/ 2057400 h 2253343"/>
              <a:gd name="connsiteX176" fmla="*/ 762552 w 2351866"/>
              <a:gd name="connsiteY176" fmla="*/ 2013857 h 2253343"/>
              <a:gd name="connsiteX177" fmla="*/ 762552 w 2351866"/>
              <a:gd name="connsiteY177" fmla="*/ 1970315 h 2253343"/>
              <a:gd name="connsiteX178" fmla="*/ 719009 w 2351866"/>
              <a:gd name="connsiteY178" fmla="*/ 1970315 h 2253343"/>
              <a:gd name="connsiteX179" fmla="*/ 702681 w 2351866"/>
              <a:gd name="connsiteY179" fmla="*/ 1970315 h 2253343"/>
              <a:gd name="connsiteX180" fmla="*/ 686352 w 2351866"/>
              <a:gd name="connsiteY180" fmla="*/ 2024743 h 2253343"/>
              <a:gd name="connsiteX181" fmla="*/ 686352 w 2351866"/>
              <a:gd name="connsiteY181" fmla="*/ 2062843 h 2253343"/>
              <a:gd name="connsiteX182" fmla="*/ 653695 w 2351866"/>
              <a:gd name="connsiteY182" fmla="*/ 2117272 h 2253343"/>
              <a:gd name="connsiteX183" fmla="*/ 653695 w 2351866"/>
              <a:gd name="connsiteY183" fmla="*/ 2133600 h 2253343"/>
              <a:gd name="connsiteX184" fmla="*/ 615595 w 2351866"/>
              <a:gd name="connsiteY184" fmla="*/ 2111829 h 2253343"/>
              <a:gd name="connsiteX185" fmla="*/ 615595 w 2351866"/>
              <a:gd name="connsiteY185" fmla="*/ 2062843 h 2253343"/>
              <a:gd name="connsiteX186" fmla="*/ 615595 w 2351866"/>
              <a:gd name="connsiteY186" fmla="*/ 2013857 h 2253343"/>
              <a:gd name="connsiteX187" fmla="*/ 615595 w 2351866"/>
              <a:gd name="connsiteY187" fmla="*/ 1975757 h 2253343"/>
              <a:gd name="connsiteX188" fmla="*/ 610152 w 2351866"/>
              <a:gd name="connsiteY188" fmla="*/ 1921329 h 2253343"/>
              <a:gd name="connsiteX189" fmla="*/ 604709 w 2351866"/>
              <a:gd name="connsiteY189" fmla="*/ 1877786 h 2253343"/>
              <a:gd name="connsiteX190" fmla="*/ 582938 w 2351866"/>
              <a:gd name="connsiteY190" fmla="*/ 1856015 h 2253343"/>
              <a:gd name="connsiteX191" fmla="*/ 528509 w 2351866"/>
              <a:gd name="connsiteY191" fmla="*/ 1856015 h 2253343"/>
              <a:gd name="connsiteX192" fmla="*/ 517623 w 2351866"/>
              <a:gd name="connsiteY192" fmla="*/ 1921329 h 2253343"/>
              <a:gd name="connsiteX193" fmla="*/ 512181 w 2351866"/>
              <a:gd name="connsiteY193" fmla="*/ 1959429 h 2253343"/>
              <a:gd name="connsiteX194" fmla="*/ 506738 w 2351866"/>
              <a:gd name="connsiteY194" fmla="*/ 2008415 h 2253343"/>
              <a:gd name="connsiteX195" fmla="*/ 479523 w 2351866"/>
              <a:gd name="connsiteY195" fmla="*/ 1981200 h 2253343"/>
              <a:gd name="connsiteX196" fmla="*/ 446866 w 2351866"/>
              <a:gd name="connsiteY196" fmla="*/ 1937657 h 2253343"/>
              <a:gd name="connsiteX197" fmla="*/ 408766 w 2351866"/>
              <a:gd name="connsiteY197" fmla="*/ 1872343 h 2253343"/>
              <a:gd name="connsiteX198" fmla="*/ 381552 w 2351866"/>
              <a:gd name="connsiteY198" fmla="*/ 1828800 h 2253343"/>
              <a:gd name="connsiteX199" fmla="*/ 376109 w 2351866"/>
              <a:gd name="connsiteY199" fmla="*/ 1801586 h 2253343"/>
              <a:gd name="connsiteX200" fmla="*/ 376109 w 2351866"/>
              <a:gd name="connsiteY200" fmla="*/ 1768929 h 2253343"/>
              <a:gd name="connsiteX201" fmla="*/ 376109 w 2351866"/>
              <a:gd name="connsiteY201" fmla="*/ 1725386 h 2253343"/>
              <a:gd name="connsiteX202" fmla="*/ 419652 w 2351866"/>
              <a:gd name="connsiteY202" fmla="*/ 1709057 h 2253343"/>
              <a:gd name="connsiteX203" fmla="*/ 446866 w 2351866"/>
              <a:gd name="connsiteY203" fmla="*/ 1681843 h 2253343"/>
              <a:gd name="connsiteX204" fmla="*/ 446866 w 2351866"/>
              <a:gd name="connsiteY204" fmla="*/ 1627415 h 2253343"/>
              <a:gd name="connsiteX205" fmla="*/ 403323 w 2351866"/>
              <a:gd name="connsiteY205" fmla="*/ 1562100 h 2253343"/>
              <a:gd name="connsiteX206" fmla="*/ 359781 w 2351866"/>
              <a:gd name="connsiteY206" fmla="*/ 1534886 h 2253343"/>
              <a:gd name="connsiteX207" fmla="*/ 359781 w 2351866"/>
              <a:gd name="connsiteY207" fmla="*/ 1496786 h 2253343"/>
              <a:gd name="connsiteX208" fmla="*/ 332566 w 2351866"/>
              <a:gd name="connsiteY208" fmla="*/ 1458686 h 2253343"/>
              <a:gd name="connsiteX209" fmla="*/ 310795 w 2351866"/>
              <a:gd name="connsiteY209" fmla="*/ 1447800 h 2253343"/>
              <a:gd name="connsiteX210" fmla="*/ 321681 w 2351866"/>
              <a:gd name="connsiteY210" fmla="*/ 1409700 h 2253343"/>
              <a:gd name="connsiteX211" fmla="*/ 359781 w 2351866"/>
              <a:gd name="connsiteY211" fmla="*/ 1398815 h 2253343"/>
              <a:gd name="connsiteX212" fmla="*/ 392438 w 2351866"/>
              <a:gd name="connsiteY212" fmla="*/ 1344386 h 2253343"/>
              <a:gd name="connsiteX213" fmla="*/ 392438 w 2351866"/>
              <a:gd name="connsiteY213" fmla="*/ 1322615 h 2253343"/>
              <a:gd name="connsiteX214" fmla="*/ 435981 w 2351866"/>
              <a:gd name="connsiteY214" fmla="*/ 1322615 h 2253343"/>
              <a:gd name="connsiteX215" fmla="*/ 457752 w 2351866"/>
              <a:gd name="connsiteY215" fmla="*/ 1322615 h 2253343"/>
              <a:gd name="connsiteX216" fmla="*/ 479523 w 2351866"/>
              <a:gd name="connsiteY216" fmla="*/ 1322615 h 2253343"/>
              <a:gd name="connsiteX217" fmla="*/ 512181 w 2351866"/>
              <a:gd name="connsiteY217" fmla="*/ 1317172 h 2253343"/>
              <a:gd name="connsiteX218" fmla="*/ 539395 w 2351866"/>
              <a:gd name="connsiteY218" fmla="*/ 1295400 h 2253343"/>
              <a:gd name="connsiteX219" fmla="*/ 593823 w 2351866"/>
              <a:gd name="connsiteY219" fmla="*/ 1295400 h 2253343"/>
              <a:gd name="connsiteX220" fmla="*/ 719009 w 2351866"/>
              <a:gd name="connsiteY220" fmla="*/ 1355272 h 2253343"/>
              <a:gd name="connsiteX221" fmla="*/ 833309 w 2351866"/>
              <a:gd name="connsiteY221" fmla="*/ 1415143 h 2253343"/>
              <a:gd name="connsiteX222" fmla="*/ 844195 w 2351866"/>
              <a:gd name="connsiteY222" fmla="*/ 1453243 h 2253343"/>
              <a:gd name="connsiteX223" fmla="*/ 898623 w 2351866"/>
              <a:gd name="connsiteY223" fmla="*/ 1436915 h 2253343"/>
              <a:gd name="connsiteX224" fmla="*/ 936723 w 2351866"/>
              <a:gd name="connsiteY224" fmla="*/ 1409700 h 2253343"/>
              <a:gd name="connsiteX225" fmla="*/ 947609 w 2351866"/>
              <a:gd name="connsiteY225" fmla="*/ 1393372 h 2253343"/>
              <a:gd name="connsiteX226" fmla="*/ 871409 w 2351866"/>
              <a:gd name="connsiteY226" fmla="*/ 1366157 h 2253343"/>
              <a:gd name="connsiteX227" fmla="*/ 838752 w 2351866"/>
              <a:gd name="connsiteY227" fmla="*/ 1344386 h 2253343"/>
              <a:gd name="connsiteX228" fmla="*/ 838752 w 2351866"/>
              <a:gd name="connsiteY228" fmla="*/ 1295400 h 2253343"/>
              <a:gd name="connsiteX229" fmla="*/ 795209 w 2351866"/>
              <a:gd name="connsiteY229" fmla="*/ 1311729 h 2253343"/>
              <a:gd name="connsiteX230" fmla="*/ 778881 w 2351866"/>
              <a:gd name="connsiteY230" fmla="*/ 1295400 h 2253343"/>
              <a:gd name="connsiteX231" fmla="*/ 724452 w 2351866"/>
              <a:gd name="connsiteY231" fmla="*/ 1300843 h 2253343"/>
              <a:gd name="connsiteX232" fmla="*/ 697238 w 2351866"/>
              <a:gd name="connsiteY232" fmla="*/ 1317172 h 2253343"/>
              <a:gd name="connsiteX233" fmla="*/ 648252 w 2351866"/>
              <a:gd name="connsiteY233" fmla="*/ 1311729 h 2253343"/>
              <a:gd name="connsiteX234" fmla="*/ 615595 w 2351866"/>
              <a:gd name="connsiteY234" fmla="*/ 1279072 h 2253343"/>
              <a:gd name="connsiteX235" fmla="*/ 577495 w 2351866"/>
              <a:gd name="connsiteY235" fmla="*/ 1279072 h 2253343"/>
              <a:gd name="connsiteX236" fmla="*/ 539395 w 2351866"/>
              <a:gd name="connsiteY236" fmla="*/ 1268186 h 2253343"/>
              <a:gd name="connsiteX237" fmla="*/ 506738 w 2351866"/>
              <a:gd name="connsiteY237" fmla="*/ 1284515 h 2253343"/>
              <a:gd name="connsiteX238" fmla="*/ 495852 w 2351866"/>
              <a:gd name="connsiteY238" fmla="*/ 1300843 h 2253343"/>
              <a:gd name="connsiteX239" fmla="*/ 452309 w 2351866"/>
              <a:gd name="connsiteY239" fmla="*/ 1300843 h 2253343"/>
              <a:gd name="connsiteX240" fmla="*/ 441423 w 2351866"/>
              <a:gd name="connsiteY240" fmla="*/ 1273629 h 2253343"/>
              <a:gd name="connsiteX241" fmla="*/ 403323 w 2351866"/>
              <a:gd name="connsiteY241" fmla="*/ 1273629 h 2253343"/>
              <a:gd name="connsiteX242" fmla="*/ 370666 w 2351866"/>
              <a:gd name="connsiteY242" fmla="*/ 1273629 h 2253343"/>
              <a:gd name="connsiteX243" fmla="*/ 343452 w 2351866"/>
              <a:gd name="connsiteY243" fmla="*/ 1284515 h 2253343"/>
              <a:gd name="connsiteX244" fmla="*/ 332566 w 2351866"/>
              <a:gd name="connsiteY244" fmla="*/ 1268186 h 2253343"/>
              <a:gd name="connsiteX245" fmla="*/ 332566 w 2351866"/>
              <a:gd name="connsiteY245" fmla="*/ 1230086 h 2253343"/>
              <a:gd name="connsiteX246" fmla="*/ 316238 w 2351866"/>
              <a:gd name="connsiteY246" fmla="*/ 1208315 h 2253343"/>
              <a:gd name="connsiteX247" fmla="*/ 316238 w 2351866"/>
              <a:gd name="connsiteY247" fmla="*/ 1186543 h 2253343"/>
              <a:gd name="connsiteX248" fmla="*/ 316238 w 2351866"/>
              <a:gd name="connsiteY248" fmla="*/ 1143000 h 2253343"/>
              <a:gd name="connsiteX249" fmla="*/ 289023 w 2351866"/>
              <a:gd name="connsiteY249" fmla="*/ 1132115 h 2253343"/>
              <a:gd name="connsiteX250" fmla="*/ 261809 w 2351866"/>
              <a:gd name="connsiteY250" fmla="*/ 1132115 h 2253343"/>
              <a:gd name="connsiteX251" fmla="*/ 223709 w 2351866"/>
              <a:gd name="connsiteY251" fmla="*/ 1175657 h 2253343"/>
              <a:gd name="connsiteX252" fmla="*/ 201938 w 2351866"/>
              <a:gd name="connsiteY252" fmla="*/ 1175657 h 2253343"/>
              <a:gd name="connsiteX253" fmla="*/ 201938 w 2351866"/>
              <a:gd name="connsiteY253" fmla="*/ 1126672 h 2253343"/>
              <a:gd name="connsiteX254" fmla="*/ 201938 w 2351866"/>
              <a:gd name="connsiteY254" fmla="*/ 1050472 h 2253343"/>
              <a:gd name="connsiteX255" fmla="*/ 207381 w 2351866"/>
              <a:gd name="connsiteY255" fmla="*/ 1012372 h 2253343"/>
              <a:gd name="connsiteX256" fmla="*/ 240038 w 2351866"/>
              <a:gd name="connsiteY256" fmla="*/ 974272 h 2253343"/>
              <a:gd name="connsiteX257" fmla="*/ 256366 w 2351866"/>
              <a:gd name="connsiteY257" fmla="*/ 936172 h 2253343"/>
              <a:gd name="connsiteX258" fmla="*/ 218266 w 2351866"/>
              <a:gd name="connsiteY258" fmla="*/ 876300 h 2253343"/>
              <a:gd name="connsiteX259" fmla="*/ 174723 w 2351866"/>
              <a:gd name="connsiteY259" fmla="*/ 827315 h 2253343"/>
              <a:gd name="connsiteX260" fmla="*/ 147509 w 2351866"/>
              <a:gd name="connsiteY260" fmla="*/ 800100 h 2253343"/>
              <a:gd name="connsiteX261" fmla="*/ 162550 w 2351866"/>
              <a:gd name="connsiteY261" fmla="*/ 727949 h 2253343"/>
              <a:gd name="connsiteX262" fmla="*/ 149482 w 2351866"/>
              <a:gd name="connsiteY262" fmla="*/ 686011 h 2253343"/>
              <a:gd name="connsiteX263" fmla="*/ 118743 w 2351866"/>
              <a:gd name="connsiteY263" fmla="*/ 656483 h 2253343"/>
              <a:gd name="connsiteX264" fmla="*/ 99470 w 2351866"/>
              <a:gd name="connsiteY264" fmla="*/ 619986 h 2253343"/>
              <a:gd name="connsiteX265" fmla="*/ 68549 w 2351866"/>
              <a:gd name="connsiteY265" fmla="*/ 668052 h 2253343"/>
              <a:gd name="connsiteX266" fmla="*/ 70915 w 2351866"/>
              <a:gd name="connsiteY266" fmla="*/ 725978 h 2253343"/>
              <a:gd name="connsiteX267" fmla="*/ 111907 w 2351866"/>
              <a:gd name="connsiteY267" fmla="*/ 749879 h 2253343"/>
              <a:gd name="connsiteX268" fmla="*/ 108962 w 2351866"/>
              <a:gd name="connsiteY268" fmla="*/ 791108 h 2253343"/>
              <a:gd name="connsiteX269" fmla="*/ 48592 w 2351866"/>
              <a:gd name="connsiteY269" fmla="*/ 751351 h 2253343"/>
              <a:gd name="connsiteX270" fmla="*/ 36812 w 2351866"/>
              <a:gd name="connsiteY270" fmla="*/ 716012 h 2253343"/>
              <a:gd name="connsiteX271" fmla="*/ 44173 w 2351866"/>
              <a:gd name="connsiteY271" fmla="*/ 690981 h 2253343"/>
              <a:gd name="connsiteX272" fmla="*/ 0 w 2351866"/>
              <a:gd name="connsiteY272" fmla="*/ 632082 h 2253343"/>
              <a:gd name="connsiteX273" fmla="*/ 0 w 2351866"/>
              <a:gd name="connsiteY273" fmla="*/ 595271 h 2253343"/>
              <a:gd name="connsiteX274" fmla="*/ 60371 w 2351866"/>
              <a:gd name="connsiteY274" fmla="*/ 602633 h 2253343"/>
              <a:gd name="connsiteX275" fmla="*/ 60423 w 2351866"/>
              <a:gd name="connsiteY275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00010 w 2351866"/>
              <a:gd name="connsiteY96" fmla="*/ 945696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344938 w 2351866"/>
              <a:gd name="connsiteY103" fmla="*/ 930729 h 2253343"/>
              <a:gd name="connsiteX104" fmla="*/ 1040138 w 2351866"/>
              <a:gd name="connsiteY104" fmla="*/ 938894 h 2253343"/>
              <a:gd name="connsiteX105" fmla="*/ 995234 w 2351866"/>
              <a:gd name="connsiteY105" fmla="*/ 903515 h 2253343"/>
              <a:gd name="connsiteX106" fmla="*/ 943527 w 2351866"/>
              <a:gd name="connsiteY106" fmla="*/ 918482 h 2253343"/>
              <a:gd name="connsiteX107" fmla="*/ 988430 w 2351866"/>
              <a:gd name="connsiteY107" fmla="*/ 976993 h 2253343"/>
              <a:gd name="connsiteX108" fmla="*/ 1014283 w 2351866"/>
              <a:gd name="connsiteY108" fmla="*/ 1039587 h 2253343"/>
              <a:gd name="connsiteX109" fmla="*/ 1085041 w 2351866"/>
              <a:gd name="connsiteY109" fmla="*/ 1034144 h 2253343"/>
              <a:gd name="connsiteX110" fmla="*/ 1114978 w 2351866"/>
              <a:gd name="connsiteY110" fmla="*/ 1049111 h 2253343"/>
              <a:gd name="connsiteX111" fmla="*/ 1148995 w 2351866"/>
              <a:gd name="connsiteY111" fmla="*/ 1099457 h 2253343"/>
              <a:gd name="connsiteX112" fmla="*/ 1197981 w 2351866"/>
              <a:gd name="connsiteY112" fmla="*/ 1149805 h 2253343"/>
              <a:gd name="connsiteX113" fmla="*/ 1270098 w 2351866"/>
              <a:gd name="connsiteY113" fmla="*/ 1187903 h 2253343"/>
              <a:gd name="connsiteX114" fmla="*/ 1350381 w 2351866"/>
              <a:gd name="connsiteY114" fmla="*/ 1213757 h 2253343"/>
              <a:gd name="connsiteX115" fmla="*/ 1350381 w 2351866"/>
              <a:gd name="connsiteY115" fmla="*/ 1262743 h 2253343"/>
              <a:gd name="connsiteX116" fmla="*/ 1350381 w 2351866"/>
              <a:gd name="connsiteY116" fmla="*/ 1328057 h 2253343"/>
              <a:gd name="connsiteX117" fmla="*/ 1350381 w 2351866"/>
              <a:gd name="connsiteY117" fmla="*/ 1366157 h 2253343"/>
              <a:gd name="connsiteX118" fmla="*/ 1350381 w 2351866"/>
              <a:gd name="connsiteY118" fmla="*/ 1404257 h 2253343"/>
              <a:gd name="connsiteX119" fmla="*/ 1388481 w 2351866"/>
              <a:gd name="connsiteY119" fmla="*/ 1426029 h 2253343"/>
              <a:gd name="connsiteX120" fmla="*/ 1421138 w 2351866"/>
              <a:gd name="connsiteY120" fmla="*/ 1458686 h 2253343"/>
              <a:gd name="connsiteX121" fmla="*/ 1421138 w 2351866"/>
              <a:gd name="connsiteY121" fmla="*/ 1507672 h 2253343"/>
              <a:gd name="connsiteX122" fmla="*/ 1377595 w 2351866"/>
              <a:gd name="connsiteY122" fmla="*/ 1496786 h 2253343"/>
              <a:gd name="connsiteX123" fmla="*/ 1350381 w 2351866"/>
              <a:gd name="connsiteY123" fmla="*/ 1453243 h 2253343"/>
              <a:gd name="connsiteX124" fmla="*/ 1323166 w 2351866"/>
              <a:gd name="connsiteY124" fmla="*/ 1431472 h 2253343"/>
              <a:gd name="connsiteX125" fmla="*/ 1317723 w 2351866"/>
              <a:gd name="connsiteY125" fmla="*/ 1393372 h 2253343"/>
              <a:gd name="connsiteX126" fmla="*/ 1290509 w 2351866"/>
              <a:gd name="connsiteY126" fmla="*/ 1393372 h 2253343"/>
              <a:gd name="connsiteX127" fmla="*/ 1288406 w 2351866"/>
              <a:gd name="connsiteY127" fmla="*/ 1350644 h 2253343"/>
              <a:gd name="connsiteX128" fmla="*/ 1269263 w 2351866"/>
              <a:gd name="connsiteY128" fmla="*/ 1330030 h 2253343"/>
              <a:gd name="connsiteX129" fmla="*/ 1220672 w 2351866"/>
              <a:gd name="connsiteY129" fmla="*/ 1310887 h 2253343"/>
              <a:gd name="connsiteX130" fmla="*/ 1154411 w 2351866"/>
              <a:gd name="connsiteY130" fmla="*/ 1315304 h 2253343"/>
              <a:gd name="connsiteX131" fmla="*/ 1268738 w 2351866"/>
              <a:gd name="connsiteY131" fmla="*/ 1436915 h 2253343"/>
              <a:gd name="connsiteX132" fmla="*/ 1268738 w 2351866"/>
              <a:gd name="connsiteY132" fmla="*/ 1513115 h 2253343"/>
              <a:gd name="connsiteX133" fmla="*/ 1268738 w 2351866"/>
              <a:gd name="connsiteY133" fmla="*/ 1572986 h 2253343"/>
              <a:gd name="connsiteX134" fmla="*/ 1257852 w 2351866"/>
              <a:gd name="connsiteY134" fmla="*/ 1649186 h 2253343"/>
              <a:gd name="connsiteX135" fmla="*/ 1236081 w 2351866"/>
              <a:gd name="connsiteY135" fmla="*/ 1665515 h 2253343"/>
              <a:gd name="connsiteX136" fmla="*/ 1197981 w 2351866"/>
              <a:gd name="connsiteY136" fmla="*/ 1621972 h 2253343"/>
              <a:gd name="connsiteX137" fmla="*/ 1170766 w 2351866"/>
              <a:gd name="connsiteY137" fmla="*/ 1589315 h 2253343"/>
              <a:gd name="connsiteX138" fmla="*/ 1148995 w 2351866"/>
              <a:gd name="connsiteY138" fmla="*/ 1562100 h 2253343"/>
              <a:gd name="connsiteX139" fmla="*/ 1132666 w 2351866"/>
              <a:gd name="connsiteY139" fmla="*/ 1518557 h 2253343"/>
              <a:gd name="connsiteX140" fmla="*/ 1121781 w 2351866"/>
              <a:gd name="connsiteY140" fmla="*/ 1485900 h 2253343"/>
              <a:gd name="connsiteX141" fmla="*/ 1083681 w 2351866"/>
              <a:gd name="connsiteY141" fmla="*/ 1485900 h 2253343"/>
              <a:gd name="connsiteX142" fmla="*/ 1051023 w 2351866"/>
              <a:gd name="connsiteY142" fmla="*/ 1513115 h 2253343"/>
              <a:gd name="connsiteX143" fmla="*/ 1023809 w 2351866"/>
              <a:gd name="connsiteY143" fmla="*/ 1475015 h 2253343"/>
              <a:gd name="connsiteX144" fmla="*/ 1002038 w 2351866"/>
              <a:gd name="connsiteY144" fmla="*/ 1480457 h 2253343"/>
              <a:gd name="connsiteX145" fmla="*/ 974823 w 2351866"/>
              <a:gd name="connsiteY145" fmla="*/ 1534886 h 2253343"/>
              <a:gd name="connsiteX146" fmla="*/ 974823 w 2351866"/>
              <a:gd name="connsiteY146" fmla="*/ 1572986 h 2253343"/>
              <a:gd name="connsiteX147" fmla="*/ 980266 w 2351866"/>
              <a:gd name="connsiteY147" fmla="*/ 1621972 h 2253343"/>
              <a:gd name="connsiteX148" fmla="*/ 1018366 w 2351866"/>
              <a:gd name="connsiteY148" fmla="*/ 1627415 h 2253343"/>
              <a:gd name="connsiteX149" fmla="*/ 1045581 w 2351866"/>
              <a:gd name="connsiteY149" fmla="*/ 1638300 h 2253343"/>
              <a:gd name="connsiteX150" fmla="*/ 1067352 w 2351866"/>
              <a:gd name="connsiteY150" fmla="*/ 1681843 h 2253343"/>
              <a:gd name="connsiteX151" fmla="*/ 1045581 w 2351866"/>
              <a:gd name="connsiteY151" fmla="*/ 1719943 h 2253343"/>
              <a:gd name="connsiteX152" fmla="*/ 1002038 w 2351866"/>
              <a:gd name="connsiteY152" fmla="*/ 1736272 h 2253343"/>
              <a:gd name="connsiteX153" fmla="*/ 980266 w 2351866"/>
              <a:gd name="connsiteY153" fmla="*/ 1736272 h 2253343"/>
              <a:gd name="connsiteX154" fmla="*/ 953052 w 2351866"/>
              <a:gd name="connsiteY154" fmla="*/ 1758043 h 2253343"/>
              <a:gd name="connsiteX155" fmla="*/ 936723 w 2351866"/>
              <a:gd name="connsiteY155" fmla="*/ 1801586 h 2253343"/>
              <a:gd name="connsiteX156" fmla="*/ 909509 w 2351866"/>
              <a:gd name="connsiteY156" fmla="*/ 1801586 h 2253343"/>
              <a:gd name="connsiteX157" fmla="*/ 904066 w 2351866"/>
              <a:gd name="connsiteY157" fmla="*/ 1763486 h 2253343"/>
              <a:gd name="connsiteX158" fmla="*/ 904066 w 2351866"/>
              <a:gd name="connsiteY158" fmla="*/ 1730829 h 2253343"/>
              <a:gd name="connsiteX159" fmla="*/ 844195 w 2351866"/>
              <a:gd name="connsiteY159" fmla="*/ 1692729 h 2253343"/>
              <a:gd name="connsiteX160" fmla="*/ 811538 w 2351866"/>
              <a:gd name="connsiteY160" fmla="*/ 1660072 h 2253343"/>
              <a:gd name="connsiteX161" fmla="*/ 800652 w 2351866"/>
              <a:gd name="connsiteY161" fmla="*/ 1681843 h 2253343"/>
              <a:gd name="connsiteX162" fmla="*/ 806095 w 2351866"/>
              <a:gd name="connsiteY162" fmla="*/ 1741715 h 2253343"/>
              <a:gd name="connsiteX163" fmla="*/ 844195 w 2351866"/>
              <a:gd name="connsiteY163" fmla="*/ 1828800 h 2253343"/>
              <a:gd name="connsiteX164" fmla="*/ 855081 w 2351866"/>
              <a:gd name="connsiteY164" fmla="*/ 1899557 h 2253343"/>
              <a:gd name="connsiteX165" fmla="*/ 860523 w 2351866"/>
              <a:gd name="connsiteY165" fmla="*/ 1953986 h 2253343"/>
              <a:gd name="connsiteX166" fmla="*/ 865966 w 2351866"/>
              <a:gd name="connsiteY166" fmla="*/ 1997529 h 2253343"/>
              <a:gd name="connsiteX167" fmla="*/ 904066 w 2351866"/>
              <a:gd name="connsiteY167" fmla="*/ 2046515 h 2253343"/>
              <a:gd name="connsiteX168" fmla="*/ 904066 w 2351866"/>
              <a:gd name="connsiteY168" fmla="*/ 2117272 h 2253343"/>
              <a:gd name="connsiteX169" fmla="*/ 898623 w 2351866"/>
              <a:gd name="connsiteY169" fmla="*/ 2171700 h 2253343"/>
              <a:gd name="connsiteX170" fmla="*/ 860523 w 2351866"/>
              <a:gd name="connsiteY170" fmla="*/ 2231572 h 2253343"/>
              <a:gd name="connsiteX171" fmla="*/ 806095 w 2351866"/>
              <a:gd name="connsiteY171" fmla="*/ 2253343 h 2253343"/>
              <a:gd name="connsiteX172" fmla="*/ 784323 w 2351866"/>
              <a:gd name="connsiteY172" fmla="*/ 2253343 h 2253343"/>
              <a:gd name="connsiteX173" fmla="*/ 784323 w 2351866"/>
              <a:gd name="connsiteY173" fmla="*/ 2171700 h 2253343"/>
              <a:gd name="connsiteX174" fmla="*/ 795209 w 2351866"/>
              <a:gd name="connsiteY174" fmla="*/ 2111829 h 2253343"/>
              <a:gd name="connsiteX175" fmla="*/ 795209 w 2351866"/>
              <a:gd name="connsiteY175" fmla="*/ 2057400 h 2253343"/>
              <a:gd name="connsiteX176" fmla="*/ 762552 w 2351866"/>
              <a:gd name="connsiteY176" fmla="*/ 2013857 h 2253343"/>
              <a:gd name="connsiteX177" fmla="*/ 762552 w 2351866"/>
              <a:gd name="connsiteY177" fmla="*/ 1970315 h 2253343"/>
              <a:gd name="connsiteX178" fmla="*/ 719009 w 2351866"/>
              <a:gd name="connsiteY178" fmla="*/ 1970315 h 2253343"/>
              <a:gd name="connsiteX179" fmla="*/ 702681 w 2351866"/>
              <a:gd name="connsiteY179" fmla="*/ 1970315 h 2253343"/>
              <a:gd name="connsiteX180" fmla="*/ 686352 w 2351866"/>
              <a:gd name="connsiteY180" fmla="*/ 2024743 h 2253343"/>
              <a:gd name="connsiteX181" fmla="*/ 686352 w 2351866"/>
              <a:gd name="connsiteY181" fmla="*/ 2062843 h 2253343"/>
              <a:gd name="connsiteX182" fmla="*/ 653695 w 2351866"/>
              <a:gd name="connsiteY182" fmla="*/ 2117272 h 2253343"/>
              <a:gd name="connsiteX183" fmla="*/ 653695 w 2351866"/>
              <a:gd name="connsiteY183" fmla="*/ 2133600 h 2253343"/>
              <a:gd name="connsiteX184" fmla="*/ 615595 w 2351866"/>
              <a:gd name="connsiteY184" fmla="*/ 2111829 h 2253343"/>
              <a:gd name="connsiteX185" fmla="*/ 615595 w 2351866"/>
              <a:gd name="connsiteY185" fmla="*/ 2062843 h 2253343"/>
              <a:gd name="connsiteX186" fmla="*/ 615595 w 2351866"/>
              <a:gd name="connsiteY186" fmla="*/ 2013857 h 2253343"/>
              <a:gd name="connsiteX187" fmla="*/ 615595 w 2351866"/>
              <a:gd name="connsiteY187" fmla="*/ 1975757 h 2253343"/>
              <a:gd name="connsiteX188" fmla="*/ 610152 w 2351866"/>
              <a:gd name="connsiteY188" fmla="*/ 1921329 h 2253343"/>
              <a:gd name="connsiteX189" fmla="*/ 604709 w 2351866"/>
              <a:gd name="connsiteY189" fmla="*/ 1877786 h 2253343"/>
              <a:gd name="connsiteX190" fmla="*/ 582938 w 2351866"/>
              <a:gd name="connsiteY190" fmla="*/ 1856015 h 2253343"/>
              <a:gd name="connsiteX191" fmla="*/ 528509 w 2351866"/>
              <a:gd name="connsiteY191" fmla="*/ 1856015 h 2253343"/>
              <a:gd name="connsiteX192" fmla="*/ 517623 w 2351866"/>
              <a:gd name="connsiteY192" fmla="*/ 1921329 h 2253343"/>
              <a:gd name="connsiteX193" fmla="*/ 512181 w 2351866"/>
              <a:gd name="connsiteY193" fmla="*/ 1959429 h 2253343"/>
              <a:gd name="connsiteX194" fmla="*/ 506738 w 2351866"/>
              <a:gd name="connsiteY194" fmla="*/ 2008415 h 2253343"/>
              <a:gd name="connsiteX195" fmla="*/ 479523 w 2351866"/>
              <a:gd name="connsiteY195" fmla="*/ 1981200 h 2253343"/>
              <a:gd name="connsiteX196" fmla="*/ 446866 w 2351866"/>
              <a:gd name="connsiteY196" fmla="*/ 1937657 h 2253343"/>
              <a:gd name="connsiteX197" fmla="*/ 408766 w 2351866"/>
              <a:gd name="connsiteY197" fmla="*/ 1872343 h 2253343"/>
              <a:gd name="connsiteX198" fmla="*/ 381552 w 2351866"/>
              <a:gd name="connsiteY198" fmla="*/ 1828800 h 2253343"/>
              <a:gd name="connsiteX199" fmla="*/ 376109 w 2351866"/>
              <a:gd name="connsiteY199" fmla="*/ 1801586 h 2253343"/>
              <a:gd name="connsiteX200" fmla="*/ 376109 w 2351866"/>
              <a:gd name="connsiteY200" fmla="*/ 1768929 h 2253343"/>
              <a:gd name="connsiteX201" fmla="*/ 376109 w 2351866"/>
              <a:gd name="connsiteY201" fmla="*/ 1725386 h 2253343"/>
              <a:gd name="connsiteX202" fmla="*/ 419652 w 2351866"/>
              <a:gd name="connsiteY202" fmla="*/ 1709057 h 2253343"/>
              <a:gd name="connsiteX203" fmla="*/ 446866 w 2351866"/>
              <a:gd name="connsiteY203" fmla="*/ 1681843 h 2253343"/>
              <a:gd name="connsiteX204" fmla="*/ 446866 w 2351866"/>
              <a:gd name="connsiteY204" fmla="*/ 1627415 h 2253343"/>
              <a:gd name="connsiteX205" fmla="*/ 403323 w 2351866"/>
              <a:gd name="connsiteY205" fmla="*/ 1562100 h 2253343"/>
              <a:gd name="connsiteX206" fmla="*/ 359781 w 2351866"/>
              <a:gd name="connsiteY206" fmla="*/ 1534886 h 2253343"/>
              <a:gd name="connsiteX207" fmla="*/ 359781 w 2351866"/>
              <a:gd name="connsiteY207" fmla="*/ 1496786 h 2253343"/>
              <a:gd name="connsiteX208" fmla="*/ 332566 w 2351866"/>
              <a:gd name="connsiteY208" fmla="*/ 1458686 h 2253343"/>
              <a:gd name="connsiteX209" fmla="*/ 310795 w 2351866"/>
              <a:gd name="connsiteY209" fmla="*/ 1447800 h 2253343"/>
              <a:gd name="connsiteX210" fmla="*/ 321681 w 2351866"/>
              <a:gd name="connsiteY210" fmla="*/ 1409700 h 2253343"/>
              <a:gd name="connsiteX211" fmla="*/ 359781 w 2351866"/>
              <a:gd name="connsiteY211" fmla="*/ 1398815 h 2253343"/>
              <a:gd name="connsiteX212" fmla="*/ 392438 w 2351866"/>
              <a:gd name="connsiteY212" fmla="*/ 1344386 h 2253343"/>
              <a:gd name="connsiteX213" fmla="*/ 392438 w 2351866"/>
              <a:gd name="connsiteY213" fmla="*/ 1322615 h 2253343"/>
              <a:gd name="connsiteX214" fmla="*/ 435981 w 2351866"/>
              <a:gd name="connsiteY214" fmla="*/ 1322615 h 2253343"/>
              <a:gd name="connsiteX215" fmla="*/ 457752 w 2351866"/>
              <a:gd name="connsiteY215" fmla="*/ 1322615 h 2253343"/>
              <a:gd name="connsiteX216" fmla="*/ 479523 w 2351866"/>
              <a:gd name="connsiteY216" fmla="*/ 1322615 h 2253343"/>
              <a:gd name="connsiteX217" fmla="*/ 512181 w 2351866"/>
              <a:gd name="connsiteY217" fmla="*/ 1317172 h 2253343"/>
              <a:gd name="connsiteX218" fmla="*/ 539395 w 2351866"/>
              <a:gd name="connsiteY218" fmla="*/ 1295400 h 2253343"/>
              <a:gd name="connsiteX219" fmla="*/ 593823 w 2351866"/>
              <a:gd name="connsiteY219" fmla="*/ 1295400 h 2253343"/>
              <a:gd name="connsiteX220" fmla="*/ 719009 w 2351866"/>
              <a:gd name="connsiteY220" fmla="*/ 1355272 h 2253343"/>
              <a:gd name="connsiteX221" fmla="*/ 833309 w 2351866"/>
              <a:gd name="connsiteY221" fmla="*/ 1415143 h 2253343"/>
              <a:gd name="connsiteX222" fmla="*/ 844195 w 2351866"/>
              <a:gd name="connsiteY222" fmla="*/ 1453243 h 2253343"/>
              <a:gd name="connsiteX223" fmla="*/ 898623 w 2351866"/>
              <a:gd name="connsiteY223" fmla="*/ 1436915 h 2253343"/>
              <a:gd name="connsiteX224" fmla="*/ 936723 w 2351866"/>
              <a:gd name="connsiteY224" fmla="*/ 1409700 h 2253343"/>
              <a:gd name="connsiteX225" fmla="*/ 947609 w 2351866"/>
              <a:gd name="connsiteY225" fmla="*/ 1393372 h 2253343"/>
              <a:gd name="connsiteX226" fmla="*/ 871409 w 2351866"/>
              <a:gd name="connsiteY226" fmla="*/ 1366157 h 2253343"/>
              <a:gd name="connsiteX227" fmla="*/ 838752 w 2351866"/>
              <a:gd name="connsiteY227" fmla="*/ 1344386 h 2253343"/>
              <a:gd name="connsiteX228" fmla="*/ 838752 w 2351866"/>
              <a:gd name="connsiteY228" fmla="*/ 1295400 h 2253343"/>
              <a:gd name="connsiteX229" fmla="*/ 795209 w 2351866"/>
              <a:gd name="connsiteY229" fmla="*/ 1311729 h 2253343"/>
              <a:gd name="connsiteX230" fmla="*/ 778881 w 2351866"/>
              <a:gd name="connsiteY230" fmla="*/ 1295400 h 2253343"/>
              <a:gd name="connsiteX231" fmla="*/ 724452 w 2351866"/>
              <a:gd name="connsiteY231" fmla="*/ 1300843 h 2253343"/>
              <a:gd name="connsiteX232" fmla="*/ 697238 w 2351866"/>
              <a:gd name="connsiteY232" fmla="*/ 1317172 h 2253343"/>
              <a:gd name="connsiteX233" fmla="*/ 648252 w 2351866"/>
              <a:gd name="connsiteY233" fmla="*/ 1311729 h 2253343"/>
              <a:gd name="connsiteX234" fmla="*/ 615595 w 2351866"/>
              <a:gd name="connsiteY234" fmla="*/ 1279072 h 2253343"/>
              <a:gd name="connsiteX235" fmla="*/ 577495 w 2351866"/>
              <a:gd name="connsiteY235" fmla="*/ 1279072 h 2253343"/>
              <a:gd name="connsiteX236" fmla="*/ 539395 w 2351866"/>
              <a:gd name="connsiteY236" fmla="*/ 1268186 h 2253343"/>
              <a:gd name="connsiteX237" fmla="*/ 506738 w 2351866"/>
              <a:gd name="connsiteY237" fmla="*/ 1284515 h 2253343"/>
              <a:gd name="connsiteX238" fmla="*/ 495852 w 2351866"/>
              <a:gd name="connsiteY238" fmla="*/ 1300843 h 2253343"/>
              <a:gd name="connsiteX239" fmla="*/ 452309 w 2351866"/>
              <a:gd name="connsiteY239" fmla="*/ 1300843 h 2253343"/>
              <a:gd name="connsiteX240" fmla="*/ 441423 w 2351866"/>
              <a:gd name="connsiteY240" fmla="*/ 1273629 h 2253343"/>
              <a:gd name="connsiteX241" fmla="*/ 403323 w 2351866"/>
              <a:gd name="connsiteY241" fmla="*/ 1273629 h 2253343"/>
              <a:gd name="connsiteX242" fmla="*/ 370666 w 2351866"/>
              <a:gd name="connsiteY242" fmla="*/ 1273629 h 2253343"/>
              <a:gd name="connsiteX243" fmla="*/ 343452 w 2351866"/>
              <a:gd name="connsiteY243" fmla="*/ 1284515 h 2253343"/>
              <a:gd name="connsiteX244" fmla="*/ 332566 w 2351866"/>
              <a:gd name="connsiteY244" fmla="*/ 1268186 h 2253343"/>
              <a:gd name="connsiteX245" fmla="*/ 332566 w 2351866"/>
              <a:gd name="connsiteY245" fmla="*/ 1230086 h 2253343"/>
              <a:gd name="connsiteX246" fmla="*/ 316238 w 2351866"/>
              <a:gd name="connsiteY246" fmla="*/ 1208315 h 2253343"/>
              <a:gd name="connsiteX247" fmla="*/ 316238 w 2351866"/>
              <a:gd name="connsiteY247" fmla="*/ 1186543 h 2253343"/>
              <a:gd name="connsiteX248" fmla="*/ 316238 w 2351866"/>
              <a:gd name="connsiteY248" fmla="*/ 1143000 h 2253343"/>
              <a:gd name="connsiteX249" fmla="*/ 289023 w 2351866"/>
              <a:gd name="connsiteY249" fmla="*/ 1132115 h 2253343"/>
              <a:gd name="connsiteX250" fmla="*/ 261809 w 2351866"/>
              <a:gd name="connsiteY250" fmla="*/ 1132115 h 2253343"/>
              <a:gd name="connsiteX251" fmla="*/ 223709 w 2351866"/>
              <a:gd name="connsiteY251" fmla="*/ 1175657 h 2253343"/>
              <a:gd name="connsiteX252" fmla="*/ 201938 w 2351866"/>
              <a:gd name="connsiteY252" fmla="*/ 1175657 h 2253343"/>
              <a:gd name="connsiteX253" fmla="*/ 201938 w 2351866"/>
              <a:gd name="connsiteY253" fmla="*/ 1126672 h 2253343"/>
              <a:gd name="connsiteX254" fmla="*/ 201938 w 2351866"/>
              <a:gd name="connsiteY254" fmla="*/ 1050472 h 2253343"/>
              <a:gd name="connsiteX255" fmla="*/ 207381 w 2351866"/>
              <a:gd name="connsiteY255" fmla="*/ 1012372 h 2253343"/>
              <a:gd name="connsiteX256" fmla="*/ 240038 w 2351866"/>
              <a:gd name="connsiteY256" fmla="*/ 974272 h 2253343"/>
              <a:gd name="connsiteX257" fmla="*/ 256366 w 2351866"/>
              <a:gd name="connsiteY257" fmla="*/ 936172 h 2253343"/>
              <a:gd name="connsiteX258" fmla="*/ 218266 w 2351866"/>
              <a:gd name="connsiteY258" fmla="*/ 876300 h 2253343"/>
              <a:gd name="connsiteX259" fmla="*/ 174723 w 2351866"/>
              <a:gd name="connsiteY259" fmla="*/ 827315 h 2253343"/>
              <a:gd name="connsiteX260" fmla="*/ 147509 w 2351866"/>
              <a:gd name="connsiteY260" fmla="*/ 800100 h 2253343"/>
              <a:gd name="connsiteX261" fmla="*/ 162550 w 2351866"/>
              <a:gd name="connsiteY261" fmla="*/ 727949 h 2253343"/>
              <a:gd name="connsiteX262" fmla="*/ 149482 w 2351866"/>
              <a:gd name="connsiteY262" fmla="*/ 686011 h 2253343"/>
              <a:gd name="connsiteX263" fmla="*/ 118743 w 2351866"/>
              <a:gd name="connsiteY263" fmla="*/ 656483 h 2253343"/>
              <a:gd name="connsiteX264" fmla="*/ 99470 w 2351866"/>
              <a:gd name="connsiteY264" fmla="*/ 619986 h 2253343"/>
              <a:gd name="connsiteX265" fmla="*/ 68549 w 2351866"/>
              <a:gd name="connsiteY265" fmla="*/ 668052 h 2253343"/>
              <a:gd name="connsiteX266" fmla="*/ 70915 w 2351866"/>
              <a:gd name="connsiteY266" fmla="*/ 725978 h 2253343"/>
              <a:gd name="connsiteX267" fmla="*/ 111907 w 2351866"/>
              <a:gd name="connsiteY267" fmla="*/ 749879 h 2253343"/>
              <a:gd name="connsiteX268" fmla="*/ 108962 w 2351866"/>
              <a:gd name="connsiteY268" fmla="*/ 791108 h 2253343"/>
              <a:gd name="connsiteX269" fmla="*/ 48592 w 2351866"/>
              <a:gd name="connsiteY269" fmla="*/ 751351 h 2253343"/>
              <a:gd name="connsiteX270" fmla="*/ 36812 w 2351866"/>
              <a:gd name="connsiteY270" fmla="*/ 716012 h 2253343"/>
              <a:gd name="connsiteX271" fmla="*/ 44173 w 2351866"/>
              <a:gd name="connsiteY271" fmla="*/ 690981 h 2253343"/>
              <a:gd name="connsiteX272" fmla="*/ 0 w 2351866"/>
              <a:gd name="connsiteY272" fmla="*/ 632082 h 2253343"/>
              <a:gd name="connsiteX273" fmla="*/ 0 w 2351866"/>
              <a:gd name="connsiteY273" fmla="*/ 595271 h 2253343"/>
              <a:gd name="connsiteX274" fmla="*/ 60371 w 2351866"/>
              <a:gd name="connsiteY274" fmla="*/ 602633 h 2253343"/>
              <a:gd name="connsiteX275" fmla="*/ 60423 w 2351866"/>
              <a:gd name="connsiteY275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00010 w 2351866"/>
              <a:gd name="connsiteY96" fmla="*/ 945696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415695 w 2351866"/>
              <a:gd name="connsiteY102" fmla="*/ 892629 h 2253343"/>
              <a:gd name="connsiteX103" fmla="*/ 1031973 w 2351866"/>
              <a:gd name="connsiteY103" fmla="*/ 960664 h 2253343"/>
              <a:gd name="connsiteX104" fmla="*/ 1040138 w 2351866"/>
              <a:gd name="connsiteY104" fmla="*/ 938894 h 2253343"/>
              <a:gd name="connsiteX105" fmla="*/ 995234 w 2351866"/>
              <a:gd name="connsiteY105" fmla="*/ 903515 h 2253343"/>
              <a:gd name="connsiteX106" fmla="*/ 943527 w 2351866"/>
              <a:gd name="connsiteY106" fmla="*/ 918482 h 2253343"/>
              <a:gd name="connsiteX107" fmla="*/ 988430 w 2351866"/>
              <a:gd name="connsiteY107" fmla="*/ 976993 h 2253343"/>
              <a:gd name="connsiteX108" fmla="*/ 1014283 w 2351866"/>
              <a:gd name="connsiteY108" fmla="*/ 1039587 h 2253343"/>
              <a:gd name="connsiteX109" fmla="*/ 1085041 w 2351866"/>
              <a:gd name="connsiteY109" fmla="*/ 1034144 h 2253343"/>
              <a:gd name="connsiteX110" fmla="*/ 1114978 w 2351866"/>
              <a:gd name="connsiteY110" fmla="*/ 1049111 h 2253343"/>
              <a:gd name="connsiteX111" fmla="*/ 1148995 w 2351866"/>
              <a:gd name="connsiteY111" fmla="*/ 1099457 h 2253343"/>
              <a:gd name="connsiteX112" fmla="*/ 1197981 w 2351866"/>
              <a:gd name="connsiteY112" fmla="*/ 1149805 h 2253343"/>
              <a:gd name="connsiteX113" fmla="*/ 1270098 w 2351866"/>
              <a:gd name="connsiteY113" fmla="*/ 1187903 h 2253343"/>
              <a:gd name="connsiteX114" fmla="*/ 1350381 w 2351866"/>
              <a:gd name="connsiteY114" fmla="*/ 1213757 h 2253343"/>
              <a:gd name="connsiteX115" fmla="*/ 1350381 w 2351866"/>
              <a:gd name="connsiteY115" fmla="*/ 1262743 h 2253343"/>
              <a:gd name="connsiteX116" fmla="*/ 1350381 w 2351866"/>
              <a:gd name="connsiteY116" fmla="*/ 1328057 h 2253343"/>
              <a:gd name="connsiteX117" fmla="*/ 1350381 w 2351866"/>
              <a:gd name="connsiteY117" fmla="*/ 1366157 h 2253343"/>
              <a:gd name="connsiteX118" fmla="*/ 1350381 w 2351866"/>
              <a:gd name="connsiteY118" fmla="*/ 1404257 h 2253343"/>
              <a:gd name="connsiteX119" fmla="*/ 1388481 w 2351866"/>
              <a:gd name="connsiteY119" fmla="*/ 1426029 h 2253343"/>
              <a:gd name="connsiteX120" fmla="*/ 1421138 w 2351866"/>
              <a:gd name="connsiteY120" fmla="*/ 1458686 h 2253343"/>
              <a:gd name="connsiteX121" fmla="*/ 1421138 w 2351866"/>
              <a:gd name="connsiteY121" fmla="*/ 1507672 h 2253343"/>
              <a:gd name="connsiteX122" fmla="*/ 1377595 w 2351866"/>
              <a:gd name="connsiteY122" fmla="*/ 1496786 h 2253343"/>
              <a:gd name="connsiteX123" fmla="*/ 1350381 w 2351866"/>
              <a:gd name="connsiteY123" fmla="*/ 1453243 h 2253343"/>
              <a:gd name="connsiteX124" fmla="*/ 1323166 w 2351866"/>
              <a:gd name="connsiteY124" fmla="*/ 1431472 h 2253343"/>
              <a:gd name="connsiteX125" fmla="*/ 1317723 w 2351866"/>
              <a:gd name="connsiteY125" fmla="*/ 1393372 h 2253343"/>
              <a:gd name="connsiteX126" fmla="*/ 1290509 w 2351866"/>
              <a:gd name="connsiteY126" fmla="*/ 1393372 h 2253343"/>
              <a:gd name="connsiteX127" fmla="*/ 1288406 w 2351866"/>
              <a:gd name="connsiteY127" fmla="*/ 1350644 h 2253343"/>
              <a:gd name="connsiteX128" fmla="*/ 1269263 w 2351866"/>
              <a:gd name="connsiteY128" fmla="*/ 1330030 h 2253343"/>
              <a:gd name="connsiteX129" fmla="*/ 1220672 w 2351866"/>
              <a:gd name="connsiteY129" fmla="*/ 1310887 h 2253343"/>
              <a:gd name="connsiteX130" fmla="*/ 1154411 w 2351866"/>
              <a:gd name="connsiteY130" fmla="*/ 1315304 h 2253343"/>
              <a:gd name="connsiteX131" fmla="*/ 1268738 w 2351866"/>
              <a:gd name="connsiteY131" fmla="*/ 1436915 h 2253343"/>
              <a:gd name="connsiteX132" fmla="*/ 1268738 w 2351866"/>
              <a:gd name="connsiteY132" fmla="*/ 1513115 h 2253343"/>
              <a:gd name="connsiteX133" fmla="*/ 1268738 w 2351866"/>
              <a:gd name="connsiteY133" fmla="*/ 1572986 h 2253343"/>
              <a:gd name="connsiteX134" fmla="*/ 1257852 w 2351866"/>
              <a:gd name="connsiteY134" fmla="*/ 1649186 h 2253343"/>
              <a:gd name="connsiteX135" fmla="*/ 1236081 w 2351866"/>
              <a:gd name="connsiteY135" fmla="*/ 1665515 h 2253343"/>
              <a:gd name="connsiteX136" fmla="*/ 1197981 w 2351866"/>
              <a:gd name="connsiteY136" fmla="*/ 1621972 h 2253343"/>
              <a:gd name="connsiteX137" fmla="*/ 1170766 w 2351866"/>
              <a:gd name="connsiteY137" fmla="*/ 1589315 h 2253343"/>
              <a:gd name="connsiteX138" fmla="*/ 1148995 w 2351866"/>
              <a:gd name="connsiteY138" fmla="*/ 1562100 h 2253343"/>
              <a:gd name="connsiteX139" fmla="*/ 1132666 w 2351866"/>
              <a:gd name="connsiteY139" fmla="*/ 1518557 h 2253343"/>
              <a:gd name="connsiteX140" fmla="*/ 1121781 w 2351866"/>
              <a:gd name="connsiteY140" fmla="*/ 1485900 h 2253343"/>
              <a:gd name="connsiteX141" fmla="*/ 1083681 w 2351866"/>
              <a:gd name="connsiteY141" fmla="*/ 1485900 h 2253343"/>
              <a:gd name="connsiteX142" fmla="*/ 1051023 w 2351866"/>
              <a:gd name="connsiteY142" fmla="*/ 1513115 h 2253343"/>
              <a:gd name="connsiteX143" fmla="*/ 1023809 w 2351866"/>
              <a:gd name="connsiteY143" fmla="*/ 1475015 h 2253343"/>
              <a:gd name="connsiteX144" fmla="*/ 1002038 w 2351866"/>
              <a:gd name="connsiteY144" fmla="*/ 1480457 h 2253343"/>
              <a:gd name="connsiteX145" fmla="*/ 974823 w 2351866"/>
              <a:gd name="connsiteY145" fmla="*/ 1534886 h 2253343"/>
              <a:gd name="connsiteX146" fmla="*/ 974823 w 2351866"/>
              <a:gd name="connsiteY146" fmla="*/ 1572986 h 2253343"/>
              <a:gd name="connsiteX147" fmla="*/ 980266 w 2351866"/>
              <a:gd name="connsiteY147" fmla="*/ 1621972 h 2253343"/>
              <a:gd name="connsiteX148" fmla="*/ 1018366 w 2351866"/>
              <a:gd name="connsiteY148" fmla="*/ 1627415 h 2253343"/>
              <a:gd name="connsiteX149" fmla="*/ 1045581 w 2351866"/>
              <a:gd name="connsiteY149" fmla="*/ 1638300 h 2253343"/>
              <a:gd name="connsiteX150" fmla="*/ 1067352 w 2351866"/>
              <a:gd name="connsiteY150" fmla="*/ 1681843 h 2253343"/>
              <a:gd name="connsiteX151" fmla="*/ 1045581 w 2351866"/>
              <a:gd name="connsiteY151" fmla="*/ 1719943 h 2253343"/>
              <a:gd name="connsiteX152" fmla="*/ 1002038 w 2351866"/>
              <a:gd name="connsiteY152" fmla="*/ 1736272 h 2253343"/>
              <a:gd name="connsiteX153" fmla="*/ 980266 w 2351866"/>
              <a:gd name="connsiteY153" fmla="*/ 1736272 h 2253343"/>
              <a:gd name="connsiteX154" fmla="*/ 953052 w 2351866"/>
              <a:gd name="connsiteY154" fmla="*/ 1758043 h 2253343"/>
              <a:gd name="connsiteX155" fmla="*/ 936723 w 2351866"/>
              <a:gd name="connsiteY155" fmla="*/ 1801586 h 2253343"/>
              <a:gd name="connsiteX156" fmla="*/ 909509 w 2351866"/>
              <a:gd name="connsiteY156" fmla="*/ 1801586 h 2253343"/>
              <a:gd name="connsiteX157" fmla="*/ 904066 w 2351866"/>
              <a:gd name="connsiteY157" fmla="*/ 1763486 h 2253343"/>
              <a:gd name="connsiteX158" fmla="*/ 904066 w 2351866"/>
              <a:gd name="connsiteY158" fmla="*/ 1730829 h 2253343"/>
              <a:gd name="connsiteX159" fmla="*/ 844195 w 2351866"/>
              <a:gd name="connsiteY159" fmla="*/ 1692729 h 2253343"/>
              <a:gd name="connsiteX160" fmla="*/ 811538 w 2351866"/>
              <a:gd name="connsiteY160" fmla="*/ 1660072 h 2253343"/>
              <a:gd name="connsiteX161" fmla="*/ 800652 w 2351866"/>
              <a:gd name="connsiteY161" fmla="*/ 1681843 h 2253343"/>
              <a:gd name="connsiteX162" fmla="*/ 806095 w 2351866"/>
              <a:gd name="connsiteY162" fmla="*/ 1741715 h 2253343"/>
              <a:gd name="connsiteX163" fmla="*/ 844195 w 2351866"/>
              <a:gd name="connsiteY163" fmla="*/ 1828800 h 2253343"/>
              <a:gd name="connsiteX164" fmla="*/ 855081 w 2351866"/>
              <a:gd name="connsiteY164" fmla="*/ 1899557 h 2253343"/>
              <a:gd name="connsiteX165" fmla="*/ 860523 w 2351866"/>
              <a:gd name="connsiteY165" fmla="*/ 1953986 h 2253343"/>
              <a:gd name="connsiteX166" fmla="*/ 865966 w 2351866"/>
              <a:gd name="connsiteY166" fmla="*/ 1997529 h 2253343"/>
              <a:gd name="connsiteX167" fmla="*/ 904066 w 2351866"/>
              <a:gd name="connsiteY167" fmla="*/ 2046515 h 2253343"/>
              <a:gd name="connsiteX168" fmla="*/ 904066 w 2351866"/>
              <a:gd name="connsiteY168" fmla="*/ 2117272 h 2253343"/>
              <a:gd name="connsiteX169" fmla="*/ 898623 w 2351866"/>
              <a:gd name="connsiteY169" fmla="*/ 2171700 h 2253343"/>
              <a:gd name="connsiteX170" fmla="*/ 860523 w 2351866"/>
              <a:gd name="connsiteY170" fmla="*/ 2231572 h 2253343"/>
              <a:gd name="connsiteX171" fmla="*/ 806095 w 2351866"/>
              <a:gd name="connsiteY171" fmla="*/ 2253343 h 2253343"/>
              <a:gd name="connsiteX172" fmla="*/ 784323 w 2351866"/>
              <a:gd name="connsiteY172" fmla="*/ 2253343 h 2253343"/>
              <a:gd name="connsiteX173" fmla="*/ 784323 w 2351866"/>
              <a:gd name="connsiteY173" fmla="*/ 2171700 h 2253343"/>
              <a:gd name="connsiteX174" fmla="*/ 795209 w 2351866"/>
              <a:gd name="connsiteY174" fmla="*/ 2111829 h 2253343"/>
              <a:gd name="connsiteX175" fmla="*/ 795209 w 2351866"/>
              <a:gd name="connsiteY175" fmla="*/ 2057400 h 2253343"/>
              <a:gd name="connsiteX176" fmla="*/ 762552 w 2351866"/>
              <a:gd name="connsiteY176" fmla="*/ 2013857 h 2253343"/>
              <a:gd name="connsiteX177" fmla="*/ 762552 w 2351866"/>
              <a:gd name="connsiteY177" fmla="*/ 1970315 h 2253343"/>
              <a:gd name="connsiteX178" fmla="*/ 719009 w 2351866"/>
              <a:gd name="connsiteY178" fmla="*/ 1970315 h 2253343"/>
              <a:gd name="connsiteX179" fmla="*/ 702681 w 2351866"/>
              <a:gd name="connsiteY179" fmla="*/ 1970315 h 2253343"/>
              <a:gd name="connsiteX180" fmla="*/ 686352 w 2351866"/>
              <a:gd name="connsiteY180" fmla="*/ 2024743 h 2253343"/>
              <a:gd name="connsiteX181" fmla="*/ 686352 w 2351866"/>
              <a:gd name="connsiteY181" fmla="*/ 2062843 h 2253343"/>
              <a:gd name="connsiteX182" fmla="*/ 653695 w 2351866"/>
              <a:gd name="connsiteY182" fmla="*/ 2117272 h 2253343"/>
              <a:gd name="connsiteX183" fmla="*/ 653695 w 2351866"/>
              <a:gd name="connsiteY183" fmla="*/ 2133600 h 2253343"/>
              <a:gd name="connsiteX184" fmla="*/ 615595 w 2351866"/>
              <a:gd name="connsiteY184" fmla="*/ 2111829 h 2253343"/>
              <a:gd name="connsiteX185" fmla="*/ 615595 w 2351866"/>
              <a:gd name="connsiteY185" fmla="*/ 2062843 h 2253343"/>
              <a:gd name="connsiteX186" fmla="*/ 615595 w 2351866"/>
              <a:gd name="connsiteY186" fmla="*/ 2013857 h 2253343"/>
              <a:gd name="connsiteX187" fmla="*/ 615595 w 2351866"/>
              <a:gd name="connsiteY187" fmla="*/ 1975757 h 2253343"/>
              <a:gd name="connsiteX188" fmla="*/ 610152 w 2351866"/>
              <a:gd name="connsiteY188" fmla="*/ 1921329 h 2253343"/>
              <a:gd name="connsiteX189" fmla="*/ 604709 w 2351866"/>
              <a:gd name="connsiteY189" fmla="*/ 1877786 h 2253343"/>
              <a:gd name="connsiteX190" fmla="*/ 582938 w 2351866"/>
              <a:gd name="connsiteY190" fmla="*/ 1856015 h 2253343"/>
              <a:gd name="connsiteX191" fmla="*/ 528509 w 2351866"/>
              <a:gd name="connsiteY191" fmla="*/ 1856015 h 2253343"/>
              <a:gd name="connsiteX192" fmla="*/ 517623 w 2351866"/>
              <a:gd name="connsiteY192" fmla="*/ 1921329 h 2253343"/>
              <a:gd name="connsiteX193" fmla="*/ 512181 w 2351866"/>
              <a:gd name="connsiteY193" fmla="*/ 1959429 h 2253343"/>
              <a:gd name="connsiteX194" fmla="*/ 506738 w 2351866"/>
              <a:gd name="connsiteY194" fmla="*/ 2008415 h 2253343"/>
              <a:gd name="connsiteX195" fmla="*/ 479523 w 2351866"/>
              <a:gd name="connsiteY195" fmla="*/ 1981200 h 2253343"/>
              <a:gd name="connsiteX196" fmla="*/ 446866 w 2351866"/>
              <a:gd name="connsiteY196" fmla="*/ 1937657 h 2253343"/>
              <a:gd name="connsiteX197" fmla="*/ 408766 w 2351866"/>
              <a:gd name="connsiteY197" fmla="*/ 1872343 h 2253343"/>
              <a:gd name="connsiteX198" fmla="*/ 381552 w 2351866"/>
              <a:gd name="connsiteY198" fmla="*/ 1828800 h 2253343"/>
              <a:gd name="connsiteX199" fmla="*/ 376109 w 2351866"/>
              <a:gd name="connsiteY199" fmla="*/ 1801586 h 2253343"/>
              <a:gd name="connsiteX200" fmla="*/ 376109 w 2351866"/>
              <a:gd name="connsiteY200" fmla="*/ 1768929 h 2253343"/>
              <a:gd name="connsiteX201" fmla="*/ 376109 w 2351866"/>
              <a:gd name="connsiteY201" fmla="*/ 1725386 h 2253343"/>
              <a:gd name="connsiteX202" fmla="*/ 419652 w 2351866"/>
              <a:gd name="connsiteY202" fmla="*/ 1709057 h 2253343"/>
              <a:gd name="connsiteX203" fmla="*/ 446866 w 2351866"/>
              <a:gd name="connsiteY203" fmla="*/ 1681843 h 2253343"/>
              <a:gd name="connsiteX204" fmla="*/ 446866 w 2351866"/>
              <a:gd name="connsiteY204" fmla="*/ 1627415 h 2253343"/>
              <a:gd name="connsiteX205" fmla="*/ 403323 w 2351866"/>
              <a:gd name="connsiteY205" fmla="*/ 1562100 h 2253343"/>
              <a:gd name="connsiteX206" fmla="*/ 359781 w 2351866"/>
              <a:gd name="connsiteY206" fmla="*/ 1534886 h 2253343"/>
              <a:gd name="connsiteX207" fmla="*/ 359781 w 2351866"/>
              <a:gd name="connsiteY207" fmla="*/ 1496786 h 2253343"/>
              <a:gd name="connsiteX208" fmla="*/ 332566 w 2351866"/>
              <a:gd name="connsiteY208" fmla="*/ 1458686 h 2253343"/>
              <a:gd name="connsiteX209" fmla="*/ 310795 w 2351866"/>
              <a:gd name="connsiteY209" fmla="*/ 1447800 h 2253343"/>
              <a:gd name="connsiteX210" fmla="*/ 321681 w 2351866"/>
              <a:gd name="connsiteY210" fmla="*/ 1409700 h 2253343"/>
              <a:gd name="connsiteX211" fmla="*/ 359781 w 2351866"/>
              <a:gd name="connsiteY211" fmla="*/ 1398815 h 2253343"/>
              <a:gd name="connsiteX212" fmla="*/ 392438 w 2351866"/>
              <a:gd name="connsiteY212" fmla="*/ 1344386 h 2253343"/>
              <a:gd name="connsiteX213" fmla="*/ 392438 w 2351866"/>
              <a:gd name="connsiteY213" fmla="*/ 1322615 h 2253343"/>
              <a:gd name="connsiteX214" fmla="*/ 435981 w 2351866"/>
              <a:gd name="connsiteY214" fmla="*/ 1322615 h 2253343"/>
              <a:gd name="connsiteX215" fmla="*/ 457752 w 2351866"/>
              <a:gd name="connsiteY215" fmla="*/ 1322615 h 2253343"/>
              <a:gd name="connsiteX216" fmla="*/ 479523 w 2351866"/>
              <a:gd name="connsiteY216" fmla="*/ 1322615 h 2253343"/>
              <a:gd name="connsiteX217" fmla="*/ 512181 w 2351866"/>
              <a:gd name="connsiteY217" fmla="*/ 1317172 h 2253343"/>
              <a:gd name="connsiteX218" fmla="*/ 539395 w 2351866"/>
              <a:gd name="connsiteY218" fmla="*/ 1295400 h 2253343"/>
              <a:gd name="connsiteX219" fmla="*/ 593823 w 2351866"/>
              <a:gd name="connsiteY219" fmla="*/ 1295400 h 2253343"/>
              <a:gd name="connsiteX220" fmla="*/ 719009 w 2351866"/>
              <a:gd name="connsiteY220" fmla="*/ 1355272 h 2253343"/>
              <a:gd name="connsiteX221" fmla="*/ 833309 w 2351866"/>
              <a:gd name="connsiteY221" fmla="*/ 1415143 h 2253343"/>
              <a:gd name="connsiteX222" fmla="*/ 844195 w 2351866"/>
              <a:gd name="connsiteY222" fmla="*/ 1453243 h 2253343"/>
              <a:gd name="connsiteX223" fmla="*/ 898623 w 2351866"/>
              <a:gd name="connsiteY223" fmla="*/ 1436915 h 2253343"/>
              <a:gd name="connsiteX224" fmla="*/ 936723 w 2351866"/>
              <a:gd name="connsiteY224" fmla="*/ 1409700 h 2253343"/>
              <a:gd name="connsiteX225" fmla="*/ 947609 w 2351866"/>
              <a:gd name="connsiteY225" fmla="*/ 1393372 h 2253343"/>
              <a:gd name="connsiteX226" fmla="*/ 871409 w 2351866"/>
              <a:gd name="connsiteY226" fmla="*/ 1366157 h 2253343"/>
              <a:gd name="connsiteX227" fmla="*/ 838752 w 2351866"/>
              <a:gd name="connsiteY227" fmla="*/ 1344386 h 2253343"/>
              <a:gd name="connsiteX228" fmla="*/ 838752 w 2351866"/>
              <a:gd name="connsiteY228" fmla="*/ 1295400 h 2253343"/>
              <a:gd name="connsiteX229" fmla="*/ 795209 w 2351866"/>
              <a:gd name="connsiteY229" fmla="*/ 1311729 h 2253343"/>
              <a:gd name="connsiteX230" fmla="*/ 778881 w 2351866"/>
              <a:gd name="connsiteY230" fmla="*/ 1295400 h 2253343"/>
              <a:gd name="connsiteX231" fmla="*/ 724452 w 2351866"/>
              <a:gd name="connsiteY231" fmla="*/ 1300843 h 2253343"/>
              <a:gd name="connsiteX232" fmla="*/ 697238 w 2351866"/>
              <a:gd name="connsiteY232" fmla="*/ 1317172 h 2253343"/>
              <a:gd name="connsiteX233" fmla="*/ 648252 w 2351866"/>
              <a:gd name="connsiteY233" fmla="*/ 1311729 h 2253343"/>
              <a:gd name="connsiteX234" fmla="*/ 615595 w 2351866"/>
              <a:gd name="connsiteY234" fmla="*/ 1279072 h 2253343"/>
              <a:gd name="connsiteX235" fmla="*/ 577495 w 2351866"/>
              <a:gd name="connsiteY235" fmla="*/ 1279072 h 2253343"/>
              <a:gd name="connsiteX236" fmla="*/ 539395 w 2351866"/>
              <a:gd name="connsiteY236" fmla="*/ 1268186 h 2253343"/>
              <a:gd name="connsiteX237" fmla="*/ 506738 w 2351866"/>
              <a:gd name="connsiteY237" fmla="*/ 1284515 h 2253343"/>
              <a:gd name="connsiteX238" fmla="*/ 495852 w 2351866"/>
              <a:gd name="connsiteY238" fmla="*/ 1300843 h 2253343"/>
              <a:gd name="connsiteX239" fmla="*/ 452309 w 2351866"/>
              <a:gd name="connsiteY239" fmla="*/ 1300843 h 2253343"/>
              <a:gd name="connsiteX240" fmla="*/ 441423 w 2351866"/>
              <a:gd name="connsiteY240" fmla="*/ 1273629 h 2253343"/>
              <a:gd name="connsiteX241" fmla="*/ 403323 w 2351866"/>
              <a:gd name="connsiteY241" fmla="*/ 1273629 h 2253343"/>
              <a:gd name="connsiteX242" fmla="*/ 370666 w 2351866"/>
              <a:gd name="connsiteY242" fmla="*/ 1273629 h 2253343"/>
              <a:gd name="connsiteX243" fmla="*/ 343452 w 2351866"/>
              <a:gd name="connsiteY243" fmla="*/ 1284515 h 2253343"/>
              <a:gd name="connsiteX244" fmla="*/ 332566 w 2351866"/>
              <a:gd name="connsiteY244" fmla="*/ 1268186 h 2253343"/>
              <a:gd name="connsiteX245" fmla="*/ 332566 w 2351866"/>
              <a:gd name="connsiteY245" fmla="*/ 1230086 h 2253343"/>
              <a:gd name="connsiteX246" fmla="*/ 316238 w 2351866"/>
              <a:gd name="connsiteY246" fmla="*/ 1208315 h 2253343"/>
              <a:gd name="connsiteX247" fmla="*/ 316238 w 2351866"/>
              <a:gd name="connsiteY247" fmla="*/ 1186543 h 2253343"/>
              <a:gd name="connsiteX248" fmla="*/ 316238 w 2351866"/>
              <a:gd name="connsiteY248" fmla="*/ 1143000 h 2253343"/>
              <a:gd name="connsiteX249" fmla="*/ 289023 w 2351866"/>
              <a:gd name="connsiteY249" fmla="*/ 1132115 h 2253343"/>
              <a:gd name="connsiteX250" fmla="*/ 261809 w 2351866"/>
              <a:gd name="connsiteY250" fmla="*/ 1132115 h 2253343"/>
              <a:gd name="connsiteX251" fmla="*/ 223709 w 2351866"/>
              <a:gd name="connsiteY251" fmla="*/ 1175657 h 2253343"/>
              <a:gd name="connsiteX252" fmla="*/ 201938 w 2351866"/>
              <a:gd name="connsiteY252" fmla="*/ 1175657 h 2253343"/>
              <a:gd name="connsiteX253" fmla="*/ 201938 w 2351866"/>
              <a:gd name="connsiteY253" fmla="*/ 1126672 h 2253343"/>
              <a:gd name="connsiteX254" fmla="*/ 201938 w 2351866"/>
              <a:gd name="connsiteY254" fmla="*/ 1050472 h 2253343"/>
              <a:gd name="connsiteX255" fmla="*/ 207381 w 2351866"/>
              <a:gd name="connsiteY255" fmla="*/ 1012372 h 2253343"/>
              <a:gd name="connsiteX256" fmla="*/ 240038 w 2351866"/>
              <a:gd name="connsiteY256" fmla="*/ 974272 h 2253343"/>
              <a:gd name="connsiteX257" fmla="*/ 256366 w 2351866"/>
              <a:gd name="connsiteY257" fmla="*/ 936172 h 2253343"/>
              <a:gd name="connsiteX258" fmla="*/ 218266 w 2351866"/>
              <a:gd name="connsiteY258" fmla="*/ 876300 h 2253343"/>
              <a:gd name="connsiteX259" fmla="*/ 174723 w 2351866"/>
              <a:gd name="connsiteY259" fmla="*/ 827315 h 2253343"/>
              <a:gd name="connsiteX260" fmla="*/ 147509 w 2351866"/>
              <a:gd name="connsiteY260" fmla="*/ 800100 h 2253343"/>
              <a:gd name="connsiteX261" fmla="*/ 162550 w 2351866"/>
              <a:gd name="connsiteY261" fmla="*/ 727949 h 2253343"/>
              <a:gd name="connsiteX262" fmla="*/ 149482 w 2351866"/>
              <a:gd name="connsiteY262" fmla="*/ 686011 h 2253343"/>
              <a:gd name="connsiteX263" fmla="*/ 118743 w 2351866"/>
              <a:gd name="connsiteY263" fmla="*/ 656483 h 2253343"/>
              <a:gd name="connsiteX264" fmla="*/ 99470 w 2351866"/>
              <a:gd name="connsiteY264" fmla="*/ 619986 h 2253343"/>
              <a:gd name="connsiteX265" fmla="*/ 68549 w 2351866"/>
              <a:gd name="connsiteY265" fmla="*/ 668052 h 2253343"/>
              <a:gd name="connsiteX266" fmla="*/ 70915 w 2351866"/>
              <a:gd name="connsiteY266" fmla="*/ 725978 h 2253343"/>
              <a:gd name="connsiteX267" fmla="*/ 111907 w 2351866"/>
              <a:gd name="connsiteY267" fmla="*/ 749879 h 2253343"/>
              <a:gd name="connsiteX268" fmla="*/ 108962 w 2351866"/>
              <a:gd name="connsiteY268" fmla="*/ 791108 h 2253343"/>
              <a:gd name="connsiteX269" fmla="*/ 48592 w 2351866"/>
              <a:gd name="connsiteY269" fmla="*/ 751351 h 2253343"/>
              <a:gd name="connsiteX270" fmla="*/ 36812 w 2351866"/>
              <a:gd name="connsiteY270" fmla="*/ 716012 h 2253343"/>
              <a:gd name="connsiteX271" fmla="*/ 44173 w 2351866"/>
              <a:gd name="connsiteY271" fmla="*/ 690981 h 2253343"/>
              <a:gd name="connsiteX272" fmla="*/ 0 w 2351866"/>
              <a:gd name="connsiteY272" fmla="*/ 632082 h 2253343"/>
              <a:gd name="connsiteX273" fmla="*/ 0 w 2351866"/>
              <a:gd name="connsiteY273" fmla="*/ 595271 h 2253343"/>
              <a:gd name="connsiteX274" fmla="*/ 60371 w 2351866"/>
              <a:gd name="connsiteY274" fmla="*/ 602633 h 2253343"/>
              <a:gd name="connsiteX275" fmla="*/ 60423 w 2351866"/>
              <a:gd name="connsiteY275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00010 w 2351866"/>
              <a:gd name="connsiteY96" fmla="*/ 945696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025170 w 2351866"/>
              <a:gd name="connsiteY102" fmla="*/ 991962 h 2253343"/>
              <a:gd name="connsiteX103" fmla="*/ 1031973 w 2351866"/>
              <a:gd name="connsiteY103" fmla="*/ 960664 h 2253343"/>
              <a:gd name="connsiteX104" fmla="*/ 1040138 w 2351866"/>
              <a:gd name="connsiteY104" fmla="*/ 938894 h 2253343"/>
              <a:gd name="connsiteX105" fmla="*/ 995234 w 2351866"/>
              <a:gd name="connsiteY105" fmla="*/ 903515 h 2253343"/>
              <a:gd name="connsiteX106" fmla="*/ 943527 w 2351866"/>
              <a:gd name="connsiteY106" fmla="*/ 918482 h 2253343"/>
              <a:gd name="connsiteX107" fmla="*/ 988430 w 2351866"/>
              <a:gd name="connsiteY107" fmla="*/ 976993 h 2253343"/>
              <a:gd name="connsiteX108" fmla="*/ 1014283 w 2351866"/>
              <a:gd name="connsiteY108" fmla="*/ 1039587 h 2253343"/>
              <a:gd name="connsiteX109" fmla="*/ 1085041 w 2351866"/>
              <a:gd name="connsiteY109" fmla="*/ 1034144 h 2253343"/>
              <a:gd name="connsiteX110" fmla="*/ 1114978 w 2351866"/>
              <a:gd name="connsiteY110" fmla="*/ 1049111 h 2253343"/>
              <a:gd name="connsiteX111" fmla="*/ 1148995 w 2351866"/>
              <a:gd name="connsiteY111" fmla="*/ 1099457 h 2253343"/>
              <a:gd name="connsiteX112" fmla="*/ 1197981 w 2351866"/>
              <a:gd name="connsiteY112" fmla="*/ 1149805 h 2253343"/>
              <a:gd name="connsiteX113" fmla="*/ 1270098 w 2351866"/>
              <a:gd name="connsiteY113" fmla="*/ 1187903 h 2253343"/>
              <a:gd name="connsiteX114" fmla="*/ 1350381 w 2351866"/>
              <a:gd name="connsiteY114" fmla="*/ 1213757 h 2253343"/>
              <a:gd name="connsiteX115" fmla="*/ 1350381 w 2351866"/>
              <a:gd name="connsiteY115" fmla="*/ 1262743 h 2253343"/>
              <a:gd name="connsiteX116" fmla="*/ 1350381 w 2351866"/>
              <a:gd name="connsiteY116" fmla="*/ 1328057 h 2253343"/>
              <a:gd name="connsiteX117" fmla="*/ 1350381 w 2351866"/>
              <a:gd name="connsiteY117" fmla="*/ 1366157 h 2253343"/>
              <a:gd name="connsiteX118" fmla="*/ 1350381 w 2351866"/>
              <a:gd name="connsiteY118" fmla="*/ 1404257 h 2253343"/>
              <a:gd name="connsiteX119" fmla="*/ 1388481 w 2351866"/>
              <a:gd name="connsiteY119" fmla="*/ 1426029 h 2253343"/>
              <a:gd name="connsiteX120" fmla="*/ 1421138 w 2351866"/>
              <a:gd name="connsiteY120" fmla="*/ 1458686 h 2253343"/>
              <a:gd name="connsiteX121" fmla="*/ 1421138 w 2351866"/>
              <a:gd name="connsiteY121" fmla="*/ 1507672 h 2253343"/>
              <a:gd name="connsiteX122" fmla="*/ 1377595 w 2351866"/>
              <a:gd name="connsiteY122" fmla="*/ 1496786 h 2253343"/>
              <a:gd name="connsiteX123" fmla="*/ 1350381 w 2351866"/>
              <a:gd name="connsiteY123" fmla="*/ 1453243 h 2253343"/>
              <a:gd name="connsiteX124" fmla="*/ 1323166 w 2351866"/>
              <a:gd name="connsiteY124" fmla="*/ 1431472 h 2253343"/>
              <a:gd name="connsiteX125" fmla="*/ 1317723 w 2351866"/>
              <a:gd name="connsiteY125" fmla="*/ 1393372 h 2253343"/>
              <a:gd name="connsiteX126" fmla="*/ 1290509 w 2351866"/>
              <a:gd name="connsiteY126" fmla="*/ 1393372 h 2253343"/>
              <a:gd name="connsiteX127" fmla="*/ 1288406 w 2351866"/>
              <a:gd name="connsiteY127" fmla="*/ 1350644 h 2253343"/>
              <a:gd name="connsiteX128" fmla="*/ 1269263 w 2351866"/>
              <a:gd name="connsiteY128" fmla="*/ 1330030 h 2253343"/>
              <a:gd name="connsiteX129" fmla="*/ 1220672 w 2351866"/>
              <a:gd name="connsiteY129" fmla="*/ 1310887 h 2253343"/>
              <a:gd name="connsiteX130" fmla="*/ 1154411 w 2351866"/>
              <a:gd name="connsiteY130" fmla="*/ 1315304 h 2253343"/>
              <a:gd name="connsiteX131" fmla="*/ 1268738 w 2351866"/>
              <a:gd name="connsiteY131" fmla="*/ 1436915 h 2253343"/>
              <a:gd name="connsiteX132" fmla="*/ 1268738 w 2351866"/>
              <a:gd name="connsiteY132" fmla="*/ 1513115 h 2253343"/>
              <a:gd name="connsiteX133" fmla="*/ 1268738 w 2351866"/>
              <a:gd name="connsiteY133" fmla="*/ 1572986 h 2253343"/>
              <a:gd name="connsiteX134" fmla="*/ 1257852 w 2351866"/>
              <a:gd name="connsiteY134" fmla="*/ 1649186 h 2253343"/>
              <a:gd name="connsiteX135" fmla="*/ 1236081 w 2351866"/>
              <a:gd name="connsiteY135" fmla="*/ 1665515 h 2253343"/>
              <a:gd name="connsiteX136" fmla="*/ 1197981 w 2351866"/>
              <a:gd name="connsiteY136" fmla="*/ 1621972 h 2253343"/>
              <a:gd name="connsiteX137" fmla="*/ 1170766 w 2351866"/>
              <a:gd name="connsiteY137" fmla="*/ 1589315 h 2253343"/>
              <a:gd name="connsiteX138" fmla="*/ 1148995 w 2351866"/>
              <a:gd name="connsiteY138" fmla="*/ 1562100 h 2253343"/>
              <a:gd name="connsiteX139" fmla="*/ 1132666 w 2351866"/>
              <a:gd name="connsiteY139" fmla="*/ 1518557 h 2253343"/>
              <a:gd name="connsiteX140" fmla="*/ 1121781 w 2351866"/>
              <a:gd name="connsiteY140" fmla="*/ 1485900 h 2253343"/>
              <a:gd name="connsiteX141" fmla="*/ 1083681 w 2351866"/>
              <a:gd name="connsiteY141" fmla="*/ 1485900 h 2253343"/>
              <a:gd name="connsiteX142" fmla="*/ 1051023 w 2351866"/>
              <a:gd name="connsiteY142" fmla="*/ 1513115 h 2253343"/>
              <a:gd name="connsiteX143" fmla="*/ 1023809 w 2351866"/>
              <a:gd name="connsiteY143" fmla="*/ 1475015 h 2253343"/>
              <a:gd name="connsiteX144" fmla="*/ 1002038 w 2351866"/>
              <a:gd name="connsiteY144" fmla="*/ 1480457 h 2253343"/>
              <a:gd name="connsiteX145" fmla="*/ 974823 w 2351866"/>
              <a:gd name="connsiteY145" fmla="*/ 1534886 h 2253343"/>
              <a:gd name="connsiteX146" fmla="*/ 974823 w 2351866"/>
              <a:gd name="connsiteY146" fmla="*/ 1572986 h 2253343"/>
              <a:gd name="connsiteX147" fmla="*/ 980266 w 2351866"/>
              <a:gd name="connsiteY147" fmla="*/ 1621972 h 2253343"/>
              <a:gd name="connsiteX148" fmla="*/ 1018366 w 2351866"/>
              <a:gd name="connsiteY148" fmla="*/ 1627415 h 2253343"/>
              <a:gd name="connsiteX149" fmla="*/ 1045581 w 2351866"/>
              <a:gd name="connsiteY149" fmla="*/ 1638300 h 2253343"/>
              <a:gd name="connsiteX150" fmla="*/ 1067352 w 2351866"/>
              <a:gd name="connsiteY150" fmla="*/ 1681843 h 2253343"/>
              <a:gd name="connsiteX151" fmla="*/ 1045581 w 2351866"/>
              <a:gd name="connsiteY151" fmla="*/ 1719943 h 2253343"/>
              <a:gd name="connsiteX152" fmla="*/ 1002038 w 2351866"/>
              <a:gd name="connsiteY152" fmla="*/ 1736272 h 2253343"/>
              <a:gd name="connsiteX153" fmla="*/ 980266 w 2351866"/>
              <a:gd name="connsiteY153" fmla="*/ 1736272 h 2253343"/>
              <a:gd name="connsiteX154" fmla="*/ 953052 w 2351866"/>
              <a:gd name="connsiteY154" fmla="*/ 1758043 h 2253343"/>
              <a:gd name="connsiteX155" fmla="*/ 936723 w 2351866"/>
              <a:gd name="connsiteY155" fmla="*/ 1801586 h 2253343"/>
              <a:gd name="connsiteX156" fmla="*/ 909509 w 2351866"/>
              <a:gd name="connsiteY156" fmla="*/ 1801586 h 2253343"/>
              <a:gd name="connsiteX157" fmla="*/ 904066 w 2351866"/>
              <a:gd name="connsiteY157" fmla="*/ 1763486 h 2253343"/>
              <a:gd name="connsiteX158" fmla="*/ 904066 w 2351866"/>
              <a:gd name="connsiteY158" fmla="*/ 1730829 h 2253343"/>
              <a:gd name="connsiteX159" fmla="*/ 844195 w 2351866"/>
              <a:gd name="connsiteY159" fmla="*/ 1692729 h 2253343"/>
              <a:gd name="connsiteX160" fmla="*/ 811538 w 2351866"/>
              <a:gd name="connsiteY160" fmla="*/ 1660072 h 2253343"/>
              <a:gd name="connsiteX161" fmla="*/ 800652 w 2351866"/>
              <a:gd name="connsiteY161" fmla="*/ 1681843 h 2253343"/>
              <a:gd name="connsiteX162" fmla="*/ 806095 w 2351866"/>
              <a:gd name="connsiteY162" fmla="*/ 1741715 h 2253343"/>
              <a:gd name="connsiteX163" fmla="*/ 844195 w 2351866"/>
              <a:gd name="connsiteY163" fmla="*/ 1828800 h 2253343"/>
              <a:gd name="connsiteX164" fmla="*/ 855081 w 2351866"/>
              <a:gd name="connsiteY164" fmla="*/ 1899557 h 2253343"/>
              <a:gd name="connsiteX165" fmla="*/ 860523 w 2351866"/>
              <a:gd name="connsiteY165" fmla="*/ 1953986 h 2253343"/>
              <a:gd name="connsiteX166" fmla="*/ 865966 w 2351866"/>
              <a:gd name="connsiteY166" fmla="*/ 1997529 h 2253343"/>
              <a:gd name="connsiteX167" fmla="*/ 904066 w 2351866"/>
              <a:gd name="connsiteY167" fmla="*/ 2046515 h 2253343"/>
              <a:gd name="connsiteX168" fmla="*/ 904066 w 2351866"/>
              <a:gd name="connsiteY168" fmla="*/ 2117272 h 2253343"/>
              <a:gd name="connsiteX169" fmla="*/ 898623 w 2351866"/>
              <a:gd name="connsiteY169" fmla="*/ 2171700 h 2253343"/>
              <a:gd name="connsiteX170" fmla="*/ 860523 w 2351866"/>
              <a:gd name="connsiteY170" fmla="*/ 2231572 h 2253343"/>
              <a:gd name="connsiteX171" fmla="*/ 806095 w 2351866"/>
              <a:gd name="connsiteY171" fmla="*/ 2253343 h 2253343"/>
              <a:gd name="connsiteX172" fmla="*/ 784323 w 2351866"/>
              <a:gd name="connsiteY172" fmla="*/ 2253343 h 2253343"/>
              <a:gd name="connsiteX173" fmla="*/ 784323 w 2351866"/>
              <a:gd name="connsiteY173" fmla="*/ 2171700 h 2253343"/>
              <a:gd name="connsiteX174" fmla="*/ 795209 w 2351866"/>
              <a:gd name="connsiteY174" fmla="*/ 2111829 h 2253343"/>
              <a:gd name="connsiteX175" fmla="*/ 795209 w 2351866"/>
              <a:gd name="connsiteY175" fmla="*/ 2057400 h 2253343"/>
              <a:gd name="connsiteX176" fmla="*/ 762552 w 2351866"/>
              <a:gd name="connsiteY176" fmla="*/ 2013857 h 2253343"/>
              <a:gd name="connsiteX177" fmla="*/ 762552 w 2351866"/>
              <a:gd name="connsiteY177" fmla="*/ 1970315 h 2253343"/>
              <a:gd name="connsiteX178" fmla="*/ 719009 w 2351866"/>
              <a:gd name="connsiteY178" fmla="*/ 1970315 h 2253343"/>
              <a:gd name="connsiteX179" fmla="*/ 702681 w 2351866"/>
              <a:gd name="connsiteY179" fmla="*/ 1970315 h 2253343"/>
              <a:gd name="connsiteX180" fmla="*/ 686352 w 2351866"/>
              <a:gd name="connsiteY180" fmla="*/ 2024743 h 2253343"/>
              <a:gd name="connsiteX181" fmla="*/ 686352 w 2351866"/>
              <a:gd name="connsiteY181" fmla="*/ 2062843 h 2253343"/>
              <a:gd name="connsiteX182" fmla="*/ 653695 w 2351866"/>
              <a:gd name="connsiteY182" fmla="*/ 2117272 h 2253343"/>
              <a:gd name="connsiteX183" fmla="*/ 653695 w 2351866"/>
              <a:gd name="connsiteY183" fmla="*/ 2133600 h 2253343"/>
              <a:gd name="connsiteX184" fmla="*/ 615595 w 2351866"/>
              <a:gd name="connsiteY184" fmla="*/ 2111829 h 2253343"/>
              <a:gd name="connsiteX185" fmla="*/ 615595 w 2351866"/>
              <a:gd name="connsiteY185" fmla="*/ 2062843 h 2253343"/>
              <a:gd name="connsiteX186" fmla="*/ 615595 w 2351866"/>
              <a:gd name="connsiteY186" fmla="*/ 2013857 h 2253343"/>
              <a:gd name="connsiteX187" fmla="*/ 615595 w 2351866"/>
              <a:gd name="connsiteY187" fmla="*/ 1975757 h 2253343"/>
              <a:gd name="connsiteX188" fmla="*/ 610152 w 2351866"/>
              <a:gd name="connsiteY188" fmla="*/ 1921329 h 2253343"/>
              <a:gd name="connsiteX189" fmla="*/ 604709 w 2351866"/>
              <a:gd name="connsiteY189" fmla="*/ 1877786 h 2253343"/>
              <a:gd name="connsiteX190" fmla="*/ 582938 w 2351866"/>
              <a:gd name="connsiteY190" fmla="*/ 1856015 h 2253343"/>
              <a:gd name="connsiteX191" fmla="*/ 528509 w 2351866"/>
              <a:gd name="connsiteY191" fmla="*/ 1856015 h 2253343"/>
              <a:gd name="connsiteX192" fmla="*/ 517623 w 2351866"/>
              <a:gd name="connsiteY192" fmla="*/ 1921329 h 2253343"/>
              <a:gd name="connsiteX193" fmla="*/ 512181 w 2351866"/>
              <a:gd name="connsiteY193" fmla="*/ 1959429 h 2253343"/>
              <a:gd name="connsiteX194" fmla="*/ 506738 w 2351866"/>
              <a:gd name="connsiteY194" fmla="*/ 2008415 h 2253343"/>
              <a:gd name="connsiteX195" fmla="*/ 479523 w 2351866"/>
              <a:gd name="connsiteY195" fmla="*/ 1981200 h 2253343"/>
              <a:gd name="connsiteX196" fmla="*/ 446866 w 2351866"/>
              <a:gd name="connsiteY196" fmla="*/ 1937657 h 2253343"/>
              <a:gd name="connsiteX197" fmla="*/ 408766 w 2351866"/>
              <a:gd name="connsiteY197" fmla="*/ 1872343 h 2253343"/>
              <a:gd name="connsiteX198" fmla="*/ 381552 w 2351866"/>
              <a:gd name="connsiteY198" fmla="*/ 1828800 h 2253343"/>
              <a:gd name="connsiteX199" fmla="*/ 376109 w 2351866"/>
              <a:gd name="connsiteY199" fmla="*/ 1801586 h 2253343"/>
              <a:gd name="connsiteX200" fmla="*/ 376109 w 2351866"/>
              <a:gd name="connsiteY200" fmla="*/ 1768929 h 2253343"/>
              <a:gd name="connsiteX201" fmla="*/ 376109 w 2351866"/>
              <a:gd name="connsiteY201" fmla="*/ 1725386 h 2253343"/>
              <a:gd name="connsiteX202" fmla="*/ 419652 w 2351866"/>
              <a:gd name="connsiteY202" fmla="*/ 1709057 h 2253343"/>
              <a:gd name="connsiteX203" fmla="*/ 446866 w 2351866"/>
              <a:gd name="connsiteY203" fmla="*/ 1681843 h 2253343"/>
              <a:gd name="connsiteX204" fmla="*/ 446866 w 2351866"/>
              <a:gd name="connsiteY204" fmla="*/ 1627415 h 2253343"/>
              <a:gd name="connsiteX205" fmla="*/ 403323 w 2351866"/>
              <a:gd name="connsiteY205" fmla="*/ 1562100 h 2253343"/>
              <a:gd name="connsiteX206" fmla="*/ 359781 w 2351866"/>
              <a:gd name="connsiteY206" fmla="*/ 1534886 h 2253343"/>
              <a:gd name="connsiteX207" fmla="*/ 359781 w 2351866"/>
              <a:gd name="connsiteY207" fmla="*/ 1496786 h 2253343"/>
              <a:gd name="connsiteX208" fmla="*/ 332566 w 2351866"/>
              <a:gd name="connsiteY208" fmla="*/ 1458686 h 2253343"/>
              <a:gd name="connsiteX209" fmla="*/ 310795 w 2351866"/>
              <a:gd name="connsiteY209" fmla="*/ 1447800 h 2253343"/>
              <a:gd name="connsiteX210" fmla="*/ 321681 w 2351866"/>
              <a:gd name="connsiteY210" fmla="*/ 1409700 h 2253343"/>
              <a:gd name="connsiteX211" fmla="*/ 359781 w 2351866"/>
              <a:gd name="connsiteY211" fmla="*/ 1398815 h 2253343"/>
              <a:gd name="connsiteX212" fmla="*/ 392438 w 2351866"/>
              <a:gd name="connsiteY212" fmla="*/ 1344386 h 2253343"/>
              <a:gd name="connsiteX213" fmla="*/ 392438 w 2351866"/>
              <a:gd name="connsiteY213" fmla="*/ 1322615 h 2253343"/>
              <a:gd name="connsiteX214" fmla="*/ 435981 w 2351866"/>
              <a:gd name="connsiteY214" fmla="*/ 1322615 h 2253343"/>
              <a:gd name="connsiteX215" fmla="*/ 457752 w 2351866"/>
              <a:gd name="connsiteY215" fmla="*/ 1322615 h 2253343"/>
              <a:gd name="connsiteX216" fmla="*/ 479523 w 2351866"/>
              <a:gd name="connsiteY216" fmla="*/ 1322615 h 2253343"/>
              <a:gd name="connsiteX217" fmla="*/ 512181 w 2351866"/>
              <a:gd name="connsiteY217" fmla="*/ 1317172 h 2253343"/>
              <a:gd name="connsiteX218" fmla="*/ 539395 w 2351866"/>
              <a:gd name="connsiteY218" fmla="*/ 1295400 h 2253343"/>
              <a:gd name="connsiteX219" fmla="*/ 593823 w 2351866"/>
              <a:gd name="connsiteY219" fmla="*/ 1295400 h 2253343"/>
              <a:gd name="connsiteX220" fmla="*/ 719009 w 2351866"/>
              <a:gd name="connsiteY220" fmla="*/ 1355272 h 2253343"/>
              <a:gd name="connsiteX221" fmla="*/ 833309 w 2351866"/>
              <a:gd name="connsiteY221" fmla="*/ 1415143 h 2253343"/>
              <a:gd name="connsiteX222" fmla="*/ 844195 w 2351866"/>
              <a:gd name="connsiteY222" fmla="*/ 1453243 h 2253343"/>
              <a:gd name="connsiteX223" fmla="*/ 898623 w 2351866"/>
              <a:gd name="connsiteY223" fmla="*/ 1436915 h 2253343"/>
              <a:gd name="connsiteX224" fmla="*/ 936723 w 2351866"/>
              <a:gd name="connsiteY224" fmla="*/ 1409700 h 2253343"/>
              <a:gd name="connsiteX225" fmla="*/ 947609 w 2351866"/>
              <a:gd name="connsiteY225" fmla="*/ 1393372 h 2253343"/>
              <a:gd name="connsiteX226" fmla="*/ 871409 w 2351866"/>
              <a:gd name="connsiteY226" fmla="*/ 1366157 h 2253343"/>
              <a:gd name="connsiteX227" fmla="*/ 838752 w 2351866"/>
              <a:gd name="connsiteY227" fmla="*/ 1344386 h 2253343"/>
              <a:gd name="connsiteX228" fmla="*/ 838752 w 2351866"/>
              <a:gd name="connsiteY228" fmla="*/ 1295400 h 2253343"/>
              <a:gd name="connsiteX229" fmla="*/ 795209 w 2351866"/>
              <a:gd name="connsiteY229" fmla="*/ 1311729 h 2253343"/>
              <a:gd name="connsiteX230" fmla="*/ 778881 w 2351866"/>
              <a:gd name="connsiteY230" fmla="*/ 1295400 h 2253343"/>
              <a:gd name="connsiteX231" fmla="*/ 724452 w 2351866"/>
              <a:gd name="connsiteY231" fmla="*/ 1300843 h 2253343"/>
              <a:gd name="connsiteX232" fmla="*/ 697238 w 2351866"/>
              <a:gd name="connsiteY232" fmla="*/ 1317172 h 2253343"/>
              <a:gd name="connsiteX233" fmla="*/ 648252 w 2351866"/>
              <a:gd name="connsiteY233" fmla="*/ 1311729 h 2253343"/>
              <a:gd name="connsiteX234" fmla="*/ 615595 w 2351866"/>
              <a:gd name="connsiteY234" fmla="*/ 1279072 h 2253343"/>
              <a:gd name="connsiteX235" fmla="*/ 577495 w 2351866"/>
              <a:gd name="connsiteY235" fmla="*/ 1279072 h 2253343"/>
              <a:gd name="connsiteX236" fmla="*/ 539395 w 2351866"/>
              <a:gd name="connsiteY236" fmla="*/ 1268186 h 2253343"/>
              <a:gd name="connsiteX237" fmla="*/ 506738 w 2351866"/>
              <a:gd name="connsiteY237" fmla="*/ 1284515 h 2253343"/>
              <a:gd name="connsiteX238" fmla="*/ 495852 w 2351866"/>
              <a:gd name="connsiteY238" fmla="*/ 1300843 h 2253343"/>
              <a:gd name="connsiteX239" fmla="*/ 452309 w 2351866"/>
              <a:gd name="connsiteY239" fmla="*/ 1300843 h 2253343"/>
              <a:gd name="connsiteX240" fmla="*/ 441423 w 2351866"/>
              <a:gd name="connsiteY240" fmla="*/ 1273629 h 2253343"/>
              <a:gd name="connsiteX241" fmla="*/ 403323 w 2351866"/>
              <a:gd name="connsiteY241" fmla="*/ 1273629 h 2253343"/>
              <a:gd name="connsiteX242" fmla="*/ 370666 w 2351866"/>
              <a:gd name="connsiteY242" fmla="*/ 1273629 h 2253343"/>
              <a:gd name="connsiteX243" fmla="*/ 343452 w 2351866"/>
              <a:gd name="connsiteY243" fmla="*/ 1284515 h 2253343"/>
              <a:gd name="connsiteX244" fmla="*/ 332566 w 2351866"/>
              <a:gd name="connsiteY244" fmla="*/ 1268186 h 2253343"/>
              <a:gd name="connsiteX245" fmla="*/ 332566 w 2351866"/>
              <a:gd name="connsiteY245" fmla="*/ 1230086 h 2253343"/>
              <a:gd name="connsiteX246" fmla="*/ 316238 w 2351866"/>
              <a:gd name="connsiteY246" fmla="*/ 1208315 h 2253343"/>
              <a:gd name="connsiteX247" fmla="*/ 316238 w 2351866"/>
              <a:gd name="connsiteY247" fmla="*/ 1186543 h 2253343"/>
              <a:gd name="connsiteX248" fmla="*/ 316238 w 2351866"/>
              <a:gd name="connsiteY248" fmla="*/ 1143000 h 2253343"/>
              <a:gd name="connsiteX249" fmla="*/ 289023 w 2351866"/>
              <a:gd name="connsiteY249" fmla="*/ 1132115 h 2253343"/>
              <a:gd name="connsiteX250" fmla="*/ 261809 w 2351866"/>
              <a:gd name="connsiteY250" fmla="*/ 1132115 h 2253343"/>
              <a:gd name="connsiteX251" fmla="*/ 223709 w 2351866"/>
              <a:gd name="connsiteY251" fmla="*/ 1175657 h 2253343"/>
              <a:gd name="connsiteX252" fmla="*/ 201938 w 2351866"/>
              <a:gd name="connsiteY252" fmla="*/ 1175657 h 2253343"/>
              <a:gd name="connsiteX253" fmla="*/ 201938 w 2351866"/>
              <a:gd name="connsiteY253" fmla="*/ 1126672 h 2253343"/>
              <a:gd name="connsiteX254" fmla="*/ 201938 w 2351866"/>
              <a:gd name="connsiteY254" fmla="*/ 1050472 h 2253343"/>
              <a:gd name="connsiteX255" fmla="*/ 207381 w 2351866"/>
              <a:gd name="connsiteY255" fmla="*/ 1012372 h 2253343"/>
              <a:gd name="connsiteX256" fmla="*/ 240038 w 2351866"/>
              <a:gd name="connsiteY256" fmla="*/ 974272 h 2253343"/>
              <a:gd name="connsiteX257" fmla="*/ 256366 w 2351866"/>
              <a:gd name="connsiteY257" fmla="*/ 936172 h 2253343"/>
              <a:gd name="connsiteX258" fmla="*/ 218266 w 2351866"/>
              <a:gd name="connsiteY258" fmla="*/ 876300 h 2253343"/>
              <a:gd name="connsiteX259" fmla="*/ 174723 w 2351866"/>
              <a:gd name="connsiteY259" fmla="*/ 827315 h 2253343"/>
              <a:gd name="connsiteX260" fmla="*/ 147509 w 2351866"/>
              <a:gd name="connsiteY260" fmla="*/ 800100 h 2253343"/>
              <a:gd name="connsiteX261" fmla="*/ 162550 w 2351866"/>
              <a:gd name="connsiteY261" fmla="*/ 727949 h 2253343"/>
              <a:gd name="connsiteX262" fmla="*/ 149482 w 2351866"/>
              <a:gd name="connsiteY262" fmla="*/ 686011 h 2253343"/>
              <a:gd name="connsiteX263" fmla="*/ 118743 w 2351866"/>
              <a:gd name="connsiteY263" fmla="*/ 656483 h 2253343"/>
              <a:gd name="connsiteX264" fmla="*/ 99470 w 2351866"/>
              <a:gd name="connsiteY264" fmla="*/ 619986 h 2253343"/>
              <a:gd name="connsiteX265" fmla="*/ 68549 w 2351866"/>
              <a:gd name="connsiteY265" fmla="*/ 668052 h 2253343"/>
              <a:gd name="connsiteX266" fmla="*/ 70915 w 2351866"/>
              <a:gd name="connsiteY266" fmla="*/ 725978 h 2253343"/>
              <a:gd name="connsiteX267" fmla="*/ 111907 w 2351866"/>
              <a:gd name="connsiteY267" fmla="*/ 749879 h 2253343"/>
              <a:gd name="connsiteX268" fmla="*/ 108962 w 2351866"/>
              <a:gd name="connsiteY268" fmla="*/ 791108 h 2253343"/>
              <a:gd name="connsiteX269" fmla="*/ 48592 w 2351866"/>
              <a:gd name="connsiteY269" fmla="*/ 751351 h 2253343"/>
              <a:gd name="connsiteX270" fmla="*/ 36812 w 2351866"/>
              <a:gd name="connsiteY270" fmla="*/ 716012 h 2253343"/>
              <a:gd name="connsiteX271" fmla="*/ 44173 w 2351866"/>
              <a:gd name="connsiteY271" fmla="*/ 690981 h 2253343"/>
              <a:gd name="connsiteX272" fmla="*/ 0 w 2351866"/>
              <a:gd name="connsiteY272" fmla="*/ 632082 h 2253343"/>
              <a:gd name="connsiteX273" fmla="*/ 0 w 2351866"/>
              <a:gd name="connsiteY273" fmla="*/ 595271 h 2253343"/>
              <a:gd name="connsiteX274" fmla="*/ 60371 w 2351866"/>
              <a:gd name="connsiteY274" fmla="*/ 602633 h 2253343"/>
              <a:gd name="connsiteX275" fmla="*/ 60423 w 2351866"/>
              <a:gd name="connsiteY275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00010 w 2351866"/>
              <a:gd name="connsiteY96" fmla="*/ 945696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323166 w 2351866"/>
              <a:gd name="connsiteY101" fmla="*/ 892629 h 2253343"/>
              <a:gd name="connsiteX102" fmla="*/ 1025170 w 2351866"/>
              <a:gd name="connsiteY102" fmla="*/ 991962 h 2253343"/>
              <a:gd name="connsiteX103" fmla="*/ 1014284 w 2351866"/>
              <a:gd name="connsiteY103" fmla="*/ 952500 h 2253343"/>
              <a:gd name="connsiteX104" fmla="*/ 1040138 w 2351866"/>
              <a:gd name="connsiteY104" fmla="*/ 938894 h 2253343"/>
              <a:gd name="connsiteX105" fmla="*/ 995234 w 2351866"/>
              <a:gd name="connsiteY105" fmla="*/ 903515 h 2253343"/>
              <a:gd name="connsiteX106" fmla="*/ 943527 w 2351866"/>
              <a:gd name="connsiteY106" fmla="*/ 918482 h 2253343"/>
              <a:gd name="connsiteX107" fmla="*/ 988430 w 2351866"/>
              <a:gd name="connsiteY107" fmla="*/ 976993 h 2253343"/>
              <a:gd name="connsiteX108" fmla="*/ 1014283 w 2351866"/>
              <a:gd name="connsiteY108" fmla="*/ 1039587 h 2253343"/>
              <a:gd name="connsiteX109" fmla="*/ 1085041 w 2351866"/>
              <a:gd name="connsiteY109" fmla="*/ 1034144 h 2253343"/>
              <a:gd name="connsiteX110" fmla="*/ 1114978 w 2351866"/>
              <a:gd name="connsiteY110" fmla="*/ 1049111 h 2253343"/>
              <a:gd name="connsiteX111" fmla="*/ 1148995 w 2351866"/>
              <a:gd name="connsiteY111" fmla="*/ 1099457 h 2253343"/>
              <a:gd name="connsiteX112" fmla="*/ 1197981 w 2351866"/>
              <a:gd name="connsiteY112" fmla="*/ 1149805 h 2253343"/>
              <a:gd name="connsiteX113" fmla="*/ 1270098 w 2351866"/>
              <a:gd name="connsiteY113" fmla="*/ 1187903 h 2253343"/>
              <a:gd name="connsiteX114" fmla="*/ 1350381 w 2351866"/>
              <a:gd name="connsiteY114" fmla="*/ 1213757 h 2253343"/>
              <a:gd name="connsiteX115" fmla="*/ 1350381 w 2351866"/>
              <a:gd name="connsiteY115" fmla="*/ 1262743 h 2253343"/>
              <a:gd name="connsiteX116" fmla="*/ 1350381 w 2351866"/>
              <a:gd name="connsiteY116" fmla="*/ 1328057 h 2253343"/>
              <a:gd name="connsiteX117" fmla="*/ 1350381 w 2351866"/>
              <a:gd name="connsiteY117" fmla="*/ 1366157 h 2253343"/>
              <a:gd name="connsiteX118" fmla="*/ 1350381 w 2351866"/>
              <a:gd name="connsiteY118" fmla="*/ 1404257 h 2253343"/>
              <a:gd name="connsiteX119" fmla="*/ 1388481 w 2351866"/>
              <a:gd name="connsiteY119" fmla="*/ 1426029 h 2253343"/>
              <a:gd name="connsiteX120" fmla="*/ 1421138 w 2351866"/>
              <a:gd name="connsiteY120" fmla="*/ 1458686 h 2253343"/>
              <a:gd name="connsiteX121" fmla="*/ 1421138 w 2351866"/>
              <a:gd name="connsiteY121" fmla="*/ 1507672 h 2253343"/>
              <a:gd name="connsiteX122" fmla="*/ 1377595 w 2351866"/>
              <a:gd name="connsiteY122" fmla="*/ 1496786 h 2253343"/>
              <a:gd name="connsiteX123" fmla="*/ 1350381 w 2351866"/>
              <a:gd name="connsiteY123" fmla="*/ 1453243 h 2253343"/>
              <a:gd name="connsiteX124" fmla="*/ 1323166 w 2351866"/>
              <a:gd name="connsiteY124" fmla="*/ 1431472 h 2253343"/>
              <a:gd name="connsiteX125" fmla="*/ 1317723 w 2351866"/>
              <a:gd name="connsiteY125" fmla="*/ 1393372 h 2253343"/>
              <a:gd name="connsiteX126" fmla="*/ 1290509 w 2351866"/>
              <a:gd name="connsiteY126" fmla="*/ 1393372 h 2253343"/>
              <a:gd name="connsiteX127" fmla="*/ 1288406 w 2351866"/>
              <a:gd name="connsiteY127" fmla="*/ 1350644 h 2253343"/>
              <a:gd name="connsiteX128" fmla="*/ 1269263 w 2351866"/>
              <a:gd name="connsiteY128" fmla="*/ 1330030 h 2253343"/>
              <a:gd name="connsiteX129" fmla="*/ 1220672 w 2351866"/>
              <a:gd name="connsiteY129" fmla="*/ 1310887 h 2253343"/>
              <a:gd name="connsiteX130" fmla="*/ 1154411 w 2351866"/>
              <a:gd name="connsiteY130" fmla="*/ 1315304 h 2253343"/>
              <a:gd name="connsiteX131" fmla="*/ 1268738 w 2351866"/>
              <a:gd name="connsiteY131" fmla="*/ 1436915 h 2253343"/>
              <a:gd name="connsiteX132" fmla="*/ 1268738 w 2351866"/>
              <a:gd name="connsiteY132" fmla="*/ 1513115 h 2253343"/>
              <a:gd name="connsiteX133" fmla="*/ 1268738 w 2351866"/>
              <a:gd name="connsiteY133" fmla="*/ 1572986 h 2253343"/>
              <a:gd name="connsiteX134" fmla="*/ 1257852 w 2351866"/>
              <a:gd name="connsiteY134" fmla="*/ 1649186 h 2253343"/>
              <a:gd name="connsiteX135" fmla="*/ 1236081 w 2351866"/>
              <a:gd name="connsiteY135" fmla="*/ 1665515 h 2253343"/>
              <a:gd name="connsiteX136" fmla="*/ 1197981 w 2351866"/>
              <a:gd name="connsiteY136" fmla="*/ 1621972 h 2253343"/>
              <a:gd name="connsiteX137" fmla="*/ 1170766 w 2351866"/>
              <a:gd name="connsiteY137" fmla="*/ 1589315 h 2253343"/>
              <a:gd name="connsiteX138" fmla="*/ 1148995 w 2351866"/>
              <a:gd name="connsiteY138" fmla="*/ 1562100 h 2253343"/>
              <a:gd name="connsiteX139" fmla="*/ 1132666 w 2351866"/>
              <a:gd name="connsiteY139" fmla="*/ 1518557 h 2253343"/>
              <a:gd name="connsiteX140" fmla="*/ 1121781 w 2351866"/>
              <a:gd name="connsiteY140" fmla="*/ 1485900 h 2253343"/>
              <a:gd name="connsiteX141" fmla="*/ 1083681 w 2351866"/>
              <a:gd name="connsiteY141" fmla="*/ 1485900 h 2253343"/>
              <a:gd name="connsiteX142" fmla="*/ 1051023 w 2351866"/>
              <a:gd name="connsiteY142" fmla="*/ 1513115 h 2253343"/>
              <a:gd name="connsiteX143" fmla="*/ 1023809 w 2351866"/>
              <a:gd name="connsiteY143" fmla="*/ 1475015 h 2253343"/>
              <a:gd name="connsiteX144" fmla="*/ 1002038 w 2351866"/>
              <a:gd name="connsiteY144" fmla="*/ 1480457 h 2253343"/>
              <a:gd name="connsiteX145" fmla="*/ 974823 w 2351866"/>
              <a:gd name="connsiteY145" fmla="*/ 1534886 h 2253343"/>
              <a:gd name="connsiteX146" fmla="*/ 974823 w 2351866"/>
              <a:gd name="connsiteY146" fmla="*/ 1572986 h 2253343"/>
              <a:gd name="connsiteX147" fmla="*/ 980266 w 2351866"/>
              <a:gd name="connsiteY147" fmla="*/ 1621972 h 2253343"/>
              <a:gd name="connsiteX148" fmla="*/ 1018366 w 2351866"/>
              <a:gd name="connsiteY148" fmla="*/ 1627415 h 2253343"/>
              <a:gd name="connsiteX149" fmla="*/ 1045581 w 2351866"/>
              <a:gd name="connsiteY149" fmla="*/ 1638300 h 2253343"/>
              <a:gd name="connsiteX150" fmla="*/ 1067352 w 2351866"/>
              <a:gd name="connsiteY150" fmla="*/ 1681843 h 2253343"/>
              <a:gd name="connsiteX151" fmla="*/ 1045581 w 2351866"/>
              <a:gd name="connsiteY151" fmla="*/ 1719943 h 2253343"/>
              <a:gd name="connsiteX152" fmla="*/ 1002038 w 2351866"/>
              <a:gd name="connsiteY152" fmla="*/ 1736272 h 2253343"/>
              <a:gd name="connsiteX153" fmla="*/ 980266 w 2351866"/>
              <a:gd name="connsiteY153" fmla="*/ 1736272 h 2253343"/>
              <a:gd name="connsiteX154" fmla="*/ 953052 w 2351866"/>
              <a:gd name="connsiteY154" fmla="*/ 1758043 h 2253343"/>
              <a:gd name="connsiteX155" fmla="*/ 936723 w 2351866"/>
              <a:gd name="connsiteY155" fmla="*/ 1801586 h 2253343"/>
              <a:gd name="connsiteX156" fmla="*/ 909509 w 2351866"/>
              <a:gd name="connsiteY156" fmla="*/ 1801586 h 2253343"/>
              <a:gd name="connsiteX157" fmla="*/ 904066 w 2351866"/>
              <a:gd name="connsiteY157" fmla="*/ 1763486 h 2253343"/>
              <a:gd name="connsiteX158" fmla="*/ 904066 w 2351866"/>
              <a:gd name="connsiteY158" fmla="*/ 1730829 h 2253343"/>
              <a:gd name="connsiteX159" fmla="*/ 844195 w 2351866"/>
              <a:gd name="connsiteY159" fmla="*/ 1692729 h 2253343"/>
              <a:gd name="connsiteX160" fmla="*/ 811538 w 2351866"/>
              <a:gd name="connsiteY160" fmla="*/ 1660072 h 2253343"/>
              <a:gd name="connsiteX161" fmla="*/ 800652 w 2351866"/>
              <a:gd name="connsiteY161" fmla="*/ 1681843 h 2253343"/>
              <a:gd name="connsiteX162" fmla="*/ 806095 w 2351866"/>
              <a:gd name="connsiteY162" fmla="*/ 1741715 h 2253343"/>
              <a:gd name="connsiteX163" fmla="*/ 844195 w 2351866"/>
              <a:gd name="connsiteY163" fmla="*/ 1828800 h 2253343"/>
              <a:gd name="connsiteX164" fmla="*/ 855081 w 2351866"/>
              <a:gd name="connsiteY164" fmla="*/ 1899557 h 2253343"/>
              <a:gd name="connsiteX165" fmla="*/ 860523 w 2351866"/>
              <a:gd name="connsiteY165" fmla="*/ 1953986 h 2253343"/>
              <a:gd name="connsiteX166" fmla="*/ 865966 w 2351866"/>
              <a:gd name="connsiteY166" fmla="*/ 1997529 h 2253343"/>
              <a:gd name="connsiteX167" fmla="*/ 904066 w 2351866"/>
              <a:gd name="connsiteY167" fmla="*/ 2046515 h 2253343"/>
              <a:gd name="connsiteX168" fmla="*/ 904066 w 2351866"/>
              <a:gd name="connsiteY168" fmla="*/ 2117272 h 2253343"/>
              <a:gd name="connsiteX169" fmla="*/ 898623 w 2351866"/>
              <a:gd name="connsiteY169" fmla="*/ 2171700 h 2253343"/>
              <a:gd name="connsiteX170" fmla="*/ 860523 w 2351866"/>
              <a:gd name="connsiteY170" fmla="*/ 2231572 h 2253343"/>
              <a:gd name="connsiteX171" fmla="*/ 806095 w 2351866"/>
              <a:gd name="connsiteY171" fmla="*/ 2253343 h 2253343"/>
              <a:gd name="connsiteX172" fmla="*/ 784323 w 2351866"/>
              <a:gd name="connsiteY172" fmla="*/ 2253343 h 2253343"/>
              <a:gd name="connsiteX173" fmla="*/ 784323 w 2351866"/>
              <a:gd name="connsiteY173" fmla="*/ 2171700 h 2253343"/>
              <a:gd name="connsiteX174" fmla="*/ 795209 w 2351866"/>
              <a:gd name="connsiteY174" fmla="*/ 2111829 h 2253343"/>
              <a:gd name="connsiteX175" fmla="*/ 795209 w 2351866"/>
              <a:gd name="connsiteY175" fmla="*/ 2057400 h 2253343"/>
              <a:gd name="connsiteX176" fmla="*/ 762552 w 2351866"/>
              <a:gd name="connsiteY176" fmla="*/ 2013857 h 2253343"/>
              <a:gd name="connsiteX177" fmla="*/ 762552 w 2351866"/>
              <a:gd name="connsiteY177" fmla="*/ 1970315 h 2253343"/>
              <a:gd name="connsiteX178" fmla="*/ 719009 w 2351866"/>
              <a:gd name="connsiteY178" fmla="*/ 1970315 h 2253343"/>
              <a:gd name="connsiteX179" fmla="*/ 702681 w 2351866"/>
              <a:gd name="connsiteY179" fmla="*/ 1970315 h 2253343"/>
              <a:gd name="connsiteX180" fmla="*/ 686352 w 2351866"/>
              <a:gd name="connsiteY180" fmla="*/ 2024743 h 2253343"/>
              <a:gd name="connsiteX181" fmla="*/ 686352 w 2351866"/>
              <a:gd name="connsiteY181" fmla="*/ 2062843 h 2253343"/>
              <a:gd name="connsiteX182" fmla="*/ 653695 w 2351866"/>
              <a:gd name="connsiteY182" fmla="*/ 2117272 h 2253343"/>
              <a:gd name="connsiteX183" fmla="*/ 653695 w 2351866"/>
              <a:gd name="connsiteY183" fmla="*/ 2133600 h 2253343"/>
              <a:gd name="connsiteX184" fmla="*/ 615595 w 2351866"/>
              <a:gd name="connsiteY184" fmla="*/ 2111829 h 2253343"/>
              <a:gd name="connsiteX185" fmla="*/ 615595 w 2351866"/>
              <a:gd name="connsiteY185" fmla="*/ 2062843 h 2253343"/>
              <a:gd name="connsiteX186" fmla="*/ 615595 w 2351866"/>
              <a:gd name="connsiteY186" fmla="*/ 2013857 h 2253343"/>
              <a:gd name="connsiteX187" fmla="*/ 615595 w 2351866"/>
              <a:gd name="connsiteY187" fmla="*/ 1975757 h 2253343"/>
              <a:gd name="connsiteX188" fmla="*/ 610152 w 2351866"/>
              <a:gd name="connsiteY188" fmla="*/ 1921329 h 2253343"/>
              <a:gd name="connsiteX189" fmla="*/ 604709 w 2351866"/>
              <a:gd name="connsiteY189" fmla="*/ 1877786 h 2253343"/>
              <a:gd name="connsiteX190" fmla="*/ 582938 w 2351866"/>
              <a:gd name="connsiteY190" fmla="*/ 1856015 h 2253343"/>
              <a:gd name="connsiteX191" fmla="*/ 528509 w 2351866"/>
              <a:gd name="connsiteY191" fmla="*/ 1856015 h 2253343"/>
              <a:gd name="connsiteX192" fmla="*/ 517623 w 2351866"/>
              <a:gd name="connsiteY192" fmla="*/ 1921329 h 2253343"/>
              <a:gd name="connsiteX193" fmla="*/ 512181 w 2351866"/>
              <a:gd name="connsiteY193" fmla="*/ 1959429 h 2253343"/>
              <a:gd name="connsiteX194" fmla="*/ 506738 w 2351866"/>
              <a:gd name="connsiteY194" fmla="*/ 2008415 h 2253343"/>
              <a:gd name="connsiteX195" fmla="*/ 479523 w 2351866"/>
              <a:gd name="connsiteY195" fmla="*/ 1981200 h 2253343"/>
              <a:gd name="connsiteX196" fmla="*/ 446866 w 2351866"/>
              <a:gd name="connsiteY196" fmla="*/ 1937657 h 2253343"/>
              <a:gd name="connsiteX197" fmla="*/ 408766 w 2351866"/>
              <a:gd name="connsiteY197" fmla="*/ 1872343 h 2253343"/>
              <a:gd name="connsiteX198" fmla="*/ 381552 w 2351866"/>
              <a:gd name="connsiteY198" fmla="*/ 1828800 h 2253343"/>
              <a:gd name="connsiteX199" fmla="*/ 376109 w 2351866"/>
              <a:gd name="connsiteY199" fmla="*/ 1801586 h 2253343"/>
              <a:gd name="connsiteX200" fmla="*/ 376109 w 2351866"/>
              <a:gd name="connsiteY200" fmla="*/ 1768929 h 2253343"/>
              <a:gd name="connsiteX201" fmla="*/ 376109 w 2351866"/>
              <a:gd name="connsiteY201" fmla="*/ 1725386 h 2253343"/>
              <a:gd name="connsiteX202" fmla="*/ 419652 w 2351866"/>
              <a:gd name="connsiteY202" fmla="*/ 1709057 h 2253343"/>
              <a:gd name="connsiteX203" fmla="*/ 446866 w 2351866"/>
              <a:gd name="connsiteY203" fmla="*/ 1681843 h 2253343"/>
              <a:gd name="connsiteX204" fmla="*/ 446866 w 2351866"/>
              <a:gd name="connsiteY204" fmla="*/ 1627415 h 2253343"/>
              <a:gd name="connsiteX205" fmla="*/ 403323 w 2351866"/>
              <a:gd name="connsiteY205" fmla="*/ 1562100 h 2253343"/>
              <a:gd name="connsiteX206" fmla="*/ 359781 w 2351866"/>
              <a:gd name="connsiteY206" fmla="*/ 1534886 h 2253343"/>
              <a:gd name="connsiteX207" fmla="*/ 359781 w 2351866"/>
              <a:gd name="connsiteY207" fmla="*/ 1496786 h 2253343"/>
              <a:gd name="connsiteX208" fmla="*/ 332566 w 2351866"/>
              <a:gd name="connsiteY208" fmla="*/ 1458686 h 2253343"/>
              <a:gd name="connsiteX209" fmla="*/ 310795 w 2351866"/>
              <a:gd name="connsiteY209" fmla="*/ 1447800 h 2253343"/>
              <a:gd name="connsiteX210" fmla="*/ 321681 w 2351866"/>
              <a:gd name="connsiteY210" fmla="*/ 1409700 h 2253343"/>
              <a:gd name="connsiteX211" fmla="*/ 359781 w 2351866"/>
              <a:gd name="connsiteY211" fmla="*/ 1398815 h 2253343"/>
              <a:gd name="connsiteX212" fmla="*/ 392438 w 2351866"/>
              <a:gd name="connsiteY212" fmla="*/ 1344386 h 2253343"/>
              <a:gd name="connsiteX213" fmla="*/ 392438 w 2351866"/>
              <a:gd name="connsiteY213" fmla="*/ 1322615 h 2253343"/>
              <a:gd name="connsiteX214" fmla="*/ 435981 w 2351866"/>
              <a:gd name="connsiteY214" fmla="*/ 1322615 h 2253343"/>
              <a:gd name="connsiteX215" fmla="*/ 457752 w 2351866"/>
              <a:gd name="connsiteY215" fmla="*/ 1322615 h 2253343"/>
              <a:gd name="connsiteX216" fmla="*/ 479523 w 2351866"/>
              <a:gd name="connsiteY216" fmla="*/ 1322615 h 2253343"/>
              <a:gd name="connsiteX217" fmla="*/ 512181 w 2351866"/>
              <a:gd name="connsiteY217" fmla="*/ 1317172 h 2253343"/>
              <a:gd name="connsiteX218" fmla="*/ 539395 w 2351866"/>
              <a:gd name="connsiteY218" fmla="*/ 1295400 h 2253343"/>
              <a:gd name="connsiteX219" fmla="*/ 593823 w 2351866"/>
              <a:gd name="connsiteY219" fmla="*/ 1295400 h 2253343"/>
              <a:gd name="connsiteX220" fmla="*/ 719009 w 2351866"/>
              <a:gd name="connsiteY220" fmla="*/ 1355272 h 2253343"/>
              <a:gd name="connsiteX221" fmla="*/ 833309 w 2351866"/>
              <a:gd name="connsiteY221" fmla="*/ 1415143 h 2253343"/>
              <a:gd name="connsiteX222" fmla="*/ 844195 w 2351866"/>
              <a:gd name="connsiteY222" fmla="*/ 1453243 h 2253343"/>
              <a:gd name="connsiteX223" fmla="*/ 898623 w 2351866"/>
              <a:gd name="connsiteY223" fmla="*/ 1436915 h 2253343"/>
              <a:gd name="connsiteX224" fmla="*/ 936723 w 2351866"/>
              <a:gd name="connsiteY224" fmla="*/ 1409700 h 2253343"/>
              <a:gd name="connsiteX225" fmla="*/ 947609 w 2351866"/>
              <a:gd name="connsiteY225" fmla="*/ 1393372 h 2253343"/>
              <a:gd name="connsiteX226" fmla="*/ 871409 w 2351866"/>
              <a:gd name="connsiteY226" fmla="*/ 1366157 h 2253343"/>
              <a:gd name="connsiteX227" fmla="*/ 838752 w 2351866"/>
              <a:gd name="connsiteY227" fmla="*/ 1344386 h 2253343"/>
              <a:gd name="connsiteX228" fmla="*/ 838752 w 2351866"/>
              <a:gd name="connsiteY228" fmla="*/ 1295400 h 2253343"/>
              <a:gd name="connsiteX229" fmla="*/ 795209 w 2351866"/>
              <a:gd name="connsiteY229" fmla="*/ 1311729 h 2253343"/>
              <a:gd name="connsiteX230" fmla="*/ 778881 w 2351866"/>
              <a:gd name="connsiteY230" fmla="*/ 1295400 h 2253343"/>
              <a:gd name="connsiteX231" fmla="*/ 724452 w 2351866"/>
              <a:gd name="connsiteY231" fmla="*/ 1300843 h 2253343"/>
              <a:gd name="connsiteX232" fmla="*/ 697238 w 2351866"/>
              <a:gd name="connsiteY232" fmla="*/ 1317172 h 2253343"/>
              <a:gd name="connsiteX233" fmla="*/ 648252 w 2351866"/>
              <a:gd name="connsiteY233" fmla="*/ 1311729 h 2253343"/>
              <a:gd name="connsiteX234" fmla="*/ 615595 w 2351866"/>
              <a:gd name="connsiteY234" fmla="*/ 1279072 h 2253343"/>
              <a:gd name="connsiteX235" fmla="*/ 577495 w 2351866"/>
              <a:gd name="connsiteY235" fmla="*/ 1279072 h 2253343"/>
              <a:gd name="connsiteX236" fmla="*/ 539395 w 2351866"/>
              <a:gd name="connsiteY236" fmla="*/ 1268186 h 2253343"/>
              <a:gd name="connsiteX237" fmla="*/ 506738 w 2351866"/>
              <a:gd name="connsiteY237" fmla="*/ 1284515 h 2253343"/>
              <a:gd name="connsiteX238" fmla="*/ 495852 w 2351866"/>
              <a:gd name="connsiteY238" fmla="*/ 1300843 h 2253343"/>
              <a:gd name="connsiteX239" fmla="*/ 452309 w 2351866"/>
              <a:gd name="connsiteY239" fmla="*/ 1300843 h 2253343"/>
              <a:gd name="connsiteX240" fmla="*/ 441423 w 2351866"/>
              <a:gd name="connsiteY240" fmla="*/ 1273629 h 2253343"/>
              <a:gd name="connsiteX241" fmla="*/ 403323 w 2351866"/>
              <a:gd name="connsiteY241" fmla="*/ 1273629 h 2253343"/>
              <a:gd name="connsiteX242" fmla="*/ 370666 w 2351866"/>
              <a:gd name="connsiteY242" fmla="*/ 1273629 h 2253343"/>
              <a:gd name="connsiteX243" fmla="*/ 343452 w 2351866"/>
              <a:gd name="connsiteY243" fmla="*/ 1284515 h 2253343"/>
              <a:gd name="connsiteX244" fmla="*/ 332566 w 2351866"/>
              <a:gd name="connsiteY244" fmla="*/ 1268186 h 2253343"/>
              <a:gd name="connsiteX245" fmla="*/ 332566 w 2351866"/>
              <a:gd name="connsiteY245" fmla="*/ 1230086 h 2253343"/>
              <a:gd name="connsiteX246" fmla="*/ 316238 w 2351866"/>
              <a:gd name="connsiteY246" fmla="*/ 1208315 h 2253343"/>
              <a:gd name="connsiteX247" fmla="*/ 316238 w 2351866"/>
              <a:gd name="connsiteY247" fmla="*/ 1186543 h 2253343"/>
              <a:gd name="connsiteX248" fmla="*/ 316238 w 2351866"/>
              <a:gd name="connsiteY248" fmla="*/ 1143000 h 2253343"/>
              <a:gd name="connsiteX249" fmla="*/ 289023 w 2351866"/>
              <a:gd name="connsiteY249" fmla="*/ 1132115 h 2253343"/>
              <a:gd name="connsiteX250" fmla="*/ 261809 w 2351866"/>
              <a:gd name="connsiteY250" fmla="*/ 1132115 h 2253343"/>
              <a:gd name="connsiteX251" fmla="*/ 223709 w 2351866"/>
              <a:gd name="connsiteY251" fmla="*/ 1175657 h 2253343"/>
              <a:gd name="connsiteX252" fmla="*/ 201938 w 2351866"/>
              <a:gd name="connsiteY252" fmla="*/ 1175657 h 2253343"/>
              <a:gd name="connsiteX253" fmla="*/ 201938 w 2351866"/>
              <a:gd name="connsiteY253" fmla="*/ 1126672 h 2253343"/>
              <a:gd name="connsiteX254" fmla="*/ 201938 w 2351866"/>
              <a:gd name="connsiteY254" fmla="*/ 1050472 h 2253343"/>
              <a:gd name="connsiteX255" fmla="*/ 207381 w 2351866"/>
              <a:gd name="connsiteY255" fmla="*/ 1012372 h 2253343"/>
              <a:gd name="connsiteX256" fmla="*/ 240038 w 2351866"/>
              <a:gd name="connsiteY256" fmla="*/ 974272 h 2253343"/>
              <a:gd name="connsiteX257" fmla="*/ 256366 w 2351866"/>
              <a:gd name="connsiteY257" fmla="*/ 936172 h 2253343"/>
              <a:gd name="connsiteX258" fmla="*/ 218266 w 2351866"/>
              <a:gd name="connsiteY258" fmla="*/ 876300 h 2253343"/>
              <a:gd name="connsiteX259" fmla="*/ 174723 w 2351866"/>
              <a:gd name="connsiteY259" fmla="*/ 827315 h 2253343"/>
              <a:gd name="connsiteX260" fmla="*/ 147509 w 2351866"/>
              <a:gd name="connsiteY260" fmla="*/ 800100 h 2253343"/>
              <a:gd name="connsiteX261" fmla="*/ 162550 w 2351866"/>
              <a:gd name="connsiteY261" fmla="*/ 727949 h 2253343"/>
              <a:gd name="connsiteX262" fmla="*/ 149482 w 2351866"/>
              <a:gd name="connsiteY262" fmla="*/ 686011 h 2253343"/>
              <a:gd name="connsiteX263" fmla="*/ 118743 w 2351866"/>
              <a:gd name="connsiteY263" fmla="*/ 656483 h 2253343"/>
              <a:gd name="connsiteX264" fmla="*/ 99470 w 2351866"/>
              <a:gd name="connsiteY264" fmla="*/ 619986 h 2253343"/>
              <a:gd name="connsiteX265" fmla="*/ 68549 w 2351866"/>
              <a:gd name="connsiteY265" fmla="*/ 668052 h 2253343"/>
              <a:gd name="connsiteX266" fmla="*/ 70915 w 2351866"/>
              <a:gd name="connsiteY266" fmla="*/ 725978 h 2253343"/>
              <a:gd name="connsiteX267" fmla="*/ 111907 w 2351866"/>
              <a:gd name="connsiteY267" fmla="*/ 749879 h 2253343"/>
              <a:gd name="connsiteX268" fmla="*/ 108962 w 2351866"/>
              <a:gd name="connsiteY268" fmla="*/ 791108 h 2253343"/>
              <a:gd name="connsiteX269" fmla="*/ 48592 w 2351866"/>
              <a:gd name="connsiteY269" fmla="*/ 751351 h 2253343"/>
              <a:gd name="connsiteX270" fmla="*/ 36812 w 2351866"/>
              <a:gd name="connsiteY270" fmla="*/ 716012 h 2253343"/>
              <a:gd name="connsiteX271" fmla="*/ 44173 w 2351866"/>
              <a:gd name="connsiteY271" fmla="*/ 690981 h 2253343"/>
              <a:gd name="connsiteX272" fmla="*/ 0 w 2351866"/>
              <a:gd name="connsiteY272" fmla="*/ 632082 h 2253343"/>
              <a:gd name="connsiteX273" fmla="*/ 0 w 2351866"/>
              <a:gd name="connsiteY273" fmla="*/ 595271 h 2253343"/>
              <a:gd name="connsiteX274" fmla="*/ 60371 w 2351866"/>
              <a:gd name="connsiteY274" fmla="*/ 602633 h 2253343"/>
              <a:gd name="connsiteX275" fmla="*/ 60423 w 2351866"/>
              <a:gd name="connsiteY275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00010 w 2351866"/>
              <a:gd name="connsiteY96" fmla="*/ 945696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090484 w 2351866"/>
              <a:gd name="connsiteY101" fmla="*/ 970190 h 2253343"/>
              <a:gd name="connsiteX102" fmla="*/ 1025170 w 2351866"/>
              <a:gd name="connsiteY102" fmla="*/ 991962 h 2253343"/>
              <a:gd name="connsiteX103" fmla="*/ 1014284 w 2351866"/>
              <a:gd name="connsiteY103" fmla="*/ 952500 h 2253343"/>
              <a:gd name="connsiteX104" fmla="*/ 1040138 w 2351866"/>
              <a:gd name="connsiteY104" fmla="*/ 938894 h 2253343"/>
              <a:gd name="connsiteX105" fmla="*/ 995234 w 2351866"/>
              <a:gd name="connsiteY105" fmla="*/ 903515 h 2253343"/>
              <a:gd name="connsiteX106" fmla="*/ 943527 w 2351866"/>
              <a:gd name="connsiteY106" fmla="*/ 918482 h 2253343"/>
              <a:gd name="connsiteX107" fmla="*/ 988430 w 2351866"/>
              <a:gd name="connsiteY107" fmla="*/ 976993 h 2253343"/>
              <a:gd name="connsiteX108" fmla="*/ 1014283 w 2351866"/>
              <a:gd name="connsiteY108" fmla="*/ 1039587 h 2253343"/>
              <a:gd name="connsiteX109" fmla="*/ 1085041 w 2351866"/>
              <a:gd name="connsiteY109" fmla="*/ 1034144 h 2253343"/>
              <a:gd name="connsiteX110" fmla="*/ 1114978 w 2351866"/>
              <a:gd name="connsiteY110" fmla="*/ 1049111 h 2253343"/>
              <a:gd name="connsiteX111" fmla="*/ 1148995 w 2351866"/>
              <a:gd name="connsiteY111" fmla="*/ 1099457 h 2253343"/>
              <a:gd name="connsiteX112" fmla="*/ 1197981 w 2351866"/>
              <a:gd name="connsiteY112" fmla="*/ 1149805 h 2253343"/>
              <a:gd name="connsiteX113" fmla="*/ 1270098 w 2351866"/>
              <a:gd name="connsiteY113" fmla="*/ 1187903 h 2253343"/>
              <a:gd name="connsiteX114" fmla="*/ 1350381 w 2351866"/>
              <a:gd name="connsiteY114" fmla="*/ 1213757 h 2253343"/>
              <a:gd name="connsiteX115" fmla="*/ 1350381 w 2351866"/>
              <a:gd name="connsiteY115" fmla="*/ 1262743 h 2253343"/>
              <a:gd name="connsiteX116" fmla="*/ 1350381 w 2351866"/>
              <a:gd name="connsiteY116" fmla="*/ 1328057 h 2253343"/>
              <a:gd name="connsiteX117" fmla="*/ 1350381 w 2351866"/>
              <a:gd name="connsiteY117" fmla="*/ 1366157 h 2253343"/>
              <a:gd name="connsiteX118" fmla="*/ 1350381 w 2351866"/>
              <a:gd name="connsiteY118" fmla="*/ 1404257 h 2253343"/>
              <a:gd name="connsiteX119" fmla="*/ 1388481 w 2351866"/>
              <a:gd name="connsiteY119" fmla="*/ 1426029 h 2253343"/>
              <a:gd name="connsiteX120" fmla="*/ 1421138 w 2351866"/>
              <a:gd name="connsiteY120" fmla="*/ 1458686 h 2253343"/>
              <a:gd name="connsiteX121" fmla="*/ 1421138 w 2351866"/>
              <a:gd name="connsiteY121" fmla="*/ 1507672 h 2253343"/>
              <a:gd name="connsiteX122" fmla="*/ 1377595 w 2351866"/>
              <a:gd name="connsiteY122" fmla="*/ 1496786 h 2253343"/>
              <a:gd name="connsiteX123" fmla="*/ 1350381 w 2351866"/>
              <a:gd name="connsiteY123" fmla="*/ 1453243 h 2253343"/>
              <a:gd name="connsiteX124" fmla="*/ 1323166 w 2351866"/>
              <a:gd name="connsiteY124" fmla="*/ 1431472 h 2253343"/>
              <a:gd name="connsiteX125" fmla="*/ 1317723 w 2351866"/>
              <a:gd name="connsiteY125" fmla="*/ 1393372 h 2253343"/>
              <a:gd name="connsiteX126" fmla="*/ 1290509 w 2351866"/>
              <a:gd name="connsiteY126" fmla="*/ 1393372 h 2253343"/>
              <a:gd name="connsiteX127" fmla="*/ 1288406 w 2351866"/>
              <a:gd name="connsiteY127" fmla="*/ 1350644 h 2253343"/>
              <a:gd name="connsiteX128" fmla="*/ 1269263 w 2351866"/>
              <a:gd name="connsiteY128" fmla="*/ 1330030 h 2253343"/>
              <a:gd name="connsiteX129" fmla="*/ 1220672 w 2351866"/>
              <a:gd name="connsiteY129" fmla="*/ 1310887 h 2253343"/>
              <a:gd name="connsiteX130" fmla="*/ 1154411 w 2351866"/>
              <a:gd name="connsiteY130" fmla="*/ 1315304 h 2253343"/>
              <a:gd name="connsiteX131" fmla="*/ 1268738 w 2351866"/>
              <a:gd name="connsiteY131" fmla="*/ 1436915 h 2253343"/>
              <a:gd name="connsiteX132" fmla="*/ 1268738 w 2351866"/>
              <a:gd name="connsiteY132" fmla="*/ 1513115 h 2253343"/>
              <a:gd name="connsiteX133" fmla="*/ 1268738 w 2351866"/>
              <a:gd name="connsiteY133" fmla="*/ 1572986 h 2253343"/>
              <a:gd name="connsiteX134" fmla="*/ 1257852 w 2351866"/>
              <a:gd name="connsiteY134" fmla="*/ 1649186 h 2253343"/>
              <a:gd name="connsiteX135" fmla="*/ 1236081 w 2351866"/>
              <a:gd name="connsiteY135" fmla="*/ 1665515 h 2253343"/>
              <a:gd name="connsiteX136" fmla="*/ 1197981 w 2351866"/>
              <a:gd name="connsiteY136" fmla="*/ 1621972 h 2253343"/>
              <a:gd name="connsiteX137" fmla="*/ 1170766 w 2351866"/>
              <a:gd name="connsiteY137" fmla="*/ 1589315 h 2253343"/>
              <a:gd name="connsiteX138" fmla="*/ 1148995 w 2351866"/>
              <a:gd name="connsiteY138" fmla="*/ 1562100 h 2253343"/>
              <a:gd name="connsiteX139" fmla="*/ 1132666 w 2351866"/>
              <a:gd name="connsiteY139" fmla="*/ 1518557 h 2253343"/>
              <a:gd name="connsiteX140" fmla="*/ 1121781 w 2351866"/>
              <a:gd name="connsiteY140" fmla="*/ 1485900 h 2253343"/>
              <a:gd name="connsiteX141" fmla="*/ 1083681 w 2351866"/>
              <a:gd name="connsiteY141" fmla="*/ 1485900 h 2253343"/>
              <a:gd name="connsiteX142" fmla="*/ 1051023 w 2351866"/>
              <a:gd name="connsiteY142" fmla="*/ 1513115 h 2253343"/>
              <a:gd name="connsiteX143" fmla="*/ 1023809 w 2351866"/>
              <a:gd name="connsiteY143" fmla="*/ 1475015 h 2253343"/>
              <a:gd name="connsiteX144" fmla="*/ 1002038 w 2351866"/>
              <a:gd name="connsiteY144" fmla="*/ 1480457 h 2253343"/>
              <a:gd name="connsiteX145" fmla="*/ 974823 w 2351866"/>
              <a:gd name="connsiteY145" fmla="*/ 1534886 h 2253343"/>
              <a:gd name="connsiteX146" fmla="*/ 974823 w 2351866"/>
              <a:gd name="connsiteY146" fmla="*/ 1572986 h 2253343"/>
              <a:gd name="connsiteX147" fmla="*/ 980266 w 2351866"/>
              <a:gd name="connsiteY147" fmla="*/ 1621972 h 2253343"/>
              <a:gd name="connsiteX148" fmla="*/ 1018366 w 2351866"/>
              <a:gd name="connsiteY148" fmla="*/ 1627415 h 2253343"/>
              <a:gd name="connsiteX149" fmla="*/ 1045581 w 2351866"/>
              <a:gd name="connsiteY149" fmla="*/ 1638300 h 2253343"/>
              <a:gd name="connsiteX150" fmla="*/ 1067352 w 2351866"/>
              <a:gd name="connsiteY150" fmla="*/ 1681843 h 2253343"/>
              <a:gd name="connsiteX151" fmla="*/ 1045581 w 2351866"/>
              <a:gd name="connsiteY151" fmla="*/ 1719943 h 2253343"/>
              <a:gd name="connsiteX152" fmla="*/ 1002038 w 2351866"/>
              <a:gd name="connsiteY152" fmla="*/ 1736272 h 2253343"/>
              <a:gd name="connsiteX153" fmla="*/ 980266 w 2351866"/>
              <a:gd name="connsiteY153" fmla="*/ 1736272 h 2253343"/>
              <a:gd name="connsiteX154" fmla="*/ 953052 w 2351866"/>
              <a:gd name="connsiteY154" fmla="*/ 1758043 h 2253343"/>
              <a:gd name="connsiteX155" fmla="*/ 936723 w 2351866"/>
              <a:gd name="connsiteY155" fmla="*/ 1801586 h 2253343"/>
              <a:gd name="connsiteX156" fmla="*/ 909509 w 2351866"/>
              <a:gd name="connsiteY156" fmla="*/ 1801586 h 2253343"/>
              <a:gd name="connsiteX157" fmla="*/ 904066 w 2351866"/>
              <a:gd name="connsiteY157" fmla="*/ 1763486 h 2253343"/>
              <a:gd name="connsiteX158" fmla="*/ 904066 w 2351866"/>
              <a:gd name="connsiteY158" fmla="*/ 1730829 h 2253343"/>
              <a:gd name="connsiteX159" fmla="*/ 844195 w 2351866"/>
              <a:gd name="connsiteY159" fmla="*/ 1692729 h 2253343"/>
              <a:gd name="connsiteX160" fmla="*/ 811538 w 2351866"/>
              <a:gd name="connsiteY160" fmla="*/ 1660072 h 2253343"/>
              <a:gd name="connsiteX161" fmla="*/ 800652 w 2351866"/>
              <a:gd name="connsiteY161" fmla="*/ 1681843 h 2253343"/>
              <a:gd name="connsiteX162" fmla="*/ 806095 w 2351866"/>
              <a:gd name="connsiteY162" fmla="*/ 1741715 h 2253343"/>
              <a:gd name="connsiteX163" fmla="*/ 844195 w 2351866"/>
              <a:gd name="connsiteY163" fmla="*/ 1828800 h 2253343"/>
              <a:gd name="connsiteX164" fmla="*/ 855081 w 2351866"/>
              <a:gd name="connsiteY164" fmla="*/ 1899557 h 2253343"/>
              <a:gd name="connsiteX165" fmla="*/ 860523 w 2351866"/>
              <a:gd name="connsiteY165" fmla="*/ 1953986 h 2253343"/>
              <a:gd name="connsiteX166" fmla="*/ 865966 w 2351866"/>
              <a:gd name="connsiteY166" fmla="*/ 1997529 h 2253343"/>
              <a:gd name="connsiteX167" fmla="*/ 904066 w 2351866"/>
              <a:gd name="connsiteY167" fmla="*/ 2046515 h 2253343"/>
              <a:gd name="connsiteX168" fmla="*/ 904066 w 2351866"/>
              <a:gd name="connsiteY168" fmla="*/ 2117272 h 2253343"/>
              <a:gd name="connsiteX169" fmla="*/ 898623 w 2351866"/>
              <a:gd name="connsiteY169" fmla="*/ 2171700 h 2253343"/>
              <a:gd name="connsiteX170" fmla="*/ 860523 w 2351866"/>
              <a:gd name="connsiteY170" fmla="*/ 2231572 h 2253343"/>
              <a:gd name="connsiteX171" fmla="*/ 806095 w 2351866"/>
              <a:gd name="connsiteY171" fmla="*/ 2253343 h 2253343"/>
              <a:gd name="connsiteX172" fmla="*/ 784323 w 2351866"/>
              <a:gd name="connsiteY172" fmla="*/ 2253343 h 2253343"/>
              <a:gd name="connsiteX173" fmla="*/ 784323 w 2351866"/>
              <a:gd name="connsiteY173" fmla="*/ 2171700 h 2253343"/>
              <a:gd name="connsiteX174" fmla="*/ 795209 w 2351866"/>
              <a:gd name="connsiteY174" fmla="*/ 2111829 h 2253343"/>
              <a:gd name="connsiteX175" fmla="*/ 795209 w 2351866"/>
              <a:gd name="connsiteY175" fmla="*/ 2057400 h 2253343"/>
              <a:gd name="connsiteX176" fmla="*/ 762552 w 2351866"/>
              <a:gd name="connsiteY176" fmla="*/ 2013857 h 2253343"/>
              <a:gd name="connsiteX177" fmla="*/ 762552 w 2351866"/>
              <a:gd name="connsiteY177" fmla="*/ 1970315 h 2253343"/>
              <a:gd name="connsiteX178" fmla="*/ 719009 w 2351866"/>
              <a:gd name="connsiteY178" fmla="*/ 1970315 h 2253343"/>
              <a:gd name="connsiteX179" fmla="*/ 702681 w 2351866"/>
              <a:gd name="connsiteY179" fmla="*/ 1970315 h 2253343"/>
              <a:gd name="connsiteX180" fmla="*/ 686352 w 2351866"/>
              <a:gd name="connsiteY180" fmla="*/ 2024743 h 2253343"/>
              <a:gd name="connsiteX181" fmla="*/ 686352 w 2351866"/>
              <a:gd name="connsiteY181" fmla="*/ 2062843 h 2253343"/>
              <a:gd name="connsiteX182" fmla="*/ 653695 w 2351866"/>
              <a:gd name="connsiteY182" fmla="*/ 2117272 h 2253343"/>
              <a:gd name="connsiteX183" fmla="*/ 653695 w 2351866"/>
              <a:gd name="connsiteY183" fmla="*/ 2133600 h 2253343"/>
              <a:gd name="connsiteX184" fmla="*/ 615595 w 2351866"/>
              <a:gd name="connsiteY184" fmla="*/ 2111829 h 2253343"/>
              <a:gd name="connsiteX185" fmla="*/ 615595 w 2351866"/>
              <a:gd name="connsiteY185" fmla="*/ 2062843 h 2253343"/>
              <a:gd name="connsiteX186" fmla="*/ 615595 w 2351866"/>
              <a:gd name="connsiteY186" fmla="*/ 2013857 h 2253343"/>
              <a:gd name="connsiteX187" fmla="*/ 615595 w 2351866"/>
              <a:gd name="connsiteY187" fmla="*/ 1975757 h 2253343"/>
              <a:gd name="connsiteX188" fmla="*/ 610152 w 2351866"/>
              <a:gd name="connsiteY188" fmla="*/ 1921329 h 2253343"/>
              <a:gd name="connsiteX189" fmla="*/ 604709 w 2351866"/>
              <a:gd name="connsiteY189" fmla="*/ 1877786 h 2253343"/>
              <a:gd name="connsiteX190" fmla="*/ 582938 w 2351866"/>
              <a:gd name="connsiteY190" fmla="*/ 1856015 h 2253343"/>
              <a:gd name="connsiteX191" fmla="*/ 528509 w 2351866"/>
              <a:gd name="connsiteY191" fmla="*/ 1856015 h 2253343"/>
              <a:gd name="connsiteX192" fmla="*/ 517623 w 2351866"/>
              <a:gd name="connsiteY192" fmla="*/ 1921329 h 2253343"/>
              <a:gd name="connsiteX193" fmla="*/ 512181 w 2351866"/>
              <a:gd name="connsiteY193" fmla="*/ 1959429 h 2253343"/>
              <a:gd name="connsiteX194" fmla="*/ 506738 w 2351866"/>
              <a:gd name="connsiteY194" fmla="*/ 2008415 h 2253343"/>
              <a:gd name="connsiteX195" fmla="*/ 479523 w 2351866"/>
              <a:gd name="connsiteY195" fmla="*/ 1981200 h 2253343"/>
              <a:gd name="connsiteX196" fmla="*/ 446866 w 2351866"/>
              <a:gd name="connsiteY196" fmla="*/ 1937657 h 2253343"/>
              <a:gd name="connsiteX197" fmla="*/ 408766 w 2351866"/>
              <a:gd name="connsiteY197" fmla="*/ 1872343 h 2253343"/>
              <a:gd name="connsiteX198" fmla="*/ 381552 w 2351866"/>
              <a:gd name="connsiteY198" fmla="*/ 1828800 h 2253343"/>
              <a:gd name="connsiteX199" fmla="*/ 376109 w 2351866"/>
              <a:gd name="connsiteY199" fmla="*/ 1801586 h 2253343"/>
              <a:gd name="connsiteX200" fmla="*/ 376109 w 2351866"/>
              <a:gd name="connsiteY200" fmla="*/ 1768929 h 2253343"/>
              <a:gd name="connsiteX201" fmla="*/ 376109 w 2351866"/>
              <a:gd name="connsiteY201" fmla="*/ 1725386 h 2253343"/>
              <a:gd name="connsiteX202" fmla="*/ 419652 w 2351866"/>
              <a:gd name="connsiteY202" fmla="*/ 1709057 h 2253343"/>
              <a:gd name="connsiteX203" fmla="*/ 446866 w 2351866"/>
              <a:gd name="connsiteY203" fmla="*/ 1681843 h 2253343"/>
              <a:gd name="connsiteX204" fmla="*/ 446866 w 2351866"/>
              <a:gd name="connsiteY204" fmla="*/ 1627415 h 2253343"/>
              <a:gd name="connsiteX205" fmla="*/ 403323 w 2351866"/>
              <a:gd name="connsiteY205" fmla="*/ 1562100 h 2253343"/>
              <a:gd name="connsiteX206" fmla="*/ 359781 w 2351866"/>
              <a:gd name="connsiteY206" fmla="*/ 1534886 h 2253343"/>
              <a:gd name="connsiteX207" fmla="*/ 359781 w 2351866"/>
              <a:gd name="connsiteY207" fmla="*/ 1496786 h 2253343"/>
              <a:gd name="connsiteX208" fmla="*/ 332566 w 2351866"/>
              <a:gd name="connsiteY208" fmla="*/ 1458686 h 2253343"/>
              <a:gd name="connsiteX209" fmla="*/ 310795 w 2351866"/>
              <a:gd name="connsiteY209" fmla="*/ 1447800 h 2253343"/>
              <a:gd name="connsiteX210" fmla="*/ 321681 w 2351866"/>
              <a:gd name="connsiteY210" fmla="*/ 1409700 h 2253343"/>
              <a:gd name="connsiteX211" fmla="*/ 359781 w 2351866"/>
              <a:gd name="connsiteY211" fmla="*/ 1398815 h 2253343"/>
              <a:gd name="connsiteX212" fmla="*/ 392438 w 2351866"/>
              <a:gd name="connsiteY212" fmla="*/ 1344386 h 2253343"/>
              <a:gd name="connsiteX213" fmla="*/ 392438 w 2351866"/>
              <a:gd name="connsiteY213" fmla="*/ 1322615 h 2253343"/>
              <a:gd name="connsiteX214" fmla="*/ 435981 w 2351866"/>
              <a:gd name="connsiteY214" fmla="*/ 1322615 h 2253343"/>
              <a:gd name="connsiteX215" fmla="*/ 457752 w 2351866"/>
              <a:gd name="connsiteY215" fmla="*/ 1322615 h 2253343"/>
              <a:gd name="connsiteX216" fmla="*/ 479523 w 2351866"/>
              <a:gd name="connsiteY216" fmla="*/ 1322615 h 2253343"/>
              <a:gd name="connsiteX217" fmla="*/ 512181 w 2351866"/>
              <a:gd name="connsiteY217" fmla="*/ 1317172 h 2253343"/>
              <a:gd name="connsiteX218" fmla="*/ 539395 w 2351866"/>
              <a:gd name="connsiteY218" fmla="*/ 1295400 h 2253343"/>
              <a:gd name="connsiteX219" fmla="*/ 593823 w 2351866"/>
              <a:gd name="connsiteY219" fmla="*/ 1295400 h 2253343"/>
              <a:gd name="connsiteX220" fmla="*/ 719009 w 2351866"/>
              <a:gd name="connsiteY220" fmla="*/ 1355272 h 2253343"/>
              <a:gd name="connsiteX221" fmla="*/ 833309 w 2351866"/>
              <a:gd name="connsiteY221" fmla="*/ 1415143 h 2253343"/>
              <a:gd name="connsiteX222" fmla="*/ 844195 w 2351866"/>
              <a:gd name="connsiteY222" fmla="*/ 1453243 h 2253343"/>
              <a:gd name="connsiteX223" fmla="*/ 898623 w 2351866"/>
              <a:gd name="connsiteY223" fmla="*/ 1436915 h 2253343"/>
              <a:gd name="connsiteX224" fmla="*/ 936723 w 2351866"/>
              <a:gd name="connsiteY224" fmla="*/ 1409700 h 2253343"/>
              <a:gd name="connsiteX225" fmla="*/ 947609 w 2351866"/>
              <a:gd name="connsiteY225" fmla="*/ 1393372 h 2253343"/>
              <a:gd name="connsiteX226" fmla="*/ 871409 w 2351866"/>
              <a:gd name="connsiteY226" fmla="*/ 1366157 h 2253343"/>
              <a:gd name="connsiteX227" fmla="*/ 838752 w 2351866"/>
              <a:gd name="connsiteY227" fmla="*/ 1344386 h 2253343"/>
              <a:gd name="connsiteX228" fmla="*/ 838752 w 2351866"/>
              <a:gd name="connsiteY228" fmla="*/ 1295400 h 2253343"/>
              <a:gd name="connsiteX229" fmla="*/ 795209 w 2351866"/>
              <a:gd name="connsiteY229" fmla="*/ 1311729 h 2253343"/>
              <a:gd name="connsiteX230" fmla="*/ 778881 w 2351866"/>
              <a:gd name="connsiteY230" fmla="*/ 1295400 h 2253343"/>
              <a:gd name="connsiteX231" fmla="*/ 724452 w 2351866"/>
              <a:gd name="connsiteY231" fmla="*/ 1300843 h 2253343"/>
              <a:gd name="connsiteX232" fmla="*/ 697238 w 2351866"/>
              <a:gd name="connsiteY232" fmla="*/ 1317172 h 2253343"/>
              <a:gd name="connsiteX233" fmla="*/ 648252 w 2351866"/>
              <a:gd name="connsiteY233" fmla="*/ 1311729 h 2253343"/>
              <a:gd name="connsiteX234" fmla="*/ 615595 w 2351866"/>
              <a:gd name="connsiteY234" fmla="*/ 1279072 h 2253343"/>
              <a:gd name="connsiteX235" fmla="*/ 577495 w 2351866"/>
              <a:gd name="connsiteY235" fmla="*/ 1279072 h 2253343"/>
              <a:gd name="connsiteX236" fmla="*/ 539395 w 2351866"/>
              <a:gd name="connsiteY236" fmla="*/ 1268186 h 2253343"/>
              <a:gd name="connsiteX237" fmla="*/ 506738 w 2351866"/>
              <a:gd name="connsiteY237" fmla="*/ 1284515 h 2253343"/>
              <a:gd name="connsiteX238" fmla="*/ 495852 w 2351866"/>
              <a:gd name="connsiteY238" fmla="*/ 1300843 h 2253343"/>
              <a:gd name="connsiteX239" fmla="*/ 452309 w 2351866"/>
              <a:gd name="connsiteY239" fmla="*/ 1300843 h 2253343"/>
              <a:gd name="connsiteX240" fmla="*/ 441423 w 2351866"/>
              <a:gd name="connsiteY240" fmla="*/ 1273629 h 2253343"/>
              <a:gd name="connsiteX241" fmla="*/ 403323 w 2351866"/>
              <a:gd name="connsiteY241" fmla="*/ 1273629 h 2253343"/>
              <a:gd name="connsiteX242" fmla="*/ 370666 w 2351866"/>
              <a:gd name="connsiteY242" fmla="*/ 1273629 h 2253343"/>
              <a:gd name="connsiteX243" fmla="*/ 343452 w 2351866"/>
              <a:gd name="connsiteY243" fmla="*/ 1284515 h 2253343"/>
              <a:gd name="connsiteX244" fmla="*/ 332566 w 2351866"/>
              <a:gd name="connsiteY244" fmla="*/ 1268186 h 2253343"/>
              <a:gd name="connsiteX245" fmla="*/ 332566 w 2351866"/>
              <a:gd name="connsiteY245" fmla="*/ 1230086 h 2253343"/>
              <a:gd name="connsiteX246" fmla="*/ 316238 w 2351866"/>
              <a:gd name="connsiteY246" fmla="*/ 1208315 h 2253343"/>
              <a:gd name="connsiteX247" fmla="*/ 316238 w 2351866"/>
              <a:gd name="connsiteY247" fmla="*/ 1186543 h 2253343"/>
              <a:gd name="connsiteX248" fmla="*/ 316238 w 2351866"/>
              <a:gd name="connsiteY248" fmla="*/ 1143000 h 2253343"/>
              <a:gd name="connsiteX249" fmla="*/ 289023 w 2351866"/>
              <a:gd name="connsiteY249" fmla="*/ 1132115 h 2253343"/>
              <a:gd name="connsiteX250" fmla="*/ 261809 w 2351866"/>
              <a:gd name="connsiteY250" fmla="*/ 1132115 h 2253343"/>
              <a:gd name="connsiteX251" fmla="*/ 223709 w 2351866"/>
              <a:gd name="connsiteY251" fmla="*/ 1175657 h 2253343"/>
              <a:gd name="connsiteX252" fmla="*/ 201938 w 2351866"/>
              <a:gd name="connsiteY252" fmla="*/ 1175657 h 2253343"/>
              <a:gd name="connsiteX253" fmla="*/ 201938 w 2351866"/>
              <a:gd name="connsiteY253" fmla="*/ 1126672 h 2253343"/>
              <a:gd name="connsiteX254" fmla="*/ 201938 w 2351866"/>
              <a:gd name="connsiteY254" fmla="*/ 1050472 h 2253343"/>
              <a:gd name="connsiteX255" fmla="*/ 207381 w 2351866"/>
              <a:gd name="connsiteY255" fmla="*/ 1012372 h 2253343"/>
              <a:gd name="connsiteX256" fmla="*/ 240038 w 2351866"/>
              <a:gd name="connsiteY256" fmla="*/ 974272 h 2253343"/>
              <a:gd name="connsiteX257" fmla="*/ 256366 w 2351866"/>
              <a:gd name="connsiteY257" fmla="*/ 936172 h 2253343"/>
              <a:gd name="connsiteX258" fmla="*/ 218266 w 2351866"/>
              <a:gd name="connsiteY258" fmla="*/ 876300 h 2253343"/>
              <a:gd name="connsiteX259" fmla="*/ 174723 w 2351866"/>
              <a:gd name="connsiteY259" fmla="*/ 827315 h 2253343"/>
              <a:gd name="connsiteX260" fmla="*/ 147509 w 2351866"/>
              <a:gd name="connsiteY260" fmla="*/ 800100 h 2253343"/>
              <a:gd name="connsiteX261" fmla="*/ 162550 w 2351866"/>
              <a:gd name="connsiteY261" fmla="*/ 727949 h 2253343"/>
              <a:gd name="connsiteX262" fmla="*/ 149482 w 2351866"/>
              <a:gd name="connsiteY262" fmla="*/ 686011 h 2253343"/>
              <a:gd name="connsiteX263" fmla="*/ 118743 w 2351866"/>
              <a:gd name="connsiteY263" fmla="*/ 656483 h 2253343"/>
              <a:gd name="connsiteX264" fmla="*/ 99470 w 2351866"/>
              <a:gd name="connsiteY264" fmla="*/ 619986 h 2253343"/>
              <a:gd name="connsiteX265" fmla="*/ 68549 w 2351866"/>
              <a:gd name="connsiteY265" fmla="*/ 668052 h 2253343"/>
              <a:gd name="connsiteX266" fmla="*/ 70915 w 2351866"/>
              <a:gd name="connsiteY266" fmla="*/ 725978 h 2253343"/>
              <a:gd name="connsiteX267" fmla="*/ 111907 w 2351866"/>
              <a:gd name="connsiteY267" fmla="*/ 749879 h 2253343"/>
              <a:gd name="connsiteX268" fmla="*/ 108962 w 2351866"/>
              <a:gd name="connsiteY268" fmla="*/ 791108 h 2253343"/>
              <a:gd name="connsiteX269" fmla="*/ 48592 w 2351866"/>
              <a:gd name="connsiteY269" fmla="*/ 751351 h 2253343"/>
              <a:gd name="connsiteX270" fmla="*/ 36812 w 2351866"/>
              <a:gd name="connsiteY270" fmla="*/ 716012 h 2253343"/>
              <a:gd name="connsiteX271" fmla="*/ 44173 w 2351866"/>
              <a:gd name="connsiteY271" fmla="*/ 690981 h 2253343"/>
              <a:gd name="connsiteX272" fmla="*/ 0 w 2351866"/>
              <a:gd name="connsiteY272" fmla="*/ 632082 h 2253343"/>
              <a:gd name="connsiteX273" fmla="*/ 0 w 2351866"/>
              <a:gd name="connsiteY273" fmla="*/ 595271 h 2253343"/>
              <a:gd name="connsiteX274" fmla="*/ 60371 w 2351866"/>
              <a:gd name="connsiteY274" fmla="*/ 602633 h 2253343"/>
              <a:gd name="connsiteX275" fmla="*/ 60423 w 2351866"/>
              <a:gd name="connsiteY275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00010 w 2351866"/>
              <a:gd name="connsiteY96" fmla="*/ 945696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290509 w 2351866"/>
              <a:gd name="connsiteY100" fmla="*/ 914400 h 2253343"/>
              <a:gd name="connsiteX101" fmla="*/ 1074155 w 2351866"/>
              <a:gd name="connsiteY101" fmla="*/ 978354 h 2253343"/>
              <a:gd name="connsiteX102" fmla="*/ 1025170 w 2351866"/>
              <a:gd name="connsiteY102" fmla="*/ 991962 h 2253343"/>
              <a:gd name="connsiteX103" fmla="*/ 1014284 w 2351866"/>
              <a:gd name="connsiteY103" fmla="*/ 952500 h 2253343"/>
              <a:gd name="connsiteX104" fmla="*/ 1040138 w 2351866"/>
              <a:gd name="connsiteY104" fmla="*/ 938894 h 2253343"/>
              <a:gd name="connsiteX105" fmla="*/ 995234 w 2351866"/>
              <a:gd name="connsiteY105" fmla="*/ 903515 h 2253343"/>
              <a:gd name="connsiteX106" fmla="*/ 943527 w 2351866"/>
              <a:gd name="connsiteY106" fmla="*/ 918482 h 2253343"/>
              <a:gd name="connsiteX107" fmla="*/ 988430 w 2351866"/>
              <a:gd name="connsiteY107" fmla="*/ 976993 h 2253343"/>
              <a:gd name="connsiteX108" fmla="*/ 1014283 w 2351866"/>
              <a:gd name="connsiteY108" fmla="*/ 1039587 h 2253343"/>
              <a:gd name="connsiteX109" fmla="*/ 1085041 w 2351866"/>
              <a:gd name="connsiteY109" fmla="*/ 1034144 h 2253343"/>
              <a:gd name="connsiteX110" fmla="*/ 1114978 w 2351866"/>
              <a:gd name="connsiteY110" fmla="*/ 1049111 h 2253343"/>
              <a:gd name="connsiteX111" fmla="*/ 1148995 w 2351866"/>
              <a:gd name="connsiteY111" fmla="*/ 1099457 h 2253343"/>
              <a:gd name="connsiteX112" fmla="*/ 1197981 w 2351866"/>
              <a:gd name="connsiteY112" fmla="*/ 1149805 h 2253343"/>
              <a:gd name="connsiteX113" fmla="*/ 1270098 w 2351866"/>
              <a:gd name="connsiteY113" fmla="*/ 1187903 h 2253343"/>
              <a:gd name="connsiteX114" fmla="*/ 1350381 w 2351866"/>
              <a:gd name="connsiteY114" fmla="*/ 1213757 h 2253343"/>
              <a:gd name="connsiteX115" fmla="*/ 1350381 w 2351866"/>
              <a:gd name="connsiteY115" fmla="*/ 1262743 h 2253343"/>
              <a:gd name="connsiteX116" fmla="*/ 1350381 w 2351866"/>
              <a:gd name="connsiteY116" fmla="*/ 1328057 h 2253343"/>
              <a:gd name="connsiteX117" fmla="*/ 1350381 w 2351866"/>
              <a:gd name="connsiteY117" fmla="*/ 1366157 h 2253343"/>
              <a:gd name="connsiteX118" fmla="*/ 1350381 w 2351866"/>
              <a:gd name="connsiteY118" fmla="*/ 1404257 h 2253343"/>
              <a:gd name="connsiteX119" fmla="*/ 1388481 w 2351866"/>
              <a:gd name="connsiteY119" fmla="*/ 1426029 h 2253343"/>
              <a:gd name="connsiteX120" fmla="*/ 1421138 w 2351866"/>
              <a:gd name="connsiteY120" fmla="*/ 1458686 h 2253343"/>
              <a:gd name="connsiteX121" fmla="*/ 1421138 w 2351866"/>
              <a:gd name="connsiteY121" fmla="*/ 1507672 h 2253343"/>
              <a:gd name="connsiteX122" fmla="*/ 1377595 w 2351866"/>
              <a:gd name="connsiteY122" fmla="*/ 1496786 h 2253343"/>
              <a:gd name="connsiteX123" fmla="*/ 1350381 w 2351866"/>
              <a:gd name="connsiteY123" fmla="*/ 1453243 h 2253343"/>
              <a:gd name="connsiteX124" fmla="*/ 1323166 w 2351866"/>
              <a:gd name="connsiteY124" fmla="*/ 1431472 h 2253343"/>
              <a:gd name="connsiteX125" fmla="*/ 1317723 w 2351866"/>
              <a:gd name="connsiteY125" fmla="*/ 1393372 h 2253343"/>
              <a:gd name="connsiteX126" fmla="*/ 1290509 w 2351866"/>
              <a:gd name="connsiteY126" fmla="*/ 1393372 h 2253343"/>
              <a:gd name="connsiteX127" fmla="*/ 1288406 w 2351866"/>
              <a:gd name="connsiteY127" fmla="*/ 1350644 h 2253343"/>
              <a:gd name="connsiteX128" fmla="*/ 1269263 w 2351866"/>
              <a:gd name="connsiteY128" fmla="*/ 1330030 h 2253343"/>
              <a:gd name="connsiteX129" fmla="*/ 1220672 w 2351866"/>
              <a:gd name="connsiteY129" fmla="*/ 1310887 h 2253343"/>
              <a:gd name="connsiteX130" fmla="*/ 1154411 w 2351866"/>
              <a:gd name="connsiteY130" fmla="*/ 1315304 h 2253343"/>
              <a:gd name="connsiteX131" fmla="*/ 1268738 w 2351866"/>
              <a:gd name="connsiteY131" fmla="*/ 1436915 h 2253343"/>
              <a:gd name="connsiteX132" fmla="*/ 1268738 w 2351866"/>
              <a:gd name="connsiteY132" fmla="*/ 1513115 h 2253343"/>
              <a:gd name="connsiteX133" fmla="*/ 1268738 w 2351866"/>
              <a:gd name="connsiteY133" fmla="*/ 1572986 h 2253343"/>
              <a:gd name="connsiteX134" fmla="*/ 1257852 w 2351866"/>
              <a:gd name="connsiteY134" fmla="*/ 1649186 h 2253343"/>
              <a:gd name="connsiteX135" fmla="*/ 1236081 w 2351866"/>
              <a:gd name="connsiteY135" fmla="*/ 1665515 h 2253343"/>
              <a:gd name="connsiteX136" fmla="*/ 1197981 w 2351866"/>
              <a:gd name="connsiteY136" fmla="*/ 1621972 h 2253343"/>
              <a:gd name="connsiteX137" fmla="*/ 1170766 w 2351866"/>
              <a:gd name="connsiteY137" fmla="*/ 1589315 h 2253343"/>
              <a:gd name="connsiteX138" fmla="*/ 1148995 w 2351866"/>
              <a:gd name="connsiteY138" fmla="*/ 1562100 h 2253343"/>
              <a:gd name="connsiteX139" fmla="*/ 1132666 w 2351866"/>
              <a:gd name="connsiteY139" fmla="*/ 1518557 h 2253343"/>
              <a:gd name="connsiteX140" fmla="*/ 1121781 w 2351866"/>
              <a:gd name="connsiteY140" fmla="*/ 1485900 h 2253343"/>
              <a:gd name="connsiteX141" fmla="*/ 1083681 w 2351866"/>
              <a:gd name="connsiteY141" fmla="*/ 1485900 h 2253343"/>
              <a:gd name="connsiteX142" fmla="*/ 1051023 w 2351866"/>
              <a:gd name="connsiteY142" fmla="*/ 1513115 h 2253343"/>
              <a:gd name="connsiteX143" fmla="*/ 1023809 w 2351866"/>
              <a:gd name="connsiteY143" fmla="*/ 1475015 h 2253343"/>
              <a:gd name="connsiteX144" fmla="*/ 1002038 w 2351866"/>
              <a:gd name="connsiteY144" fmla="*/ 1480457 h 2253343"/>
              <a:gd name="connsiteX145" fmla="*/ 974823 w 2351866"/>
              <a:gd name="connsiteY145" fmla="*/ 1534886 h 2253343"/>
              <a:gd name="connsiteX146" fmla="*/ 974823 w 2351866"/>
              <a:gd name="connsiteY146" fmla="*/ 1572986 h 2253343"/>
              <a:gd name="connsiteX147" fmla="*/ 980266 w 2351866"/>
              <a:gd name="connsiteY147" fmla="*/ 1621972 h 2253343"/>
              <a:gd name="connsiteX148" fmla="*/ 1018366 w 2351866"/>
              <a:gd name="connsiteY148" fmla="*/ 1627415 h 2253343"/>
              <a:gd name="connsiteX149" fmla="*/ 1045581 w 2351866"/>
              <a:gd name="connsiteY149" fmla="*/ 1638300 h 2253343"/>
              <a:gd name="connsiteX150" fmla="*/ 1067352 w 2351866"/>
              <a:gd name="connsiteY150" fmla="*/ 1681843 h 2253343"/>
              <a:gd name="connsiteX151" fmla="*/ 1045581 w 2351866"/>
              <a:gd name="connsiteY151" fmla="*/ 1719943 h 2253343"/>
              <a:gd name="connsiteX152" fmla="*/ 1002038 w 2351866"/>
              <a:gd name="connsiteY152" fmla="*/ 1736272 h 2253343"/>
              <a:gd name="connsiteX153" fmla="*/ 980266 w 2351866"/>
              <a:gd name="connsiteY153" fmla="*/ 1736272 h 2253343"/>
              <a:gd name="connsiteX154" fmla="*/ 953052 w 2351866"/>
              <a:gd name="connsiteY154" fmla="*/ 1758043 h 2253343"/>
              <a:gd name="connsiteX155" fmla="*/ 936723 w 2351866"/>
              <a:gd name="connsiteY155" fmla="*/ 1801586 h 2253343"/>
              <a:gd name="connsiteX156" fmla="*/ 909509 w 2351866"/>
              <a:gd name="connsiteY156" fmla="*/ 1801586 h 2253343"/>
              <a:gd name="connsiteX157" fmla="*/ 904066 w 2351866"/>
              <a:gd name="connsiteY157" fmla="*/ 1763486 h 2253343"/>
              <a:gd name="connsiteX158" fmla="*/ 904066 w 2351866"/>
              <a:gd name="connsiteY158" fmla="*/ 1730829 h 2253343"/>
              <a:gd name="connsiteX159" fmla="*/ 844195 w 2351866"/>
              <a:gd name="connsiteY159" fmla="*/ 1692729 h 2253343"/>
              <a:gd name="connsiteX160" fmla="*/ 811538 w 2351866"/>
              <a:gd name="connsiteY160" fmla="*/ 1660072 h 2253343"/>
              <a:gd name="connsiteX161" fmla="*/ 800652 w 2351866"/>
              <a:gd name="connsiteY161" fmla="*/ 1681843 h 2253343"/>
              <a:gd name="connsiteX162" fmla="*/ 806095 w 2351866"/>
              <a:gd name="connsiteY162" fmla="*/ 1741715 h 2253343"/>
              <a:gd name="connsiteX163" fmla="*/ 844195 w 2351866"/>
              <a:gd name="connsiteY163" fmla="*/ 1828800 h 2253343"/>
              <a:gd name="connsiteX164" fmla="*/ 855081 w 2351866"/>
              <a:gd name="connsiteY164" fmla="*/ 1899557 h 2253343"/>
              <a:gd name="connsiteX165" fmla="*/ 860523 w 2351866"/>
              <a:gd name="connsiteY165" fmla="*/ 1953986 h 2253343"/>
              <a:gd name="connsiteX166" fmla="*/ 865966 w 2351866"/>
              <a:gd name="connsiteY166" fmla="*/ 1997529 h 2253343"/>
              <a:gd name="connsiteX167" fmla="*/ 904066 w 2351866"/>
              <a:gd name="connsiteY167" fmla="*/ 2046515 h 2253343"/>
              <a:gd name="connsiteX168" fmla="*/ 904066 w 2351866"/>
              <a:gd name="connsiteY168" fmla="*/ 2117272 h 2253343"/>
              <a:gd name="connsiteX169" fmla="*/ 898623 w 2351866"/>
              <a:gd name="connsiteY169" fmla="*/ 2171700 h 2253343"/>
              <a:gd name="connsiteX170" fmla="*/ 860523 w 2351866"/>
              <a:gd name="connsiteY170" fmla="*/ 2231572 h 2253343"/>
              <a:gd name="connsiteX171" fmla="*/ 806095 w 2351866"/>
              <a:gd name="connsiteY171" fmla="*/ 2253343 h 2253343"/>
              <a:gd name="connsiteX172" fmla="*/ 784323 w 2351866"/>
              <a:gd name="connsiteY172" fmla="*/ 2253343 h 2253343"/>
              <a:gd name="connsiteX173" fmla="*/ 784323 w 2351866"/>
              <a:gd name="connsiteY173" fmla="*/ 2171700 h 2253343"/>
              <a:gd name="connsiteX174" fmla="*/ 795209 w 2351866"/>
              <a:gd name="connsiteY174" fmla="*/ 2111829 h 2253343"/>
              <a:gd name="connsiteX175" fmla="*/ 795209 w 2351866"/>
              <a:gd name="connsiteY175" fmla="*/ 2057400 h 2253343"/>
              <a:gd name="connsiteX176" fmla="*/ 762552 w 2351866"/>
              <a:gd name="connsiteY176" fmla="*/ 2013857 h 2253343"/>
              <a:gd name="connsiteX177" fmla="*/ 762552 w 2351866"/>
              <a:gd name="connsiteY177" fmla="*/ 1970315 h 2253343"/>
              <a:gd name="connsiteX178" fmla="*/ 719009 w 2351866"/>
              <a:gd name="connsiteY178" fmla="*/ 1970315 h 2253343"/>
              <a:gd name="connsiteX179" fmla="*/ 702681 w 2351866"/>
              <a:gd name="connsiteY179" fmla="*/ 1970315 h 2253343"/>
              <a:gd name="connsiteX180" fmla="*/ 686352 w 2351866"/>
              <a:gd name="connsiteY180" fmla="*/ 2024743 h 2253343"/>
              <a:gd name="connsiteX181" fmla="*/ 686352 w 2351866"/>
              <a:gd name="connsiteY181" fmla="*/ 2062843 h 2253343"/>
              <a:gd name="connsiteX182" fmla="*/ 653695 w 2351866"/>
              <a:gd name="connsiteY182" fmla="*/ 2117272 h 2253343"/>
              <a:gd name="connsiteX183" fmla="*/ 653695 w 2351866"/>
              <a:gd name="connsiteY183" fmla="*/ 2133600 h 2253343"/>
              <a:gd name="connsiteX184" fmla="*/ 615595 w 2351866"/>
              <a:gd name="connsiteY184" fmla="*/ 2111829 h 2253343"/>
              <a:gd name="connsiteX185" fmla="*/ 615595 w 2351866"/>
              <a:gd name="connsiteY185" fmla="*/ 2062843 h 2253343"/>
              <a:gd name="connsiteX186" fmla="*/ 615595 w 2351866"/>
              <a:gd name="connsiteY186" fmla="*/ 2013857 h 2253343"/>
              <a:gd name="connsiteX187" fmla="*/ 615595 w 2351866"/>
              <a:gd name="connsiteY187" fmla="*/ 1975757 h 2253343"/>
              <a:gd name="connsiteX188" fmla="*/ 610152 w 2351866"/>
              <a:gd name="connsiteY188" fmla="*/ 1921329 h 2253343"/>
              <a:gd name="connsiteX189" fmla="*/ 604709 w 2351866"/>
              <a:gd name="connsiteY189" fmla="*/ 1877786 h 2253343"/>
              <a:gd name="connsiteX190" fmla="*/ 582938 w 2351866"/>
              <a:gd name="connsiteY190" fmla="*/ 1856015 h 2253343"/>
              <a:gd name="connsiteX191" fmla="*/ 528509 w 2351866"/>
              <a:gd name="connsiteY191" fmla="*/ 1856015 h 2253343"/>
              <a:gd name="connsiteX192" fmla="*/ 517623 w 2351866"/>
              <a:gd name="connsiteY192" fmla="*/ 1921329 h 2253343"/>
              <a:gd name="connsiteX193" fmla="*/ 512181 w 2351866"/>
              <a:gd name="connsiteY193" fmla="*/ 1959429 h 2253343"/>
              <a:gd name="connsiteX194" fmla="*/ 506738 w 2351866"/>
              <a:gd name="connsiteY194" fmla="*/ 2008415 h 2253343"/>
              <a:gd name="connsiteX195" fmla="*/ 479523 w 2351866"/>
              <a:gd name="connsiteY195" fmla="*/ 1981200 h 2253343"/>
              <a:gd name="connsiteX196" fmla="*/ 446866 w 2351866"/>
              <a:gd name="connsiteY196" fmla="*/ 1937657 h 2253343"/>
              <a:gd name="connsiteX197" fmla="*/ 408766 w 2351866"/>
              <a:gd name="connsiteY197" fmla="*/ 1872343 h 2253343"/>
              <a:gd name="connsiteX198" fmla="*/ 381552 w 2351866"/>
              <a:gd name="connsiteY198" fmla="*/ 1828800 h 2253343"/>
              <a:gd name="connsiteX199" fmla="*/ 376109 w 2351866"/>
              <a:gd name="connsiteY199" fmla="*/ 1801586 h 2253343"/>
              <a:gd name="connsiteX200" fmla="*/ 376109 w 2351866"/>
              <a:gd name="connsiteY200" fmla="*/ 1768929 h 2253343"/>
              <a:gd name="connsiteX201" fmla="*/ 376109 w 2351866"/>
              <a:gd name="connsiteY201" fmla="*/ 1725386 h 2253343"/>
              <a:gd name="connsiteX202" fmla="*/ 419652 w 2351866"/>
              <a:gd name="connsiteY202" fmla="*/ 1709057 h 2253343"/>
              <a:gd name="connsiteX203" fmla="*/ 446866 w 2351866"/>
              <a:gd name="connsiteY203" fmla="*/ 1681843 h 2253343"/>
              <a:gd name="connsiteX204" fmla="*/ 446866 w 2351866"/>
              <a:gd name="connsiteY204" fmla="*/ 1627415 h 2253343"/>
              <a:gd name="connsiteX205" fmla="*/ 403323 w 2351866"/>
              <a:gd name="connsiteY205" fmla="*/ 1562100 h 2253343"/>
              <a:gd name="connsiteX206" fmla="*/ 359781 w 2351866"/>
              <a:gd name="connsiteY206" fmla="*/ 1534886 h 2253343"/>
              <a:gd name="connsiteX207" fmla="*/ 359781 w 2351866"/>
              <a:gd name="connsiteY207" fmla="*/ 1496786 h 2253343"/>
              <a:gd name="connsiteX208" fmla="*/ 332566 w 2351866"/>
              <a:gd name="connsiteY208" fmla="*/ 1458686 h 2253343"/>
              <a:gd name="connsiteX209" fmla="*/ 310795 w 2351866"/>
              <a:gd name="connsiteY209" fmla="*/ 1447800 h 2253343"/>
              <a:gd name="connsiteX210" fmla="*/ 321681 w 2351866"/>
              <a:gd name="connsiteY210" fmla="*/ 1409700 h 2253343"/>
              <a:gd name="connsiteX211" fmla="*/ 359781 w 2351866"/>
              <a:gd name="connsiteY211" fmla="*/ 1398815 h 2253343"/>
              <a:gd name="connsiteX212" fmla="*/ 392438 w 2351866"/>
              <a:gd name="connsiteY212" fmla="*/ 1344386 h 2253343"/>
              <a:gd name="connsiteX213" fmla="*/ 392438 w 2351866"/>
              <a:gd name="connsiteY213" fmla="*/ 1322615 h 2253343"/>
              <a:gd name="connsiteX214" fmla="*/ 435981 w 2351866"/>
              <a:gd name="connsiteY214" fmla="*/ 1322615 h 2253343"/>
              <a:gd name="connsiteX215" fmla="*/ 457752 w 2351866"/>
              <a:gd name="connsiteY215" fmla="*/ 1322615 h 2253343"/>
              <a:gd name="connsiteX216" fmla="*/ 479523 w 2351866"/>
              <a:gd name="connsiteY216" fmla="*/ 1322615 h 2253343"/>
              <a:gd name="connsiteX217" fmla="*/ 512181 w 2351866"/>
              <a:gd name="connsiteY217" fmla="*/ 1317172 h 2253343"/>
              <a:gd name="connsiteX218" fmla="*/ 539395 w 2351866"/>
              <a:gd name="connsiteY218" fmla="*/ 1295400 h 2253343"/>
              <a:gd name="connsiteX219" fmla="*/ 593823 w 2351866"/>
              <a:gd name="connsiteY219" fmla="*/ 1295400 h 2253343"/>
              <a:gd name="connsiteX220" fmla="*/ 719009 w 2351866"/>
              <a:gd name="connsiteY220" fmla="*/ 1355272 h 2253343"/>
              <a:gd name="connsiteX221" fmla="*/ 833309 w 2351866"/>
              <a:gd name="connsiteY221" fmla="*/ 1415143 h 2253343"/>
              <a:gd name="connsiteX222" fmla="*/ 844195 w 2351866"/>
              <a:gd name="connsiteY222" fmla="*/ 1453243 h 2253343"/>
              <a:gd name="connsiteX223" fmla="*/ 898623 w 2351866"/>
              <a:gd name="connsiteY223" fmla="*/ 1436915 h 2253343"/>
              <a:gd name="connsiteX224" fmla="*/ 936723 w 2351866"/>
              <a:gd name="connsiteY224" fmla="*/ 1409700 h 2253343"/>
              <a:gd name="connsiteX225" fmla="*/ 947609 w 2351866"/>
              <a:gd name="connsiteY225" fmla="*/ 1393372 h 2253343"/>
              <a:gd name="connsiteX226" fmla="*/ 871409 w 2351866"/>
              <a:gd name="connsiteY226" fmla="*/ 1366157 h 2253343"/>
              <a:gd name="connsiteX227" fmla="*/ 838752 w 2351866"/>
              <a:gd name="connsiteY227" fmla="*/ 1344386 h 2253343"/>
              <a:gd name="connsiteX228" fmla="*/ 838752 w 2351866"/>
              <a:gd name="connsiteY228" fmla="*/ 1295400 h 2253343"/>
              <a:gd name="connsiteX229" fmla="*/ 795209 w 2351866"/>
              <a:gd name="connsiteY229" fmla="*/ 1311729 h 2253343"/>
              <a:gd name="connsiteX230" fmla="*/ 778881 w 2351866"/>
              <a:gd name="connsiteY230" fmla="*/ 1295400 h 2253343"/>
              <a:gd name="connsiteX231" fmla="*/ 724452 w 2351866"/>
              <a:gd name="connsiteY231" fmla="*/ 1300843 h 2253343"/>
              <a:gd name="connsiteX232" fmla="*/ 697238 w 2351866"/>
              <a:gd name="connsiteY232" fmla="*/ 1317172 h 2253343"/>
              <a:gd name="connsiteX233" fmla="*/ 648252 w 2351866"/>
              <a:gd name="connsiteY233" fmla="*/ 1311729 h 2253343"/>
              <a:gd name="connsiteX234" fmla="*/ 615595 w 2351866"/>
              <a:gd name="connsiteY234" fmla="*/ 1279072 h 2253343"/>
              <a:gd name="connsiteX235" fmla="*/ 577495 w 2351866"/>
              <a:gd name="connsiteY235" fmla="*/ 1279072 h 2253343"/>
              <a:gd name="connsiteX236" fmla="*/ 539395 w 2351866"/>
              <a:gd name="connsiteY236" fmla="*/ 1268186 h 2253343"/>
              <a:gd name="connsiteX237" fmla="*/ 506738 w 2351866"/>
              <a:gd name="connsiteY237" fmla="*/ 1284515 h 2253343"/>
              <a:gd name="connsiteX238" fmla="*/ 495852 w 2351866"/>
              <a:gd name="connsiteY238" fmla="*/ 1300843 h 2253343"/>
              <a:gd name="connsiteX239" fmla="*/ 452309 w 2351866"/>
              <a:gd name="connsiteY239" fmla="*/ 1300843 h 2253343"/>
              <a:gd name="connsiteX240" fmla="*/ 441423 w 2351866"/>
              <a:gd name="connsiteY240" fmla="*/ 1273629 h 2253343"/>
              <a:gd name="connsiteX241" fmla="*/ 403323 w 2351866"/>
              <a:gd name="connsiteY241" fmla="*/ 1273629 h 2253343"/>
              <a:gd name="connsiteX242" fmla="*/ 370666 w 2351866"/>
              <a:gd name="connsiteY242" fmla="*/ 1273629 h 2253343"/>
              <a:gd name="connsiteX243" fmla="*/ 343452 w 2351866"/>
              <a:gd name="connsiteY243" fmla="*/ 1284515 h 2253343"/>
              <a:gd name="connsiteX244" fmla="*/ 332566 w 2351866"/>
              <a:gd name="connsiteY244" fmla="*/ 1268186 h 2253343"/>
              <a:gd name="connsiteX245" fmla="*/ 332566 w 2351866"/>
              <a:gd name="connsiteY245" fmla="*/ 1230086 h 2253343"/>
              <a:gd name="connsiteX246" fmla="*/ 316238 w 2351866"/>
              <a:gd name="connsiteY246" fmla="*/ 1208315 h 2253343"/>
              <a:gd name="connsiteX247" fmla="*/ 316238 w 2351866"/>
              <a:gd name="connsiteY247" fmla="*/ 1186543 h 2253343"/>
              <a:gd name="connsiteX248" fmla="*/ 316238 w 2351866"/>
              <a:gd name="connsiteY248" fmla="*/ 1143000 h 2253343"/>
              <a:gd name="connsiteX249" fmla="*/ 289023 w 2351866"/>
              <a:gd name="connsiteY249" fmla="*/ 1132115 h 2253343"/>
              <a:gd name="connsiteX250" fmla="*/ 261809 w 2351866"/>
              <a:gd name="connsiteY250" fmla="*/ 1132115 h 2253343"/>
              <a:gd name="connsiteX251" fmla="*/ 223709 w 2351866"/>
              <a:gd name="connsiteY251" fmla="*/ 1175657 h 2253343"/>
              <a:gd name="connsiteX252" fmla="*/ 201938 w 2351866"/>
              <a:gd name="connsiteY252" fmla="*/ 1175657 h 2253343"/>
              <a:gd name="connsiteX253" fmla="*/ 201938 w 2351866"/>
              <a:gd name="connsiteY253" fmla="*/ 1126672 h 2253343"/>
              <a:gd name="connsiteX254" fmla="*/ 201938 w 2351866"/>
              <a:gd name="connsiteY254" fmla="*/ 1050472 h 2253343"/>
              <a:gd name="connsiteX255" fmla="*/ 207381 w 2351866"/>
              <a:gd name="connsiteY255" fmla="*/ 1012372 h 2253343"/>
              <a:gd name="connsiteX256" fmla="*/ 240038 w 2351866"/>
              <a:gd name="connsiteY256" fmla="*/ 974272 h 2253343"/>
              <a:gd name="connsiteX257" fmla="*/ 256366 w 2351866"/>
              <a:gd name="connsiteY257" fmla="*/ 936172 h 2253343"/>
              <a:gd name="connsiteX258" fmla="*/ 218266 w 2351866"/>
              <a:gd name="connsiteY258" fmla="*/ 876300 h 2253343"/>
              <a:gd name="connsiteX259" fmla="*/ 174723 w 2351866"/>
              <a:gd name="connsiteY259" fmla="*/ 827315 h 2253343"/>
              <a:gd name="connsiteX260" fmla="*/ 147509 w 2351866"/>
              <a:gd name="connsiteY260" fmla="*/ 800100 h 2253343"/>
              <a:gd name="connsiteX261" fmla="*/ 162550 w 2351866"/>
              <a:gd name="connsiteY261" fmla="*/ 727949 h 2253343"/>
              <a:gd name="connsiteX262" fmla="*/ 149482 w 2351866"/>
              <a:gd name="connsiteY262" fmla="*/ 686011 h 2253343"/>
              <a:gd name="connsiteX263" fmla="*/ 118743 w 2351866"/>
              <a:gd name="connsiteY263" fmla="*/ 656483 h 2253343"/>
              <a:gd name="connsiteX264" fmla="*/ 99470 w 2351866"/>
              <a:gd name="connsiteY264" fmla="*/ 619986 h 2253343"/>
              <a:gd name="connsiteX265" fmla="*/ 68549 w 2351866"/>
              <a:gd name="connsiteY265" fmla="*/ 668052 h 2253343"/>
              <a:gd name="connsiteX266" fmla="*/ 70915 w 2351866"/>
              <a:gd name="connsiteY266" fmla="*/ 725978 h 2253343"/>
              <a:gd name="connsiteX267" fmla="*/ 111907 w 2351866"/>
              <a:gd name="connsiteY267" fmla="*/ 749879 h 2253343"/>
              <a:gd name="connsiteX268" fmla="*/ 108962 w 2351866"/>
              <a:gd name="connsiteY268" fmla="*/ 791108 h 2253343"/>
              <a:gd name="connsiteX269" fmla="*/ 48592 w 2351866"/>
              <a:gd name="connsiteY269" fmla="*/ 751351 h 2253343"/>
              <a:gd name="connsiteX270" fmla="*/ 36812 w 2351866"/>
              <a:gd name="connsiteY270" fmla="*/ 716012 h 2253343"/>
              <a:gd name="connsiteX271" fmla="*/ 44173 w 2351866"/>
              <a:gd name="connsiteY271" fmla="*/ 690981 h 2253343"/>
              <a:gd name="connsiteX272" fmla="*/ 0 w 2351866"/>
              <a:gd name="connsiteY272" fmla="*/ 632082 h 2253343"/>
              <a:gd name="connsiteX273" fmla="*/ 0 w 2351866"/>
              <a:gd name="connsiteY273" fmla="*/ 595271 h 2253343"/>
              <a:gd name="connsiteX274" fmla="*/ 60371 w 2351866"/>
              <a:gd name="connsiteY274" fmla="*/ 602633 h 2253343"/>
              <a:gd name="connsiteX275" fmla="*/ 60423 w 2351866"/>
              <a:gd name="connsiteY275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00010 w 2351866"/>
              <a:gd name="connsiteY96" fmla="*/ 945696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252409 w 2351866"/>
              <a:gd name="connsiteY99" fmla="*/ 957943 h 2253343"/>
              <a:gd name="connsiteX100" fmla="*/ 1119059 w 2351866"/>
              <a:gd name="connsiteY100" fmla="*/ 979714 h 2253343"/>
              <a:gd name="connsiteX101" fmla="*/ 1074155 w 2351866"/>
              <a:gd name="connsiteY101" fmla="*/ 978354 h 2253343"/>
              <a:gd name="connsiteX102" fmla="*/ 1025170 w 2351866"/>
              <a:gd name="connsiteY102" fmla="*/ 991962 h 2253343"/>
              <a:gd name="connsiteX103" fmla="*/ 1014284 w 2351866"/>
              <a:gd name="connsiteY103" fmla="*/ 952500 h 2253343"/>
              <a:gd name="connsiteX104" fmla="*/ 1040138 w 2351866"/>
              <a:gd name="connsiteY104" fmla="*/ 938894 h 2253343"/>
              <a:gd name="connsiteX105" fmla="*/ 995234 w 2351866"/>
              <a:gd name="connsiteY105" fmla="*/ 903515 h 2253343"/>
              <a:gd name="connsiteX106" fmla="*/ 943527 w 2351866"/>
              <a:gd name="connsiteY106" fmla="*/ 918482 h 2253343"/>
              <a:gd name="connsiteX107" fmla="*/ 988430 w 2351866"/>
              <a:gd name="connsiteY107" fmla="*/ 976993 h 2253343"/>
              <a:gd name="connsiteX108" fmla="*/ 1014283 w 2351866"/>
              <a:gd name="connsiteY108" fmla="*/ 1039587 h 2253343"/>
              <a:gd name="connsiteX109" fmla="*/ 1085041 w 2351866"/>
              <a:gd name="connsiteY109" fmla="*/ 1034144 h 2253343"/>
              <a:gd name="connsiteX110" fmla="*/ 1114978 w 2351866"/>
              <a:gd name="connsiteY110" fmla="*/ 1049111 h 2253343"/>
              <a:gd name="connsiteX111" fmla="*/ 1148995 w 2351866"/>
              <a:gd name="connsiteY111" fmla="*/ 1099457 h 2253343"/>
              <a:gd name="connsiteX112" fmla="*/ 1197981 w 2351866"/>
              <a:gd name="connsiteY112" fmla="*/ 1149805 h 2253343"/>
              <a:gd name="connsiteX113" fmla="*/ 1270098 w 2351866"/>
              <a:gd name="connsiteY113" fmla="*/ 1187903 h 2253343"/>
              <a:gd name="connsiteX114" fmla="*/ 1350381 w 2351866"/>
              <a:gd name="connsiteY114" fmla="*/ 1213757 h 2253343"/>
              <a:gd name="connsiteX115" fmla="*/ 1350381 w 2351866"/>
              <a:gd name="connsiteY115" fmla="*/ 1262743 h 2253343"/>
              <a:gd name="connsiteX116" fmla="*/ 1350381 w 2351866"/>
              <a:gd name="connsiteY116" fmla="*/ 1328057 h 2253343"/>
              <a:gd name="connsiteX117" fmla="*/ 1350381 w 2351866"/>
              <a:gd name="connsiteY117" fmla="*/ 1366157 h 2253343"/>
              <a:gd name="connsiteX118" fmla="*/ 1350381 w 2351866"/>
              <a:gd name="connsiteY118" fmla="*/ 1404257 h 2253343"/>
              <a:gd name="connsiteX119" fmla="*/ 1388481 w 2351866"/>
              <a:gd name="connsiteY119" fmla="*/ 1426029 h 2253343"/>
              <a:gd name="connsiteX120" fmla="*/ 1421138 w 2351866"/>
              <a:gd name="connsiteY120" fmla="*/ 1458686 h 2253343"/>
              <a:gd name="connsiteX121" fmla="*/ 1421138 w 2351866"/>
              <a:gd name="connsiteY121" fmla="*/ 1507672 h 2253343"/>
              <a:gd name="connsiteX122" fmla="*/ 1377595 w 2351866"/>
              <a:gd name="connsiteY122" fmla="*/ 1496786 h 2253343"/>
              <a:gd name="connsiteX123" fmla="*/ 1350381 w 2351866"/>
              <a:gd name="connsiteY123" fmla="*/ 1453243 h 2253343"/>
              <a:gd name="connsiteX124" fmla="*/ 1323166 w 2351866"/>
              <a:gd name="connsiteY124" fmla="*/ 1431472 h 2253343"/>
              <a:gd name="connsiteX125" fmla="*/ 1317723 w 2351866"/>
              <a:gd name="connsiteY125" fmla="*/ 1393372 h 2253343"/>
              <a:gd name="connsiteX126" fmla="*/ 1290509 w 2351866"/>
              <a:gd name="connsiteY126" fmla="*/ 1393372 h 2253343"/>
              <a:gd name="connsiteX127" fmla="*/ 1288406 w 2351866"/>
              <a:gd name="connsiteY127" fmla="*/ 1350644 h 2253343"/>
              <a:gd name="connsiteX128" fmla="*/ 1269263 w 2351866"/>
              <a:gd name="connsiteY128" fmla="*/ 1330030 h 2253343"/>
              <a:gd name="connsiteX129" fmla="*/ 1220672 w 2351866"/>
              <a:gd name="connsiteY129" fmla="*/ 1310887 h 2253343"/>
              <a:gd name="connsiteX130" fmla="*/ 1154411 w 2351866"/>
              <a:gd name="connsiteY130" fmla="*/ 1315304 h 2253343"/>
              <a:gd name="connsiteX131" fmla="*/ 1268738 w 2351866"/>
              <a:gd name="connsiteY131" fmla="*/ 1436915 h 2253343"/>
              <a:gd name="connsiteX132" fmla="*/ 1268738 w 2351866"/>
              <a:gd name="connsiteY132" fmla="*/ 1513115 h 2253343"/>
              <a:gd name="connsiteX133" fmla="*/ 1268738 w 2351866"/>
              <a:gd name="connsiteY133" fmla="*/ 1572986 h 2253343"/>
              <a:gd name="connsiteX134" fmla="*/ 1257852 w 2351866"/>
              <a:gd name="connsiteY134" fmla="*/ 1649186 h 2253343"/>
              <a:gd name="connsiteX135" fmla="*/ 1236081 w 2351866"/>
              <a:gd name="connsiteY135" fmla="*/ 1665515 h 2253343"/>
              <a:gd name="connsiteX136" fmla="*/ 1197981 w 2351866"/>
              <a:gd name="connsiteY136" fmla="*/ 1621972 h 2253343"/>
              <a:gd name="connsiteX137" fmla="*/ 1170766 w 2351866"/>
              <a:gd name="connsiteY137" fmla="*/ 1589315 h 2253343"/>
              <a:gd name="connsiteX138" fmla="*/ 1148995 w 2351866"/>
              <a:gd name="connsiteY138" fmla="*/ 1562100 h 2253343"/>
              <a:gd name="connsiteX139" fmla="*/ 1132666 w 2351866"/>
              <a:gd name="connsiteY139" fmla="*/ 1518557 h 2253343"/>
              <a:gd name="connsiteX140" fmla="*/ 1121781 w 2351866"/>
              <a:gd name="connsiteY140" fmla="*/ 1485900 h 2253343"/>
              <a:gd name="connsiteX141" fmla="*/ 1083681 w 2351866"/>
              <a:gd name="connsiteY141" fmla="*/ 1485900 h 2253343"/>
              <a:gd name="connsiteX142" fmla="*/ 1051023 w 2351866"/>
              <a:gd name="connsiteY142" fmla="*/ 1513115 h 2253343"/>
              <a:gd name="connsiteX143" fmla="*/ 1023809 w 2351866"/>
              <a:gd name="connsiteY143" fmla="*/ 1475015 h 2253343"/>
              <a:gd name="connsiteX144" fmla="*/ 1002038 w 2351866"/>
              <a:gd name="connsiteY144" fmla="*/ 1480457 h 2253343"/>
              <a:gd name="connsiteX145" fmla="*/ 974823 w 2351866"/>
              <a:gd name="connsiteY145" fmla="*/ 1534886 h 2253343"/>
              <a:gd name="connsiteX146" fmla="*/ 974823 w 2351866"/>
              <a:gd name="connsiteY146" fmla="*/ 1572986 h 2253343"/>
              <a:gd name="connsiteX147" fmla="*/ 980266 w 2351866"/>
              <a:gd name="connsiteY147" fmla="*/ 1621972 h 2253343"/>
              <a:gd name="connsiteX148" fmla="*/ 1018366 w 2351866"/>
              <a:gd name="connsiteY148" fmla="*/ 1627415 h 2253343"/>
              <a:gd name="connsiteX149" fmla="*/ 1045581 w 2351866"/>
              <a:gd name="connsiteY149" fmla="*/ 1638300 h 2253343"/>
              <a:gd name="connsiteX150" fmla="*/ 1067352 w 2351866"/>
              <a:gd name="connsiteY150" fmla="*/ 1681843 h 2253343"/>
              <a:gd name="connsiteX151" fmla="*/ 1045581 w 2351866"/>
              <a:gd name="connsiteY151" fmla="*/ 1719943 h 2253343"/>
              <a:gd name="connsiteX152" fmla="*/ 1002038 w 2351866"/>
              <a:gd name="connsiteY152" fmla="*/ 1736272 h 2253343"/>
              <a:gd name="connsiteX153" fmla="*/ 980266 w 2351866"/>
              <a:gd name="connsiteY153" fmla="*/ 1736272 h 2253343"/>
              <a:gd name="connsiteX154" fmla="*/ 953052 w 2351866"/>
              <a:gd name="connsiteY154" fmla="*/ 1758043 h 2253343"/>
              <a:gd name="connsiteX155" fmla="*/ 936723 w 2351866"/>
              <a:gd name="connsiteY155" fmla="*/ 1801586 h 2253343"/>
              <a:gd name="connsiteX156" fmla="*/ 909509 w 2351866"/>
              <a:gd name="connsiteY156" fmla="*/ 1801586 h 2253343"/>
              <a:gd name="connsiteX157" fmla="*/ 904066 w 2351866"/>
              <a:gd name="connsiteY157" fmla="*/ 1763486 h 2253343"/>
              <a:gd name="connsiteX158" fmla="*/ 904066 w 2351866"/>
              <a:gd name="connsiteY158" fmla="*/ 1730829 h 2253343"/>
              <a:gd name="connsiteX159" fmla="*/ 844195 w 2351866"/>
              <a:gd name="connsiteY159" fmla="*/ 1692729 h 2253343"/>
              <a:gd name="connsiteX160" fmla="*/ 811538 w 2351866"/>
              <a:gd name="connsiteY160" fmla="*/ 1660072 h 2253343"/>
              <a:gd name="connsiteX161" fmla="*/ 800652 w 2351866"/>
              <a:gd name="connsiteY161" fmla="*/ 1681843 h 2253343"/>
              <a:gd name="connsiteX162" fmla="*/ 806095 w 2351866"/>
              <a:gd name="connsiteY162" fmla="*/ 1741715 h 2253343"/>
              <a:gd name="connsiteX163" fmla="*/ 844195 w 2351866"/>
              <a:gd name="connsiteY163" fmla="*/ 1828800 h 2253343"/>
              <a:gd name="connsiteX164" fmla="*/ 855081 w 2351866"/>
              <a:gd name="connsiteY164" fmla="*/ 1899557 h 2253343"/>
              <a:gd name="connsiteX165" fmla="*/ 860523 w 2351866"/>
              <a:gd name="connsiteY165" fmla="*/ 1953986 h 2253343"/>
              <a:gd name="connsiteX166" fmla="*/ 865966 w 2351866"/>
              <a:gd name="connsiteY166" fmla="*/ 1997529 h 2253343"/>
              <a:gd name="connsiteX167" fmla="*/ 904066 w 2351866"/>
              <a:gd name="connsiteY167" fmla="*/ 2046515 h 2253343"/>
              <a:gd name="connsiteX168" fmla="*/ 904066 w 2351866"/>
              <a:gd name="connsiteY168" fmla="*/ 2117272 h 2253343"/>
              <a:gd name="connsiteX169" fmla="*/ 898623 w 2351866"/>
              <a:gd name="connsiteY169" fmla="*/ 2171700 h 2253343"/>
              <a:gd name="connsiteX170" fmla="*/ 860523 w 2351866"/>
              <a:gd name="connsiteY170" fmla="*/ 2231572 h 2253343"/>
              <a:gd name="connsiteX171" fmla="*/ 806095 w 2351866"/>
              <a:gd name="connsiteY171" fmla="*/ 2253343 h 2253343"/>
              <a:gd name="connsiteX172" fmla="*/ 784323 w 2351866"/>
              <a:gd name="connsiteY172" fmla="*/ 2253343 h 2253343"/>
              <a:gd name="connsiteX173" fmla="*/ 784323 w 2351866"/>
              <a:gd name="connsiteY173" fmla="*/ 2171700 h 2253343"/>
              <a:gd name="connsiteX174" fmla="*/ 795209 w 2351866"/>
              <a:gd name="connsiteY174" fmla="*/ 2111829 h 2253343"/>
              <a:gd name="connsiteX175" fmla="*/ 795209 w 2351866"/>
              <a:gd name="connsiteY175" fmla="*/ 2057400 h 2253343"/>
              <a:gd name="connsiteX176" fmla="*/ 762552 w 2351866"/>
              <a:gd name="connsiteY176" fmla="*/ 2013857 h 2253343"/>
              <a:gd name="connsiteX177" fmla="*/ 762552 w 2351866"/>
              <a:gd name="connsiteY177" fmla="*/ 1970315 h 2253343"/>
              <a:gd name="connsiteX178" fmla="*/ 719009 w 2351866"/>
              <a:gd name="connsiteY178" fmla="*/ 1970315 h 2253343"/>
              <a:gd name="connsiteX179" fmla="*/ 702681 w 2351866"/>
              <a:gd name="connsiteY179" fmla="*/ 1970315 h 2253343"/>
              <a:gd name="connsiteX180" fmla="*/ 686352 w 2351866"/>
              <a:gd name="connsiteY180" fmla="*/ 2024743 h 2253343"/>
              <a:gd name="connsiteX181" fmla="*/ 686352 w 2351866"/>
              <a:gd name="connsiteY181" fmla="*/ 2062843 h 2253343"/>
              <a:gd name="connsiteX182" fmla="*/ 653695 w 2351866"/>
              <a:gd name="connsiteY182" fmla="*/ 2117272 h 2253343"/>
              <a:gd name="connsiteX183" fmla="*/ 653695 w 2351866"/>
              <a:gd name="connsiteY183" fmla="*/ 2133600 h 2253343"/>
              <a:gd name="connsiteX184" fmla="*/ 615595 w 2351866"/>
              <a:gd name="connsiteY184" fmla="*/ 2111829 h 2253343"/>
              <a:gd name="connsiteX185" fmla="*/ 615595 w 2351866"/>
              <a:gd name="connsiteY185" fmla="*/ 2062843 h 2253343"/>
              <a:gd name="connsiteX186" fmla="*/ 615595 w 2351866"/>
              <a:gd name="connsiteY186" fmla="*/ 2013857 h 2253343"/>
              <a:gd name="connsiteX187" fmla="*/ 615595 w 2351866"/>
              <a:gd name="connsiteY187" fmla="*/ 1975757 h 2253343"/>
              <a:gd name="connsiteX188" fmla="*/ 610152 w 2351866"/>
              <a:gd name="connsiteY188" fmla="*/ 1921329 h 2253343"/>
              <a:gd name="connsiteX189" fmla="*/ 604709 w 2351866"/>
              <a:gd name="connsiteY189" fmla="*/ 1877786 h 2253343"/>
              <a:gd name="connsiteX190" fmla="*/ 582938 w 2351866"/>
              <a:gd name="connsiteY190" fmla="*/ 1856015 h 2253343"/>
              <a:gd name="connsiteX191" fmla="*/ 528509 w 2351866"/>
              <a:gd name="connsiteY191" fmla="*/ 1856015 h 2253343"/>
              <a:gd name="connsiteX192" fmla="*/ 517623 w 2351866"/>
              <a:gd name="connsiteY192" fmla="*/ 1921329 h 2253343"/>
              <a:gd name="connsiteX193" fmla="*/ 512181 w 2351866"/>
              <a:gd name="connsiteY193" fmla="*/ 1959429 h 2253343"/>
              <a:gd name="connsiteX194" fmla="*/ 506738 w 2351866"/>
              <a:gd name="connsiteY194" fmla="*/ 2008415 h 2253343"/>
              <a:gd name="connsiteX195" fmla="*/ 479523 w 2351866"/>
              <a:gd name="connsiteY195" fmla="*/ 1981200 h 2253343"/>
              <a:gd name="connsiteX196" fmla="*/ 446866 w 2351866"/>
              <a:gd name="connsiteY196" fmla="*/ 1937657 h 2253343"/>
              <a:gd name="connsiteX197" fmla="*/ 408766 w 2351866"/>
              <a:gd name="connsiteY197" fmla="*/ 1872343 h 2253343"/>
              <a:gd name="connsiteX198" fmla="*/ 381552 w 2351866"/>
              <a:gd name="connsiteY198" fmla="*/ 1828800 h 2253343"/>
              <a:gd name="connsiteX199" fmla="*/ 376109 w 2351866"/>
              <a:gd name="connsiteY199" fmla="*/ 1801586 h 2253343"/>
              <a:gd name="connsiteX200" fmla="*/ 376109 w 2351866"/>
              <a:gd name="connsiteY200" fmla="*/ 1768929 h 2253343"/>
              <a:gd name="connsiteX201" fmla="*/ 376109 w 2351866"/>
              <a:gd name="connsiteY201" fmla="*/ 1725386 h 2253343"/>
              <a:gd name="connsiteX202" fmla="*/ 419652 w 2351866"/>
              <a:gd name="connsiteY202" fmla="*/ 1709057 h 2253343"/>
              <a:gd name="connsiteX203" fmla="*/ 446866 w 2351866"/>
              <a:gd name="connsiteY203" fmla="*/ 1681843 h 2253343"/>
              <a:gd name="connsiteX204" fmla="*/ 446866 w 2351866"/>
              <a:gd name="connsiteY204" fmla="*/ 1627415 h 2253343"/>
              <a:gd name="connsiteX205" fmla="*/ 403323 w 2351866"/>
              <a:gd name="connsiteY205" fmla="*/ 1562100 h 2253343"/>
              <a:gd name="connsiteX206" fmla="*/ 359781 w 2351866"/>
              <a:gd name="connsiteY206" fmla="*/ 1534886 h 2253343"/>
              <a:gd name="connsiteX207" fmla="*/ 359781 w 2351866"/>
              <a:gd name="connsiteY207" fmla="*/ 1496786 h 2253343"/>
              <a:gd name="connsiteX208" fmla="*/ 332566 w 2351866"/>
              <a:gd name="connsiteY208" fmla="*/ 1458686 h 2253343"/>
              <a:gd name="connsiteX209" fmla="*/ 310795 w 2351866"/>
              <a:gd name="connsiteY209" fmla="*/ 1447800 h 2253343"/>
              <a:gd name="connsiteX210" fmla="*/ 321681 w 2351866"/>
              <a:gd name="connsiteY210" fmla="*/ 1409700 h 2253343"/>
              <a:gd name="connsiteX211" fmla="*/ 359781 w 2351866"/>
              <a:gd name="connsiteY211" fmla="*/ 1398815 h 2253343"/>
              <a:gd name="connsiteX212" fmla="*/ 392438 w 2351866"/>
              <a:gd name="connsiteY212" fmla="*/ 1344386 h 2253343"/>
              <a:gd name="connsiteX213" fmla="*/ 392438 w 2351866"/>
              <a:gd name="connsiteY213" fmla="*/ 1322615 h 2253343"/>
              <a:gd name="connsiteX214" fmla="*/ 435981 w 2351866"/>
              <a:gd name="connsiteY214" fmla="*/ 1322615 h 2253343"/>
              <a:gd name="connsiteX215" fmla="*/ 457752 w 2351866"/>
              <a:gd name="connsiteY215" fmla="*/ 1322615 h 2253343"/>
              <a:gd name="connsiteX216" fmla="*/ 479523 w 2351866"/>
              <a:gd name="connsiteY216" fmla="*/ 1322615 h 2253343"/>
              <a:gd name="connsiteX217" fmla="*/ 512181 w 2351866"/>
              <a:gd name="connsiteY217" fmla="*/ 1317172 h 2253343"/>
              <a:gd name="connsiteX218" fmla="*/ 539395 w 2351866"/>
              <a:gd name="connsiteY218" fmla="*/ 1295400 h 2253343"/>
              <a:gd name="connsiteX219" fmla="*/ 593823 w 2351866"/>
              <a:gd name="connsiteY219" fmla="*/ 1295400 h 2253343"/>
              <a:gd name="connsiteX220" fmla="*/ 719009 w 2351866"/>
              <a:gd name="connsiteY220" fmla="*/ 1355272 h 2253343"/>
              <a:gd name="connsiteX221" fmla="*/ 833309 w 2351866"/>
              <a:gd name="connsiteY221" fmla="*/ 1415143 h 2253343"/>
              <a:gd name="connsiteX222" fmla="*/ 844195 w 2351866"/>
              <a:gd name="connsiteY222" fmla="*/ 1453243 h 2253343"/>
              <a:gd name="connsiteX223" fmla="*/ 898623 w 2351866"/>
              <a:gd name="connsiteY223" fmla="*/ 1436915 h 2253343"/>
              <a:gd name="connsiteX224" fmla="*/ 936723 w 2351866"/>
              <a:gd name="connsiteY224" fmla="*/ 1409700 h 2253343"/>
              <a:gd name="connsiteX225" fmla="*/ 947609 w 2351866"/>
              <a:gd name="connsiteY225" fmla="*/ 1393372 h 2253343"/>
              <a:gd name="connsiteX226" fmla="*/ 871409 w 2351866"/>
              <a:gd name="connsiteY226" fmla="*/ 1366157 h 2253343"/>
              <a:gd name="connsiteX227" fmla="*/ 838752 w 2351866"/>
              <a:gd name="connsiteY227" fmla="*/ 1344386 h 2253343"/>
              <a:gd name="connsiteX228" fmla="*/ 838752 w 2351866"/>
              <a:gd name="connsiteY228" fmla="*/ 1295400 h 2253343"/>
              <a:gd name="connsiteX229" fmla="*/ 795209 w 2351866"/>
              <a:gd name="connsiteY229" fmla="*/ 1311729 h 2253343"/>
              <a:gd name="connsiteX230" fmla="*/ 778881 w 2351866"/>
              <a:gd name="connsiteY230" fmla="*/ 1295400 h 2253343"/>
              <a:gd name="connsiteX231" fmla="*/ 724452 w 2351866"/>
              <a:gd name="connsiteY231" fmla="*/ 1300843 h 2253343"/>
              <a:gd name="connsiteX232" fmla="*/ 697238 w 2351866"/>
              <a:gd name="connsiteY232" fmla="*/ 1317172 h 2253343"/>
              <a:gd name="connsiteX233" fmla="*/ 648252 w 2351866"/>
              <a:gd name="connsiteY233" fmla="*/ 1311729 h 2253343"/>
              <a:gd name="connsiteX234" fmla="*/ 615595 w 2351866"/>
              <a:gd name="connsiteY234" fmla="*/ 1279072 h 2253343"/>
              <a:gd name="connsiteX235" fmla="*/ 577495 w 2351866"/>
              <a:gd name="connsiteY235" fmla="*/ 1279072 h 2253343"/>
              <a:gd name="connsiteX236" fmla="*/ 539395 w 2351866"/>
              <a:gd name="connsiteY236" fmla="*/ 1268186 h 2253343"/>
              <a:gd name="connsiteX237" fmla="*/ 506738 w 2351866"/>
              <a:gd name="connsiteY237" fmla="*/ 1284515 h 2253343"/>
              <a:gd name="connsiteX238" fmla="*/ 495852 w 2351866"/>
              <a:gd name="connsiteY238" fmla="*/ 1300843 h 2253343"/>
              <a:gd name="connsiteX239" fmla="*/ 452309 w 2351866"/>
              <a:gd name="connsiteY239" fmla="*/ 1300843 h 2253343"/>
              <a:gd name="connsiteX240" fmla="*/ 441423 w 2351866"/>
              <a:gd name="connsiteY240" fmla="*/ 1273629 h 2253343"/>
              <a:gd name="connsiteX241" fmla="*/ 403323 w 2351866"/>
              <a:gd name="connsiteY241" fmla="*/ 1273629 h 2253343"/>
              <a:gd name="connsiteX242" fmla="*/ 370666 w 2351866"/>
              <a:gd name="connsiteY242" fmla="*/ 1273629 h 2253343"/>
              <a:gd name="connsiteX243" fmla="*/ 343452 w 2351866"/>
              <a:gd name="connsiteY243" fmla="*/ 1284515 h 2253343"/>
              <a:gd name="connsiteX244" fmla="*/ 332566 w 2351866"/>
              <a:gd name="connsiteY244" fmla="*/ 1268186 h 2253343"/>
              <a:gd name="connsiteX245" fmla="*/ 332566 w 2351866"/>
              <a:gd name="connsiteY245" fmla="*/ 1230086 h 2253343"/>
              <a:gd name="connsiteX246" fmla="*/ 316238 w 2351866"/>
              <a:gd name="connsiteY246" fmla="*/ 1208315 h 2253343"/>
              <a:gd name="connsiteX247" fmla="*/ 316238 w 2351866"/>
              <a:gd name="connsiteY247" fmla="*/ 1186543 h 2253343"/>
              <a:gd name="connsiteX248" fmla="*/ 316238 w 2351866"/>
              <a:gd name="connsiteY248" fmla="*/ 1143000 h 2253343"/>
              <a:gd name="connsiteX249" fmla="*/ 289023 w 2351866"/>
              <a:gd name="connsiteY249" fmla="*/ 1132115 h 2253343"/>
              <a:gd name="connsiteX250" fmla="*/ 261809 w 2351866"/>
              <a:gd name="connsiteY250" fmla="*/ 1132115 h 2253343"/>
              <a:gd name="connsiteX251" fmla="*/ 223709 w 2351866"/>
              <a:gd name="connsiteY251" fmla="*/ 1175657 h 2253343"/>
              <a:gd name="connsiteX252" fmla="*/ 201938 w 2351866"/>
              <a:gd name="connsiteY252" fmla="*/ 1175657 h 2253343"/>
              <a:gd name="connsiteX253" fmla="*/ 201938 w 2351866"/>
              <a:gd name="connsiteY253" fmla="*/ 1126672 h 2253343"/>
              <a:gd name="connsiteX254" fmla="*/ 201938 w 2351866"/>
              <a:gd name="connsiteY254" fmla="*/ 1050472 h 2253343"/>
              <a:gd name="connsiteX255" fmla="*/ 207381 w 2351866"/>
              <a:gd name="connsiteY255" fmla="*/ 1012372 h 2253343"/>
              <a:gd name="connsiteX256" fmla="*/ 240038 w 2351866"/>
              <a:gd name="connsiteY256" fmla="*/ 974272 h 2253343"/>
              <a:gd name="connsiteX257" fmla="*/ 256366 w 2351866"/>
              <a:gd name="connsiteY257" fmla="*/ 936172 h 2253343"/>
              <a:gd name="connsiteX258" fmla="*/ 218266 w 2351866"/>
              <a:gd name="connsiteY258" fmla="*/ 876300 h 2253343"/>
              <a:gd name="connsiteX259" fmla="*/ 174723 w 2351866"/>
              <a:gd name="connsiteY259" fmla="*/ 827315 h 2253343"/>
              <a:gd name="connsiteX260" fmla="*/ 147509 w 2351866"/>
              <a:gd name="connsiteY260" fmla="*/ 800100 h 2253343"/>
              <a:gd name="connsiteX261" fmla="*/ 162550 w 2351866"/>
              <a:gd name="connsiteY261" fmla="*/ 727949 h 2253343"/>
              <a:gd name="connsiteX262" fmla="*/ 149482 w 2351866"/>
              <a:gd name="connsiteY262" fmla="*/ 686011 h 2253343"/>
              <a:gd name="connsiteX263" fmla="*/ 118743 w 2351866"/>
              <a:gd name="connsiteY263" fmla="*/ 656483 h 2253343"/>
              <a:gd name="connsiteX264" fmla="*/ 99470 w 2351866"/>
              <a:gd name="connsiteY264" fmla="*/ 619986 h 2253343"/>
              <a:gd name="connsiteX265" fmla="*/ 68549 w 2351866"/>
              <a:gd name="connsiteY265" fmla="*/ 668052 h 2253343"/>
              <a:gd name="connsiteX266" fmla="*/ 70915 w 2351866"/>
              <a:gd name="connsiteY266" fmla="*/ 725978 h 2253343"/>
              <a:gd name="connsiteX267" fmla="*/ 111907 w 2351866"/>
              <a:gd name="connsiteY267" fmla="*/ 749879 h 2253343"/>
              <a:gd name="connsiteX268" fmla="*/ 108962 w 2351866"/>
              <a:gd name="connsiteY268" fmla="*/ 791108 h 2253343"/>
              <a:gd name="connsiteX269" fmla="*/ 48592 w 2351866"/>
              <a:gd name="connsiteY269" fmla="*/ 751351 h 2253343"/>
              <a:gd name="connsiteX270" fmla="*/ 36812 w 2351866"/>
              <a:gd name="connsiteY270" fmla="*/ 716012 h 2253343"/>
              <a:gd name="connsiteX271" fmla="*/ 44173 w 2351866"/>
              <a:gd name="connsiteY271" fmla="*/ 690981 h 2253343"/>
              <a:gd name="connsiteX272" fmla="*/ 0 w 2351866"/>
              <a:gd name="connsiteY272" fmla="*/ 632082 h 2253343"/>
              <a:gd name="connsiteX273" fmla="*/ 0 w 2351866"/>
              <a:gd name="connsiteY273" fmla="*/ 595271 h 2253343"/>
              <a:gd name="connsiteX274" fmla="*/ 60371 w 2351866"/>
              <a:gd name="connsiteY274" fmla="*/ 602633 h 2253343"/>
              <a:gd name="connsiteX275" fmla="*/ 60423 w 2351866"/>
              <a:gd name="connsiteY275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00010 w 2351866"/>
              <a:gd name="connsiteY96" fmla="*/ 945696 h 2253343"/>
              <a:gd name="connsiteX97" fmla="*/ 1154438 w 2351866"/>
              <a:gd name="connsiteY97" fmla="*/ 952500 h 2253343"/>
              <a:gd name="connsiteX98" fmla="*/ 1192538 w 2351866"/>
              <a:gd name="connsiteY98" fmla="*/ 979715 h 2253343"/>
              <a:gd name="connsiteX99" fmla="*/ 1119059 w 2351866"/>
              <a:gd name="connsiteY99" fmla="*/ 979714 h 2253343"/>
              <a:gd name="connsiteX100" fmla="*/ 1074155 w 2351866"/>
              <a:gd name="connsiteY100" fmla="*/ 978354 h 2253343"/>
              <a:gd name="connsiteX101" fmla="*/ 1025170 w 2351866"/>
              <a:gd name="connsiteY101" fmla="*/ 991962 h 2253343"/>
              <a:gd name="connsiteX102" fmla="*/ 1014284 w 2351866"/>
              <a:gd name="connsiteY102" fmla="*/ 952500 h 2253343"/>
              <a:gd name="connsiteX103" fmla="*/ 1040138 w 2351866"/>
              <a:gd name="connsiteY103" fmla="*/ 938894 h 2253343"/>
              <a:gd name="connsiteX104" fmla="*/ 995234 w 2351866"/>
              <a:gd name="connsiteY104" fmla="*/ 903515 h 2253343"/>
              <a:gd name="connsiteX105" fmla="*/ 943527 w 2351866"/>
              <a:gd name="connsiteY105" fmla="*/ 918482 h 2253343"/>
              <a:gd name="connsiteX106" fmla="*/ 988430 w 2351866"/>
              <a:gd name="connsiteY106" fmla="*/ 976993 h 2253343"/>
              <a:gd name="connsiteX107" fmla="*/ 1014283 w 2351866"/>
              <a:gd name="connsiteY107" fmla="*/ 1039587 h 2253343"/>
              <a:gd name="connsiteX108" fmla="*/ 1085041 w 2351866"/>
              <a:gd name="connsiteY108" fmla="*/ 1034144 h 2253343"/>
              <a:gd name="connsiteX109" fmla="*/ 1114978 w 2351866"/>
              <a:gd name="connsiteY109" fmla="*/ 1049111 h 2253343"/>
              <a:gd name="connsiteX110" fmla="*/ 1148995 w 2351866"/>
              <a:gd name="connsiteY110" fmla="*/ 1099457 h 2253343"/>
              <a:gd name="connsiteX111" fmla="*/ 1197981 w 2351866"/>
              <a:gd name="connsiteY111" fmla="*/ 1149805 h 2253343"/>
              <a:gd name="connsiteX112" fmla="*/ 1270098 w 2351866"/>
              <a:gd name="connsiteY112" fmla="*/ 1187903 h 2253343"/>
              <a:gd name="connsiteX113" fmla="*/ 1350381 w 2351866"/>
              <a:gd name="connsiteY113" fmla="*/ 1213757 h 2253343"/>
              <a:gd name="connsiteX114" fmla="*/ 1350381 w 2351866"/>
              <a:gd name="connsiteY114" fmla="*/ 1262743 h 2253343"/>
              <a:gd name="connsiteX115" fmla="*/ 1350381 w 2351866"/>
              <a:gd name="connsiteY115" fmla="*/ 1328057 h 2253343"/>
              <a:gd name="connsiteX116" fmla="*/ 1350381 w 2351866"/>
              <a:gd name="connsiteY116" fmla="*/ 1366157 h 2253343"/>
              <a:gd name="connsiteX117" fmla="*/ 1350381 w 2351866"/>
              <a:gd name="connsiteY117" fmla="*/ 1404257 h 2253343"/>
              <a:gd name="connsiteX118" fmla="*/ 1388481 w 2351866"/>
              <a:gd name="connsiteY118" fmla="*/ 1426029 h 2253343"/>
              <a:gd name="connsiteX119" fmla="*/ 1421138 w 2351866"/>
              <a:gd name="connsiteY119" fmla="*/ 1458686 h 2253343"/>
              <a:gd name="connsiteX120" fmla="*/ 1421138 w 2351866"/>
              <a:gd name="connsiteY120" fmla="*/ 1507672 h 2253343"/>
              <a:gd name="connsiteX121" fmla="*/ 1377595 w 2351866"/>
              <a:gd name="connsiteY121" fmla="*/ 1496786 h 2253343"/>
              <a:gd name="connsiteX122" fmla="*/ 1350381 w 2351866"/>
              <a:gd name="connsiteY122" fmla="*/ 1453243 h 2253343"/>
              <a:gd name="connsiteX123" fmla="*/ 1323166 w 2351866"/>
              <a:gd name="connsiteY123" fmla="*/ 1431472 h 2253343"/>
              <a:gd name="connsiteX124" fmla="*/ 1317723 w 2351866"/>
              <a:gd name="connsiteY124" fmla="*/ 1393372 h 2253343"/>
              <a:gd name="connsiteX125" fmla="*/ 1290509 w 2351866"/>
              <a:gd name="connsiteY125" fmla="*/ 1393372 h 2253343"/>
              <a:gd name="connsiteX126" fmla="*/ 1288406 w 2351866"/>
              <a:gd name="connsiteY126" fmla="*/ 1350644 h 2253343"/>
              <a:gd name="connsiteX127" fmla="*/ 1269263 w 2351866"/>
              <a:gd name="connsiteY127" fmla="*/ 1330030 h 2253343"/>
              <a:gd name="connsiteX128" fmla="*/ 1220672 w 2351866"/>
              <a:gd name="connsiteY128" fmla="*/ 1310887 h 2253343"/>
              <a:gd name="connsiteX129" fmla="*/ 1154411 w 2351866"/>
              <a:gd name="connsiteY129" fmla="*/ 1315304 h 2253343"/>
              <a:gd name="connsiteX130" fmla="*/ 1268738 w 2351866"/>
              <a:gd name="connsiteY130" fmla="*/ 1436915 h 2253343"/>
              <a:gd name="connsiteX131" fmla="*/ 1268738 w 2351866"/>
              <a:gd name="connsiteY131" fmla="*/ 1513115 h 2253343"/>
              <a:gd name="connsiteX132" fmla="*/ 1268738 w 2351866"/>
              <a:gd name="connsiteY132" fmla="*/ 1572986 h 2253343"/>
              <a:gd name="connsiteX133" fmla="*/ 1257852 w 2351866"/>
              <a:gd name="connsiteY133" fmla="*/ 1649186 h 2253343"/>
              <a:gd name="connsiteX134" fmla="*/ 1236081 w 2351866"/>
              <a:gd name="connsiteY134" fmla="*/ 1665515 h 2253343"/>
              <a:gd name="connsiteX135" fmla="*/ 1197981 w 2351866"/>
              <a:gd name="connsiteY135" fmla="*/ 1621972 h 2253343"/>
              <a:gd name="connsiteX136" fmla="*/ 1170766 w 2351866"/>
              <a:gd name="connsiteY136" fmla="*/ 1589315 h 2253343"/>
              <a:gd name="connsiteX137" fmla="*/ 1148995 w 2351866"/>
              <a:gd name="connsiteY137" fmla="*/ 1562100 h 2253343"/>
              <a:gd name="connsiteX138" fmla="*/ 1132666 w 2351866"/>
              <a:gd name="connsiteY138" fmla="*/ 1518557 h 2253343"/>
              <a:gd name="connsiteX139" fmla="*/ 1121781 w 2351866"/>
              <a:gd name="connsiteY139" fmla="*/ 1485900 h 2253343"/>
              <a:gd name="connsiteX140" fmla="*/ 1083681 w 2351866"/>
              <a:gd name="connsiteY140" fmla="*/ 1485900 h 2253343"/>
              <a:gd name="connsiteX141" fmla="*/ 1051023 w 2351866"/>
              <a:gd name="connsiteY141" fmla="*/ 1513115 h 2253343"/>
              <a:gd name="connsiteX142" fmla="*/ 1023809 w 2351866"/>
              <a:gd name="connsiteY142" fmla="*/ 1475015 h 2253343"/>
              <a:gd name="connsiteX143" fmla="*/ 1002038 w 2351866"/>
              <a:gd name="connsiteY143" fmla="*/ 1480457 h 2253343"/>
              <a:gd name="connsiteX144" fmla="*/ 974823 w 2351866"/>
              <a:gd name="connsiteY144" fmla="*/ 1534886 h 2253343"/>
              <a:gd name="connsiteX145" fmla="*/ 974823 w 2351866"/>
              <a:gd name="connsiteY145" fmla="*/ 1572986 h 2253343"/>
              <a:gd name="connsiteX146" fmla="*/ 980266 w 2351866"/>
              <a:gd name="connsiteY146" fmla="*/ 1621972 h 2253343"/>
              <a:gd name="connsiteX147" fmla="*/ 1018366 w 2351866"/>
              <a:gd name="connsiteY147" fmla="*/ 1627415 h 2253343"/>
              <a:gd name="connsiteX148" fmla="*/ 1045581 w 2351866"/>
              <a:gd name="connsiteY148" fmla="*/ 1638300 h 2253343"/>
              <a:gd name="connsiteX149" fmla="*/ 1067352 w 2351866"/>
              <a:gd name="connsiteY149" fmla="*/ 1681843 h 2253343"/>
              <a:gd name="connsiteX150" fmla="*/ 1045581 w 2351866"/>
              <a:gd name="connsiteY150" fmla="*/ 1719943 h 2253343"/>
              <a:gd name="connsiteX151" fmla="*/ 1002038 w 2351866"/>
              <a:gd name="connsiteY151" fmla="*/ 1736272 h 2253343"/>
              <a:gd name="connsiteX152" fmla="*/ 980266 w 2351866"/>
              <a:gd name="connsiteY152" fmla="*/ 1736272 h 2253343"/>
              <a:gd name="connsiteX153" fmla="*/ 953052 w 2351866"/>
              <a:gd name="connsiteY153" fmla="*/ 1758043 h 2253343"/>
              <a:gd name="connsiteX154" fmla="*/ 936723 w 2351866"/>
              <a:gd name="connsiteY154" fmla="*/ 1801586 h 2253343"/>
              <a:gd name="connsiteX155" fmla="*/ 909509 w 2351866"/>
              <a:gd name="connsiteY155" fmla="*/ 1801586 h 2253343"/>
              <a:gd name="connsiteX156" fmla="*/ 904066 w 2351866"/>
              <a:gd name="connsiteY156" fmla="*/ 1763486 h 2253343"/>
              <a:gd name="connsiteX157" fmla="*/ 904066 w 2351866"/>
              <a:gd name="connsiteY157" fmla="*/ 1730829 h 2253343"/>
              <a:gd name="connsiteX158" fmla="*/ 844195 w 2351866"/>
              <a:gd name="connsiteY158" fmla="*/ 1692729 h 2253343"/>
              <a:gd name="connsiteX159" fmla="*/ 811538 w 2351866"/>
              <a:gd name="connsiteY159" fmla="*/ 1660072 h 2253343"/>
              <a:gd name="connsiteX160" fmla="*/ 800652 w 2351866"/>
              <a:gd name="connsiteY160" fmla="*/ 1681843 h 2253343"/>
              <a:gd name="connsiteX161" fmla="*/ 806095 w 2351866"/>
              <a:gd name="connsiteY161" fmla="*/ 1741715 h 2253343"/>
              <a:gd name="connsiteX162" fmla="*/ 844195 w 2351866"/>
              <a:gd name="connsiteY162" fmla="*/ 1828800 h 2253343"/>
              <a:gd name="connsiteX163" fmla="*/ 855081 w 2351866"/>
              <a:gd name="connsiteY163" fmla="*/ 1899557 h 2253343"/>
              <a:gd name="connsiteX164" fmla="*/ 860523 w 2351866"/>
              <a:gd name="connsiteY164" fmla="*/ 1953986 h 2253343"/>
              <a:gd name="connsiteX165" fmla="*/ 865966 w 2351866"/>
              <a:gd name="connsiteY165" fmla="*/ 1997529 h 2253343"/>
              <a:gd name="connsiteX166" fmla="*/ 904066 w 2351866"/>
              <a:gd name="connsiteY166" fmla="*/ 2046515 h 2253343"/>
              <a:gd name="connsiteX167" fmla="*/ 904066 w 2351866"/>
              <a:gd name="connsiteY167" fmla="*/ 2117272 h 2253343"/>
              <a:gd name="connsiteX168" fmla="*/ 898623 w 2351866"/>
              <a:gd name="connsiteY168" fmla="*/ 2171700 h 2253343"/>
              <a:gd name="connsiteX169" fmla="*/ 860523 w 2351866"/>
              <a:gd name="connsiteY169" fmla="*/ 2231572 h 2253343"/>
              <a:gd name="connsiteX170" fmla="*/ 806095 w 2351866"/>
              <a:gd name="connsiteY170" fmla="*/ 2253343 h 2253343"/>
              <a:gd name="connsiteX171" fmla="*/ 784323 w 2351866"/>
              <a:gd name="connsiteY171" fmla="*/ 2253343 h 2253343"/>
              <a:gd name="connsiteX172" fmla="*/ 784323 w 2351866"/>
              <a:gd name="connsiteY172" fmla="*/ 2171700 h 2253343"/>
              <a:gd name="connsiteX173" fmla="*/ 795209 w 2351866"/>
              <a:gd name="connsiteY173" fmla="*/ 2111829 h 2253343"/>
              <a:gd name="connsiteX174" fmla="*/ 795209 w 2351866"/>
              <a:gd name="connsiteY174" fmla="*/ 2057400 h 2253343"/>
              <a:gd name="connsiteX175" fmla="*/ 762552 w 2351866"/>
              <a:gd name="connsiteY175" fmla="*/ 2013857 h 2253343"/>
              <a:gd name="connsiteX176" fmla="*/ 762552 w 2351866"/>
              <a:gd name="connsiteY176" fmla="*/ 1970315 h 2253343"/>
              <a:gd name="connsiteX177" fmla="*/ 719009 w 2351866"/>
              <a:gd name="connsiteY177" fmla="*/ 1970315 h 2253343"/>
              <a:gd name="connsiteX178" fmla="*/ 702681 w 2351866"/>
              <a:gd name="connsiteY178" fmla="*/ 1970315 h 2253343"/>
              <a:gd name="connsiteX179" fmla="*/ 686352 w 2351866"/>
              <a:gd name="connsiteY179" fmla="*/ 2024743 h 2253343"/>
              <a:gd name="connsiteX180" fmla="*/ 686352 w 2351866"/>
              <a:gd name="connsiteY180" fmla="*/ 2062843 h 2253343"/>
              <a:gd name="connsiteX181" fmla="*/ 653695 w 2351866"/>
              <a:gd name="connsiteY181" fmla="*/ 2117272 h 2253343"/>
              <a:gd name="connsiteX182" fmla="*/ 653695 w 2351866"/>
              <a:gd name="connsiteY182" fmla="*/ 2133600 h 2253343"/>
              <a:gd name="connsiteX183" fmla="*/ 615595 w 2351866"/>
              <a:gd name="connsiteY183" fmla="*/ 2111829 h 2253343"/>
              <a:gd name="connsiteX184" fmla="*/ 615595 w 2351866"/>
              <a:gd name="connsiteY184" fmla="*/ 2062843 h 2253343"/>
              <a:gd name="connsiteX185" fmla="*/ 615595 w 2351866"/>
              <a:gd name="connsiteY185" fmla="*/ 2013857 h 2253343"/>
              <a:gd name="connsiteX186" fmla="*/ 615595 w 2351866"/>
              <a:gd name="connsiteY186" fmla="*/ 1975757 h 2253343"/>
              <a:gd name="connsiteX187" fmla="*/ 610152 w 2351866"/>
              <a:gd name="connsiteY187" fmla="*/ 1921329 h 2253343"/>
              <a:gd name="connsiteX188" fmla="*/ 604709 w 2351866"/>
              <a:gd name="connsiteY188" fmla="*/ 1877786 h 2253343"/>
              <a:gd name="connsiteX189" fmla="*/ 582938 w 2351866"/>
              <a:gd name="connsiteY189" fmla="*/ 1856015 h 2253343"/>
              <a:gd name="connsiteX190" fmla="*/ 528509 w 2351866"/>
              <a:gd name="connsiteY190" fmla="*/ 1856015 h 2253343"/>
              <a:gd name="connsiteX191" fmla="*/ 517623 w 2351866"/>
              <a:gd name="connsiteY191" fmla="*/ 1921329 h 2253343"/>
              <a:gd name="connsiteX192" fmla="*/ 512181 w 2351866"/>
              <a:gd name="connsiteY192" fmla="*/ 1959429 h 2253343"/>
              <a:gd name="connsiteX193" fmla="*/ 506738 w 2351866"/>
              <a:gd name="connsiteY193" fmla="*/ 2008415 h 2253343"/>
              <a:gd name="connsiteX194" fmla="*/ 479523 w 2351866"/>
              <a:gd name="connsiteY194" fmla="*/ 1981200 h 2253343"/>
              <a:gd name="connsiteX195" fmla="*/ 446866 w 2351866"/>
              <a:gd name="connsiteY195" fmla="*/ 1937657 h 2253343"/>
              <a:gd name="connsiteX196" fmla="*/ 408766 w 2351866"/>
              <a:gd name="connsiteY196" fmla="*/ 1872343 h 2253343"/>
              <a:gd name="connsiteX197" fmla="*/ 381552 w 2351866"/>
              <a:gd name="connsiteY197" fmla="*/ 1828800 h 2253343"/>
              <a:gd name="connsiteX198" fmla="*/ 376109 w 2351866"/>
              <a:gd name="connsiteY198" fmla="*/ 1801586 h 2253343"/>
              <a:gd name="connsiteX199" fmla="*/ 376109 w 2351866"/>
              <a:gd name="connsiteY199" fmla="*/ 1768929 h 2253343"/>
              <a:gd name="connsiteX200" fmla="*/ 376109 w 2351866"/>
              <a:gd name="connsiteY200" fmla="*/ 1725386 h 2253343"/>
              <a:gd name="connsiteX201" fmla="*/ 419652 w 2351866"/>
              <a:gd name="connsiteY201" fmla="*/ 1709057 h 2253343"/>
              <a:gd name="connsiteX202" fmla="*/ 446866 w 2351866"/>
              <a:gd name="connsiteY202" fmla="*/ 1681843 h 2253343"/>
              <a:gd name="connsiteX203" fmla="*/ 446866 w 2351866"/>
              <a:gd name="connsiteY203" fmla="*/ 1627415 h 2253343"/>
              <a:gd name="connsiteX204" fmla="*/ 403323 w 2351866"/>
              <a:gd name="connsiteY204" fmla="*/ 1562100 h 2253343"/>
              <a:gd name="connsiteX205" fmla="*/ 359781 w 2351866"/>
              <a:gd name="connsiteY205" fmla="*/ 1534886 h 2253343"/>
              <a:gd name="connsiteX206" fmla="*/ 359781 w 2351866"/>
              <a:gd name="connsiteY206" fmla="*/ 1496786 h 2253343"/>
              <a:gd name="connsiteX207" fmla="*/ 332566 w 2351866"/>
              <a:gd name="connsiteY207" fmla="*/ 1458686 h 2253343"/>
              <a:gd name="connsiteX208" fmla="*/ 310795 w 2351866"/>
              <a:gd name="connsiteY208" fmla="*/ 1447800 h 2253343"/>
              <a:gd name="connsiteX209" fmla="*/ 321681 w 2351866"/>
              <a:gd name="connsiteY209" fmla="*/ 1409700 h 2253343"/>
              <a:gd name="connsiteX210" fmla="*/ 359781 w 2351866"/>
              <a:gd name="connsiteY210" fmla="*/ 1398815 h 2253343"/>
              <a:gd name="connsiteX211" fmla="*/ 392438 w 2351866"/>
              <a:gd name="connsiteY211" fmla="*/ 1344386 h 2253343"/>
              <a:gd name="connsiteX212" fmla="*/ 392438 w 2351866"/>
              <a:gd name="connsiteY212" fmla="*/ 1322615 h 2253343"/>
              <a:gd name="connsiteX213" fmla="*/ 435981 w 2351866"/>
              <a:gd name="connsiteY213" fmla="*/ 1322615 h 2253343"/>
              <a:gd name="connsiteX214" fmla="*/ 457752 w 2351866"/>
              <a:gd name="connsiteY214" fmla="*/ 1322615 h 2253343"/>
              <a:gd name="connsiteX215" fmla="*/ 479523 w 2351866"/>
              <a:gd name="connsiteY215" fmla="*/ 1322615 h 2253343"/>
              <a:gd name="connsiteX216" fmla="*/ 512181 w 2351866"/>
              <a:gd name="connsiteY216" fmla="*/ 1317172 h 2253343"/>
              <a:gd name="connsiteX217" fmla="*/ 539395 w 2351866"/>
              <a:gd name="connsiteY217" fmla="*/ 1295400 h 2253343"/>
              <a:gd name="connsiteX218" fmla="*/ 593823 w 2351866"/>
              <a:gd name="connsiteY218" fmla="*/ 1295400 h 2253343"/>
              <a:gd name="connsiteX219" fmla="*/ 719009 w 2351866"/>
              <a:gd name="connsiteY219" fmla="*/ 1355272 h 2253343"/>
              <a:gd name="connsiteX220" fmla="*/ 833309 w 2351866"/>
              <a:gd name="connsiteY220" fmla="*/ 1415143 h 2253343"/>
              <a:gd name="connsiteX221" fmla="*/ 844195 w 2351866"/>
              <a:gd name="connsiteY221" fmla="*/ 1453243 h 2253343"/>
              <a:gd name="connsiteX222" fmla="*/ 898623 w 2351866"/>
              <a:gd name="connsiteY222" fmla="*/ 1436915 h 2253343"/>
              <a:gd name="connsiteX223" fmla="*/ 936723 w 2351866"/>
              <a:gd name="connsiteY223" fmla="*/ 1409700 h 2253343"/>
              <a:gd name="connsiteX224" fmla="*/ 947609 w 2351866"/>
              <a:gd name="connsiteY224" fmla="*/ 1393372 h 2253343"/>
              <a:gd name="connsiteX225" fmla="*/ 871409 w 2351866"/>
              <a:gd name="connsiteY225" fmla="*/ 1366157 h 2253343"/>
              <a:gd name="connsiteX226" fmla="*/ 838752 w 2351866"/>
              <a:gd name="connsiteY226" fmla="*/ 1344386 h 2253343"/>
              <a:gd name="connsiteX227" fmla="*/ 838752 w 2351866"/>
              <a:gd name="connsiteY227" fmla="*/ 1295400 h 2253343"/>
              <a:gd name="connsiteX228" fmla="*/ 795209 w 2351866"/>
              <a:gd name="connsiteY228" fmla="*/ 1311729 h 2253343"/>
              <a:gd name="connsiteX229" fmla="*/ 778881 w 2351866"/>
              <a:gd name="connsiteY229" fmla="*/ 1295400 h 2253343"/>
              <a:gd name="connsiteX230" fmla="*/ 724452 w 2351866"/>
              <a:gd name="connsiteY230" fmla="*/ 1300843 h 2253343"/>
              <a:gd name="connsiteX231" fmla="*/ 697238 w 2351866"/>
              <a:gd name="connsiteY231" fmla="*/ 1317172 h 2253343"/>
              <a:gd name="connsiteX232" fmla="*/ 648252 w 2351866"/>
              <a:gd name="connsiteY232" fmla="*/ 1311729 h 2253343"/>
              <a:gd name="connsiteX233" fmla="*/ 615595 w 2351866"/>
              <a:gd name="connsiteY233" fmla="*/ 1279072 h 2253343"/>
              <a:gd name="connsiteX234" fmla="*/ 577495 w 2351866"/>
              <a:gd name="connsiteY234" fmla="*/ 1279072 h 2253343"/>
              <a:gd name="connsiteX235" fmla="*/ 539395 w 2351866"/>
              <a:gd name="connsiteY235" fmla="*/ 1268186 h 2253343"/>
              <a:gd name="connsiteX236" fmla="*/ 506738 w 2351866"/>
              <a:gd name="connsiteY236" fmla="*/ 1284515 h 2253343"/>
              <a:gd name="connsiteX237" fmla="*/ 495852 w 2351866"/>
              <a:gd name="connsiteY237" fmla="*/ 1300843 h 2253343"/>
              <a:gd name="connsiteX238" fmla="*/ 452309 w 2351866"/>
              <a:gd name="connsiteY238" fmla="*/ 1300843 h 2253343"/>
              <a:gd name="connsiteX239" fmla="*/ 441423 w 2351866"/>
              <a:gd name="connsiteY239" fmla="*/ 1273629 h 2253343"/>
              <a:gd name="connsiteX240" fmla="*/ 403323 w 2351866"/>
              <a:gd name="connsiteY240" fmla="*/ 1273629 h 2253343"/>
              <a:gd name="connsiteX241" fmla="*/ 370666 w 2351866"/>
              <a:gd name="connsiteY241" fmla="*/ 1273629 h 2253343"/>
              <a:gd name="connsiteX242" fmla="*/ 343452 w 2351866"/>
              <a:gd name="connsiteY242" fmla="*/ 1284515 h 2253343"/>
              <a:gd name="connsiteX243" fmla="*/ 332566 w 2351866"/>
              <a:gd name="connsiteY243" fmla="*/ 1268186 h 2253343"/>
              <a:gd name="connsiteX244" fmla="*/ 332566 w 2351866"/>
              <a:gd name="connsiteY244" fmla="*/ 1230086 h 2253343"/>
              <a:gd name="connsiteX245" fmla="*/ 316238 w 2351866"/>
              <a:gd name="connsiteY245" fmla="*/ 1208315 h 2253343"/>
              <a:gd name="connsiteX246" fmla="*/ 316238 w 2351866"/>
              <a:gd name="connsiteY246" fmla="*/ 1186543 h 2253343"/>
              <a:gd name="connsiteX247" fmla="*/ 316238 w 2351866"/>
              <a:gd name="connsiteY247" fmla="*/ 1143000 h 2253343"/>
              <a:gd name="connsiteX248" fmla="*/ 289023 w 2351866"/>
              <a:gd name="connsiteY248" fmla="*/ 1132115 h 2253343"/>
              <a:gd name="connsiteX249" fmla="*/ 261809 w 2351866"/>
              <a:gd name="connsiteY249" fmla="*/ 1132115 h 2253343"/>
              <a:gd name="connsiteX250" fmla="*/ 223709 w 2351866"/>
              <a:gd name="connsiteY250" fmla="*/ 1175657 h 2253343"/>
              <a:gd name="connsiteX251" fmla="*/ 201938 w 2351866"/>
              <a:gd name="connsiteY251" fmla="*/ 1175657 h 2253343"/>
              <a:gd name="connsiteX252" fmla="*/ 201938 w 2351866"/>
              <a:gd name="connsiteY252" fmla="*/ 1126672 h 2253343"/>
              <a:gd name="connsiteX253" fmla="*/ 201938 w 2351866"/>
              <a:gd name="connsiteY253" fmla="*/ 1050472 h 2253343"/>
              <a:gd name="connsiteX254" fmla="*/ 207381 w 2351866"/>
              <a:gd name="connsiteY254" fmla="*/ 1012372 h 2253343"/>
              <a:gd name="connsiteX255" fmla="*/ 240038 w 2351866"/>
              <a:gd name="connsiteY255" fmla="*/ 974272 h 2253343"/>
              <a:gd name="connsiteX256" fmla="*/ 256366 w 2351866"/>
              <a:gd name="connsiteY256" fmla="*/ 936172 h 2253343"/>
              <a:gd name="connsiteX257" fmla="*/ 218266 w 2351866"/>
              <a:gd name="connsiteY257" fmla="*/ 876300 h 2253343"/>
              <a:gd name="connsiteX258" fmla="*/ 174723 w 2351866"/>
              <a:gd name="connsiteY258" fmla="*/ 827315 h 2253343"/>
              <a:gd name="connsiteX259" fmla="*/ 147509 w 2351866"/>
              <a:gd name="connsiteY259" fmla="*/ 800100 h 2253343"/>
              <a:gd name="connsiteX260" fmla="*/ 162550 w 2351866"/>
              <a:gd name="connsiteY260" fmla="*/ 727949 h 2253343"/>
              <a:gd name="connsiteX261" fmla="*/ 149482 w 2351866"/>
              <a:gd name="connsiteY261" fmla="*/ 686011 h 2253343"/>
              <a:gd name="connsiteX262" fmla="*/ 118743 w 2351866"/>
              <a:gd name="connsiteY262" fmla="*/ 656483 h 2253343"/>
              <a:gd name="connsiteX263" fmla="*/ 99470 w 2351866"/>
              <a:gd name="connsiteY263" fmla="*/ 619986 h 2253343"/>
              <a:gd name="connsiteX264" fmla="*/ 68549 w 2351866"/>
              <a:gd name="connsiteY264" fmla="*/ 668052 h 2253343"/>
              <a:gd name="connsiteX265" fmla="*/ 70915 w 2351866"/>
              <a:gd name="connsiteY265" fmla="*/ 725978 h 2253343"/>
              <a:gd name="connsiteX266" fmla="*/ 111907 w 2351866"/>
              <a:gd name="connsiteY266" fmla="*/ 749879 h 2253343"/>
              <a:gd name="connsiteX267" fmla="*/ 108962 w 2351866"/>
              <a:gd name="connsiteY267" fmla="*/ 791108 h 2253343"/>
              <a:gd name="connsiteX268" fmla="*/ 48592 w 2351866"/>
              <a:gd name="connsiteY268" fmla="*/ 751351 h 2253343"/>
              <a:gd name="connsiteX269" fmla="*/ 36812 w 2351866"/>
              <a:gd name="connsiteY269" fmla="*/ 716012 h 2253343"/>
              <a:gd name="connsiteX270" fmla="*/ 44173 w 2351866"/>
              <a:gd name="connsiteY270" fmla="*/ 690981 h 2253343"/>
              <a:gd name="connsiteX271" fmla="*/ 0 w 2351866"/>
              <a:gd name="connsiteY271" fmla="*/ 632082 h 2253343"/>
              <a:gd name="connsiteX272" fmla="*/ 0 w 2351866"/>
              <a:gd name="connsiteY272" fmla="*/ 595271 h 2253343"/>
              <a:gd name="connsiteX273" fmla="*/ 60371 w 2351866"/>
              <a:gd name="connsiteY273" fmla="*/ 602633 h 2253343"/>
              <a:gd name="connsiteX274" fmla="*/ 60423 w 2351866"/>
              <a:gd name="connsiteY274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74181 w 2351866"/>
              <a:gd name="connsiteY78" fmla="*/ 734786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00010 w 2351866"/>
              <a:gd name="connsiteY96" fmla="*/ 945696 h 2253343"/>
              <a:gd name="connsiteX97" fmla="*/ 1154438 w 2351866"/>
              <a:gd name="connsiteY97" fmla="*/ 952500 h 2253343"/>
              <a:gd name="connsiteX98" fmla="*/ 1148995 w 2351866"/>
              <a:gd name="connsiteY98" fmla="*/ 974272 h 2253343"/>
              <a:gd name="connsiteX99" fmla="*/ 1119059 w 2351866"/>
              <a:gd name="connsiteY99" fmla="*/ 979714 h 2253343"/>
              <a:gd name="connsiteX100" fmla="*/ 1074155 w 2351866"/>
              <a:gd name="connsiteY100" fmla="*/ 978354 h 2253343"/>
              <a:gd name="connsiteX101" fmla="*/ 1025170 w 2351866"/>
              <a:gd name="connsiteY101" fmla="*/ 991962 h 2253343"/>
              <a:gd name="connsiteX102" fmla="*/ 1014284 w 2351866"/>
              <a:gd name="connsiteY102" fmla="*/ 952500 h 2253343"/>
              <a:gd name="connsiteX103" fmla="*/ 1040138 w 2351866"/>
              <a:gd name="connsiteY103" fmla="*/ 938894 h 2253343"/>
              <a:gd name="connsiteX104" fmla="*/ 995234 w 2351866"/>
              <a:gd name="connsiteY104" fmla="*/ 903515 h 2253343"/>
              <a:gd name="connsiteX105" fmla="*/ 943527 w 2351866"/>
              <a:gd name="connsiteY105" fmla="*/ 918482 h 2253343"/>
              <a:gd name="connsiteX106" fmla="*/ 988430 w 2351866"/>
              <a:gd name="connsiteY106" fmla="*/ 976993 h 2253343"/>
              <a:gd name="connsiteX107" fmla="*/ 1014283 w 2351866"/>
              <a:gd name="connsiteY107" fmla="*/ 1039587 h 2253343"/>
              <a:gd name="connsiteX108" fmla="*/ 1085041 w 2351866"/>
              <a:gd name="connsiteY108" fmla="*/ 1034144 h 2253343"/>
              <a:gd name="connsiteX109" fmla="*/ 1114978 w 2351866"/>
              <a:gd name="connsiteY109" fmla="*/ 1049111 h 2253343"/>
              <a:gd name="connsiteX110" fmla="*/ 1148995 w 2351866"/>
              <a:gd name="connsiteY110" fmla="*/ 1099457 h 2253343"/>
              <a:gd name="connsiteX111" fmla="*/ 1197981 w 2351866"/>
              <a:gd name="connsiteY111" fmla="*/ 1149805 h 2253343"/>
              <a:gd name="connsiteX112" fmla="*/ 1270098 w 2351866"/>
              <a:gd name="connsiteY112" fmla="*/ 1187903 h 2253343"/>
              <a:gd name="connsiteX113" fmla="*/ 1350381 w 2351866"/>
              <a:gd name="connsiteY113" fmla="*/ 1213757 h 2253343"/>
              <a:gd name="connsiteX114" fmla="*/ 1350381 w 2351866"/>
              <a:gd name="connsiteY114" fmla="*/ 1262743 h 2253343"/>
              <a:gd name="connsiteX115" fmla="*/ 1350381 w 2351866"/>
              <a:gd name="connsiteY115" fmla="*/ 1328057 h 2253343"/>
              <a:gd name="connsiteX116" fmla="*/ 1350381 w 2351866"/>
              <a:gd name="connsiteY116" fmla="*/ 1366157 h 2253343"/>
              <a:gd name="connsiteX117" fmla="*/ 1350381 w 2351866"/>
              <a:gd name="connsiteY117" fmla="*/ 1404257 h 2253343"/>
              <a:gd name="connsiteX118" fmla="*/ 1388481 w 2351866"/>
              <a:gd name="connsiteY118" fmla="*/ 1426029 h 2253343"/>
              <a:gd name="connsiteX119" fmla="*/ 1421138 w 2351866"/>
              <a:gd name="connsiteY119" fmla="*/ 1458686 h 2253343"/>
              <a:gd name="connsiteX120" fmla="*/ 1421138 w 2351866"/>
              <a:gd name="connsiteY120" fmla="*/ 1507672 h 2253343"/>
              <a:gd name="connsiteX121" fmla="*/ 1377595 w 2351866"/>
              <a:gd name="connsiteY121" fmla="*/ 1496786 h 2253343"/>
              <a:gd name="connsiteX122" fmla="*/ 1350381 w 2351866"/>
              <a:gd name="connsiteY122" fmla="*/ 1453243 h 2253343"/>
              <a:gd name="connsiteX123" fmla="*/ 1323166 w 2351866"/>
              <a:gd name="connsiteY123" fmla="*/ 1431472 h 2253343"/>
              <a:gd name="connsiteX124" fmla="*/ 1317723 w 2351866"/>
              <a:gd name="connsiteY124" fmla="*/ 1393372 h 2253343"/>
              <a:gd name="connsiteX125" fmla="*/ 1290509 w 2351866"/>
              <a:gd name="connsiteY125" fmla="*/ 1393372 h 2253343"/>
              <a:gd name="connsiteX126" fmla="*/ 1288406 w 2351866"/>
              <a:gd name="connsiteY126" fmla="*/ 1350644 h 2253343"/>
              <a:gd name="connsiteX127" fmla="*/ 1269263 w 2351866"/>
              <a:gd name="connsiteY127" fmla="*/ 1330030 h 2253343"/>
              <a:gd name="connsiteX128" fmla="*/ 1220672 w 2351866"/>
              <a:gd name="connsiteY128" fmla="*/ 1310887 h 2253343"/>
              <a:gd name="connsiteX129" fmla="*/ 1154411 w 2351866"/>
              <a:gd name="connsiteY129" fmla="*/ 1315304 h 2253343"/>
              <a:gd name="connsiteX130" fmla="*/ 1268738 w 2351866"/>
              <a:gd name="connsiteY130" fmla="*/ 1436915 h 2253343"/>
              <a:gd name="connsiteX131" fmla="*/ 1268738 w 2351866"/>
              <a:gd name="connsiteY131" fmla="*/ 1513115 h 2253343"/>
              <a:gd name="connsiteX132" fmla="*/ 1268738 w 2351866"/>
              <a:gd name="connsiteY132" fmla="*/ 1572986 h 2253343"/>
              <a:gd name="connsiteX133" fmla="*/ 1257852 w 2351866"/>
              <a:gd name="connsiteY133" fmla="*/ 1649186 h 2253343"/>
              <a:gd name="connsiteX134" fmla="*/ 1236081 w 2351866"/>
              <a:gd name="connsiteY134" fmla="*/ 1665515 h 2253343"/>
              <a:gd name="connsiteX135" fmla="*/ 1197981 w 2351866"/>
              <a:gd name="connsiteY135" fmla="*/ 1621972 h 2253343"/>
              <a:gd name="connsiteX136" fmla="*/ 1170766 w 2351866"/>
              <a:gd name="connsiteY136" fmla="*/ 1589315 h 2253343"/>
              <a:gd name="connsiteX137" fmla="*/ 1148995 w 2351866"/>
              <a:gd name="connsiteY137" fmla="*/ 1562100 h 2253343"/>
              <a:gd name="connsiteX138" fmla="*/ 1132666 w 2351866"/>
              <a:gd name="connsiteY138" fmla="*/ 1518557 h 2253343"/>
              <a:gd name="connsiteX139" fmla="*/ 1121781 w 2351866"/>
              <a:gd name="connsiteY139" fmla="*/ 1485900 h 2253343"/>
              <a:gd name="connsiteX140" fmla="*/ 1083681 w 2351866"/>
              <a:gd name="connsiteY140" fmla="*/ 1485900 h 2253343"/>
              <a:gd name="connsiteX141" fmla="*/ 1051023 w 2351866"/>
              <a:gd name="connsiteY141" fmla="*/ 1513115 h 2253343"/>
              <a:gd name="connsiteX142" fmla="*/ 1023809 w 2351866"/>
              <a:gd name="connsiteY142" fmla="*/ 1475015 h 2253343"/>
              <a:gd name="connsiteX143" fmla="*/ 1002038 w 2351866"/>
              <a:gd name="connsiteY143" fmla="*/ 1480457 h 2253343"/>
              <a:gd name="connsiteX144" fmla="*/ 974823 w 2351866"/>
              <a:gd name="connsiteY144" fmla="*/ 1534886 h 2253343"/>
              <a:gd name="connsiteX145" fmla="*/ 974823 w 2351866"/>
              <a:gd name="connsiteY145" fmla="*/ 1572986 h 2253343"/>
              <a:gd name="connsiteX146" fmla="*/ 980266 w 2351866"/>
              <a:gd name="connsiteY146" fmla="*/ 1621972 h 2253343"/>
              <a:gd name="connsiteX147" fmla="*/ 1018366 w 2351866"/>
              <a:gd name="connsiteY147" fmla="*/ 1627415 h 2253343"/>
              <a:gd name="connsiteX148" fmla="*/ 1045581 w 2351866"/>
              <a:gd name="connsiteY148" fmla="*/ 1638300 h 2253343"/>
              <a:gd name="connsiteX149" fmla="*/ 1067352 w 2351866"/>
              <a:gd name="connsiteY149" fmla="*/ 1681843 h 2253343"/>
              <a:gd name="connsiteX150" fmla="*/ 1045581 w 2351866"/>
              <a:gd name="connsiteY150" fmla="*/ 1719943 h 2253343"/>
              <a:gd name="connsiteX151" fmla="*/ 1002038 w 2351866"/>
              <a:gd name="connsiteY151" fmla="*/ 1736272 h 2253343"/>
              <a:gd name="connsiteX152" fmla="*/ 980266 w 2351866"/>
              <a:gd name="connsiteY152" fmla="*/ 1736272 h 2253343"/>
              <a:gd name="connsiteX153" fmla="*/ 953052 w 2351866"/>
              <a:gd name="connsiteY153" fmla="*/ 1758043 h 2253343"/>
              <a:gd name="connsiteX154" fmla="*/ 936723 w 2351866"/>
              <a:gd name="connsiteY154" fmla="*/ 1801586 h 2253343"/>
              <a:gd name="connsiteX155" fmla="*/ 909509 w 2351866"/>
              <a:gd name="connsiteY155" fmla="*/ 1801586 h 2253343"/>
              <a:gd name="connsiteX156" fmla="*/ 904066 w 2351866"/>
              <a:gd name="connsiteY156" fmla="*/ 1763486 h 2253343"/>
              <a:gd name="connsiteX157" fmla="*/ 904066 w 2351866"/>
              <a:gd name="connsiteY157" fmla="*/ 1730829 h 2253343"/>
              <a:gd name="connsiteX158" fmla="*/ 844195 w 2351866"/>
              <a:gd name="connsiteY158" fmla="*/ 1692729 h 2253343"/>
              <a:gd name="connsiteX159" fmla="*/ 811538 w 2351866"/>
              <a:gd name="connsiteY159" fmla="*/ 1660072 h 2253343"/>
              <a:gd name="connsiteX160" fmla="*/ 800652 w 2351866"/>
              <a:gd name="connsiteY160" fmla="*/ 1681843 h 2253343"/>
              <a:gd name="connsiteX161" fmla="*/ 806095 w 2351866"/>
              <a:gd name="connsiteY161" fmla="*/ 1741715 h 2253343"/>
              <a:gd name="connsiteX162" fmla="*/ 844195 w 2351866"/>
              <a:gd name="connsiteY162" fmla="*/ 1828800 h 2253343"/>
              <a:gd name="connsiteX163" fmla="*/ 855081 w 2351866"/>
              <a:gd name="connsiteY163" fmla="*/ 1899557 h 2253343"/>
              <a:gd name="connsiteX164" fmla="*/ 860523 w 2351866"/>
              <a:gd name="connsiteY164" fmla="*/ 1953986 h 2253343"/>
              <a:gd name="connsiteX165" fmla="*/ 865966 w 2351866"/>
              <a:gd name="connsiteY165" fmla="*/ 1997529 h 2253343"/>
              <a:gd name="connsiteX166" fmla="*/ 904066 w 2351866"/>
              <a:gd name="connsiteY166" fmla="*/ 2046515 h 2253343"/>
              <a:gd name="connsiteX167" fmla="*/ 904066 w 2351866"/>
              <a:gd name="connsiteY167" fmla="*/ 2117272 h 2253343"/>
              <a:gd name="connsiteX168" fmla="*/ 898623 w 2351866"/>
              <a:gd name="connsiteY168" fmla="*/ 2171700 h 2253343"/>
              <a:gd name="connsiteX169" fmla="*/ 860523 w 2351866"/>
              <a:gd name="connsiteY169" fmla="*/ 2231572 h 2253343"/>
              <a:gd name="connsiteX170" fmla="*/ 806095 w 2351866"/>
              <a:gd name="connsiteY170" fmla="*/ 2253343 h 2253343"/>
              <a:gd name="connsiteX171" fmla="*/ 784323 w 2351866"/>
              <a:gd name="connsiteY171" fmla="*/ 2253343 h 2253343"/>
              <a:gd name="connsiteX172" fmla="*/ 784323 w 2351866"/>
              <a:gd name="connsiteY172" fmla="*/ 2171700 h 2253343"/>
              <a:gd name="connsiteX173" fmla="*/ 795209 w 2351866"/>
              <a:gd name="connsiteY173" fmla="*/ 2111829 h 2253343"/>
              <a:gd name="connsiteX174" fmla="*/ 795209 w 2351866"/>
              <a:gd name="connsiteY174" fmla="*/ 2057400 h 2253343"/>
              <a:gd name="connsiteX175" fmla="*/ 762552 w 2351866"/>
              <a:gd name="connsiteY175" fmla="*/ 2013857 h 2253343"/>
              <a:gd name="connsiteX176" fmla="*/ 762552 w 2351866"/>
              <a:gd name="connsiteY176" fmla="*/ 1970315 h 2253343"/>
              <a:gd name="connsiteX177" fmla="*/ 719009 w 2351866"/>
              <a:gd name="connsiteY177" fmla="*/ 1970315 h 2253343"/>
              <a:gd name="connsiteX178" fmla="*/ 702681 w 2351866"/>
              <a:gd name="connsiteY178" fmla="*/ 1970315 h 2253343"/>
              <a:gd name="connsiteX179" fmla="*/ 686352 w 2351866"/>
              <a:gd name="connsiteY179" fmla="*/ 2024743 h 2253343"/>
              <a:gd name="connsiteX180" fmla="*/ 686352 w 2351866"/>
              <a:gd name="connsiteY180" fmla="*/ 2062843 h 2253343"/>
              <a:gd name="connsiteX181" fmla="*/ 653695 w 2351866"/>
              <a:gd name="connsiteY181" fmla="*/ 2117272 h 2253343"/>
              <a:gd name="connsiteX182" fmla="*/ 653695 w 2351866"/>
              <a:gd name="connsiteY182" fmla="*/ 2133600 h 2253343"/>
              <a:gd name="connsiteX183" fmla="*/ 615595 w 2351866"/>
              <a:gd name="connsiteY183" fmla="*/ 2111829 h 2253343"/>
              <a:gd name="connsiteX184" fmla="*/ 615595 w 2351866"/>
              <a:gd name="connsiteY184" fmla="*/ 2062843 h 2253343"/>
              <a:gd name="connsiteX185" fmla="*/ 615595 w 2351866"/>
              <a:gd name="connsiteY185" fmla="*/ 2013857 h 2253343"/>
              <a:gd name="connsiteX186" fmla="*/ 615595 w 2351866"/>
              <a:gd name="connsiteY186" fmla="*/ 1975757 h 2253343"/>
              <a:gd name="connsiteX187" fmla="*/ 610152 w 2351866"/>
              <a:gd name="connsiteY187" fmla="*/ 1921329 h 2253343"/>
              <a:gd name="connsiteX188" fmla="*/ 604709 w 2351866"/>
              <a:gd name="connsiteY188" fmla="*/ 1877786 h 2253343"/>
              <a:gd name="connsiteX189" fmla="*/ 582938 w 2351866"/>
              <a:gd name="connsiteY189" fmla="*/ 1856015 h 2253343"/>
              <a:gd name="connsiteX190" fmla="*/ 528509 w 2351866"/>
              <a:gd name="connsiteY190" fmla="*/ 1856015 h 2253343"/>
              <a:gd name="connsiteX191" fmla="*/ 517623 w 2351866"/>
              <a:gd name="connsiteY191" fmla="*/ 1921329 h 2253343"/>
              <a:gd name="connsiteX192" fmla="*/ 512181 w 2351866"/>
              <a:gd name="connsiteY192" fmla="*/ 1959429 h 2253343"/>
              <a:gd name="connsiteX193" fmla="*/ 506738 w 2351866"/>
              <a:gd name="connsiteY193" fmla="*/ 2008415 h 2253343"/>
              <a:gd name="connsiteX194" fmla="*/ 479523 w 2351866"/>
              <a:gd name="connsiteY194" fmla="*/ 1981200 h 2253343"/>
              <a:gd name="connsiteX195" fmla="*/ 446866 w 2351866"/>
              <a:gd name="connsiteY195" fmla="*/ 1937657 h 2253343"/>
              <a:gd name="connsiteX196" fmla="*/ 408766 w 2351866"/>
              <a:gd name="connsiteY196" fmla="*/ 1872343 h 2253343"/>
              <a:gd name="connsiteX197" fmla="*/ 381552 w 2351866"/>
              <a:gd name="connsiteY197" fmla="*/ 1828800 h 2253343"/>
              <a:gd name="connsiteX198" fmla="*/ 376109 w 2351866"/>
              <a:gd name="connsiteY198" fmla="*/ 1801586 h 2253343"/>
              <a:gd name="connsiteX199" fmla="*/ 376109 w 2351866"/>
              <a:gd name="connsiteY199" fmla="*/ 1768929 h 2253343"/>
              <a:gd name="connsiteX200" fmla="*/ 376109 w 2351866"/>
              <a:gd name="connsiteY200" fmla="*/ 1725386 h 2253343"/>
              <a:gd name="connsiteX201" fmla="*/ 419652 w 2351866"/>
              <a:gd name="connsiteY201" fmla="*/ 1709057 h 2253343"/>
              <a:gd name="connsiteX202" fmla="*/ 446866 w 2351866"/>
              <a:gd name="connsiteY202" fmla="*/ 1681843 h 2253343"/>
              <a:gd name="connsiteX203" fmla="*/ 446866 w 2351866"/>
              <a:gd name="connsiteY203" fmla="*/ 1627415 h 2253343"/>
              <a:gd name="connsiteX204" fmla="*/ 403323 w 2351866"/>
              <a:gd name="connsiteY204" fmla="*/ 1562100 h 2253343"/>
              <a:gd name="connsiteX205" fmla="*/ 359781 w 2351866"/>
              <a:gd name="connsiteY205" fmla="*/ 1534886 h 2253343"/>
              <a:gd name="connsiteX206" fmla="*/ 359781 w 2351866"/>
              <a:gd name="connsiteY206" fmla="*/ 1496786 h 2253343"/>
              <a:gd name="connsiteX207" fmla="*/ 332566 w 2351866"/>
              <a:gd name="connsiteY207" fmla="*/ 1458686 h 2253343"/>
              <a:gd name="connsiteX208" fmla="*/ 310795 w 2351866"/>
              <a:gd name="connsiteY208" fmla="*/ 1447800 h 2253343"/>
              <a:gd name="connsiteX209" fmla="*/ 321681 w 2351866"/>
              <a:gd name="connsiteY209" fmla="*/ 1409700 h 2253343"/>
              <a:gd name="connsiteX210" fmla="*/ 359781 w 2351866"/>
              <a:gd name="connsiteY210" fmla="*/ 1398815 h 2253343"/>
              <a:gd name="connsiteX211" fmla="*/ 392438 w 2351866"/>
              <a:gd name="connsiteY211" fmla="*/ 1344386 h 2253343"/>
              <a:gd name="connsiteX212" fmla="*/ 392438 w 2351866"/>
              <a:gd name="connsiteY212" fmla="*/ 1322615 h 2253343"/>
              <a:gd name="connsiteX213" fmla="*/ 435981 w 2351866"/>
              <a:gd name="connsiteY213" fmla="*/ 1322615 h 2253343"/>
              <a:gd name="connsiteX214" fmla="*/ 457752 w 2351866"/>
              <a:gd name="connsiteY214" fmla="*/ 1322615 h 2253343"/>
              <a:gd name="connsiteX215" fmla="*/ 479523 w 2351866"/>
              <a:gd name="connsiteY215" fmla="*/ 1322615 h 2253343"/>
              <a:gd name="connsiteX216" fmla="*/ 512181 w 2351866"/>
              <a:gd name="connsiteY216" fmla="*/ 1317172 h 2253343"/>
              <a:gd name="connsiteX217" fmla="*/ 539395 w 2351866"/>
              <a:gd name="connsiteY217" fmla="*/ 1295400 h 2253343"/>
              <a:gd name="connsiteX218" fmla="*/ 593823 w 2351866"/>
              <a:gd name="connsiteY218" fmla="*/ 1295400 h 2253343"/>
              <a:gd name="connsiteX219" fmla="*/ 719009 w 2351866"/>
              <a:gd name="connsiteY219" fmla="*/ 1355272 h 2253343"/>
              <a:gd name="connsiteX220" fmla="*/ 833309 w 2351866"/>
              <a:gd name="connsiteY220" fmla="*/ 1415143 h 2253343"/>
              <a:gd name="connsiteX221" fmla="*/ 844195 w 2351866"/>
              <a:gd name="connsiteY221" fmla="*/ 1453243 h 2253343"/>
              <a:gd name="connsiteX222" fmla="*/ 898623 w 2351866"/>
              <a:gd name="connsiteY222" fmla="*/ 1436915 h 2253343"/>
              <a:gd name="connsiteX223" fmla="*/ 936723 w 2351866"/>
              <a:gd name="connsiteY223" fmla="*/ 1409700 h 2253343"/>
              <a:gd name="connsiteX224" fmla="*/ 947609 w 2351866"/>
              <a:gd name="connsiteY224" fmla="*/ 1393372 h 2253343"/>
              <a:gd name="connsiteX225" fmla="*/ 871409 w 2351866"/>
              <a:gd name="connsiteY225" fmla="*/ 1366157 h 2253343"/>
              <a:gd name="connsiteX226" fmla="*/ 838752 w 2351866"/>
              <a:gd name="connsiteY226" fmla="*/ 1344386 h 2253343"/>
              <a:gd name="connsiteX227" fmla="*/ 838752 w 2351866"/>
              <a:gd name="connsiteY227" fmla="*/ 1295400 h 2253343"/>
              <a:gd name="connsiteX228" fmla="*/ 795209 w 2351866"/>
              <a:gd name="connsiteY228" fmla="*/ 1311729 h 2253343"/>
              <a:gd name="connsiteX229" fmla="*/ 778881 w 2351866"/>
              <a:gd name="connsiteY229" fmla="*/ 1295400 h 2253343"/>
              <a:gd name="connsiteX230" fmla="*/ 724452 w 2351866"/>
              <a:gd name="connsiteY230" fmla="*/ 1300843 h 2253343"/>
              <a:gd name="connsiteX231" fmla="*/ 697238 w 2351866"/>
              <a:gd name="connsiteY231" fmla="*/ 1317172 h 2253343"/>
              <a:gd name="connsiteX232" fmla="*/ 648252 w 2351866"/>
              <a:gd name="connsiteY232" fmla="*/ 1311729 h 2253343"/>
              <a:gd name="connsiteX233" fmla="*/ 615595 w 2351866"/>
              <a:gd name="connsiteY233" fmla="*/ 1279072 h 2253343"/>
              <a:gd name="connsiteX234" fmla="*/ 577495 w 2351866"/>
              <a:gd name="connsiteY234" fmla="*/ 1279072 h 2253343"/>
              <a:gd name="connsiteX235" fmla="*/ 539395 w 2351866"/>
              <a:gd name="connsiteY235" fmla="*/ 1268186 h 2253343"/>
              <a:gd name="connsiteX236" fmla="*/ 506738 w 2351866"/>
              <a:gd name="connsiteY236" fmla="*/ 1284515 h 2253343"/>
              <a:gd name="connsiteX237" fmla="*/ 495852 w 2351866"/>
              <a:gd name="connsiteY237" fmla="*/ 1300843 h 2253343"/>
              <a:gd name="connsiteX238" fmla="*/ 452309 w 2351866"/>
              <a:gd name="connsiteY238" fmla="*/ 1300843 h 2253343"/>
              <a:gd name="connsiteX239" fmla="*/ 441423 w 2351866"/>
              <a:gd name="connsiteY239" fmla="*/ 1273629 h 2253343"/>
              <a:gd name="connsiteX240" fmla="*/ 403323 w 2351866"/>
              <a:gd name="connsiteY240" fmla="*/ 1273629 h 2253343"/>
              <a:gd name="connsiteX241" fmla="*/ 370666 w 2351866"/>
              <a:gd name="connsiteY241" fmla="*/ 1273629 h 2253343"/>
              <a:gd name="connsiteX242" fmla="*/ 343452 w 2351866"/>
              <a:gd name="connsiteY242" fmla="*/ 1284515 h 2253343"/>
              <a:gd name="connsiteX243" fmla="*/ 332566 w 2351866"/>
              <a:gd name="connsiteY243" fmla="*/ 1268186 h 2253343"/>
              <a:gd name="connsiteX244" fmla="*/ 332566 w 2351866"/>
              <a:gd name="connsiteY244" fmla="*/ 1230086 h 2253343"/>
              <a:gd name="connsiteX245" fmla="*/ 316238 w 2351866"/>
              <a:gd name="connsiteY245" fmla="*/ 1208315 h 2253343"/>
              <a:gd name="connsiteX246" fmla="*/ 316238 w 2351866"/>
              <a:gd name="connsiteY246" fmla="*/ 1186543 h 2253343"/>
              <a:gd name="connsiteX247" fmla="*/ 316238 w 2351866"/>
              <a:gd name="connsiteY247" fmla="*/ 1143000 h 2253343"/>
              <a:gd name="connsiteX248" fmla="*/ 289023 w 2351866"/>
              <a:gd name="connsiteY248" fmla="*/ 1132115 h 2253343"/>
              <a:gd name="connsiteX249" fmla="*/ 261809 w 2351866"/>
              <a:gd name="connsiteY249" fmla="*/ 1132115 h 2253343"/>
              <a:gd name="connsiteX250" fmla="*/ 223709 w 2351866"/>
              <a:gd name="connsiteY250" fmla="*/ 1175657 h 2253343"/>
              <a:gd name="connsiteX251" fmla="*/ 201938 w 2351866"/>
              <a:gd name="connsiteY251" fmla="*/ 1175657 h 2253343"/>
              <a:gd name="connsiteX252" fmla="*/ 201938 w 2351866"/>
              <a:gd name="connsiteY252" fmla="*/ 1126672 h 2253343"/>
              <a:gd name="connsiteX253" fmla="*/ 201938 w 2351866"/>
              <a:gd name="connsiteY253" fmla="*/ 1050472 h 2253343"/>
              <a:gd name="connsiteX254" fmla="*/ 207381 w 2351866"/>
              <a:gd name="connsiteY254" fmla="*/ 1012372 h 2253343"/>
              <a:gd name="connsiteX255" fmla="*/ 240038 w 2351866"/>
              <a:gd name="connsiteY255" fmla="*/ 974272 h 2253343"/>
              <a:gd name="connsiteX256" fmla="*/ 256366 w 2351866"/>
              <a:gd name="connsiteY256" fmla="*/ 936172 h 2253343"/>
              <a:gd name="connsiteX257" fmla="*/ 218266 w 2351866"/>
              <a:gd name="connsiteY257" fmla="*/ 876300 h 2253343"/>
              <a:gd name="connsiteX258" fmla="*/ 174723 w 2351866"/>
              <a:gd name="connsiteY258" fmla="*/ 827315 h 2253343"/>
              <a:gd name="connsiteX259" fmla="*/ 147509 w 2351866"/>
              <a:gd name="connsiteY259" fmla="*/ 800100 h 2253343"/>
              <a:gd name="connsiteX260" fmla="*/ 162550 w 2351866"/>
              <a:gd name="connsiteY260" fmla="*/ 727949 h 2253343"/>
              <a:gd name="connsiteX261" fmla="*/ 149482 w 2351866"/>
              <a:gd name="connsiteY261" fmla="*/ 686011 h 2253343"/>
              <a:gd name="connsiteX262" fmla="*/ 118743 w 2351866"/>
              <a:gd name="connsiteY262" fmla="*/ 656483 h 2253343"/>
              <a:gd name="connsiteX263" fmla="*/ 99470 w 2351866"/>
              <a:gd name="connsiteY263" fmla="*/ 619986 h 2253343"/>
              <a:gd name="connsiteX264" fmla="*/ 68549 w 2351866"/>
              <a:gd name="connsiteY264" fmla="*/ 668052 h 2253343"/>
              <a:gd name="connsiteX265" fmla="*/ 70915 w 2351866"/>
              <a:gd name="connsiteY265" fmla="*/ 725978 h 2253343"/>
              <a:gd name="connsiteX266" fmla="*/ 111907 w 2351866"/>
              <a:gd name="connsiteY266" fmla="*/ 749879 h 2253343"/>
              <a:gd name="connsiteX267" fmla="*/ 108962 w 2351866"/>
              <a:gd name="connsiteY267" fmla="*/ 791108 h 2253343"/>
              <a:gd name="connsiteX268" fmla="*/ 48592 w 2351866"/>
              <a:gd name="connsiteY268" fmla="*/ 751351 h 2253343"/>
              <a:gd name="connsiteX269" fmla="*/ 36812 w 2351866"/>
              <a:gd name="connsiteY269" fmla="*/ 716012 h 2253343"/>
              <a:gd name="connsiteX270" fmla="*/ 44173 w 2351866"/>
              <a:gd name="connsiteY270" fmla="*/ 690981 h 2253343"/>
              <a:gd name="connsiteX271" fmla="*/ 0 w 2351866"/>
              <a:gd name="connsiteY271" fmla="*/ 632082 h 2253343"/>
              <a:gd name="connsiteX272" fmla="*/ 0 w 2351866"/>
              <a:gd name="connsiteY272" fmla="*/ 595271 h 2253343"/>
              <a:gd name="connsiteX273" fmla="*/ 60371 w 2351866"/>
              <a:gd name="connsiteY273" fmla="*/ 602633 h 2253343"/>
              <a:gd name="connsiteX274" fmla="*/ 60423 w 2351866"/>
              <a:gd name="connsiteY274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55131 w 2351866"/>
              <a:gd name="connsiteY78" fmla="*/ 657225 h 2253343"/>
              <a:gd name="connsiteX79" fmla="*/ 1219752 w 2351866"/>
              <a:gd name="connsiteY79" fmla="*/ 702129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00010 w 2351866"/>
              <a:gd name="connsiteY96" fmla="*/ 945696 h 2253343"/>
              <a:gd name="connsiteX97" fmla="*/ 1154438 w 2351866"/>
              <a:gd name="connsiteY97" fmla="*/ 952500 h 2253343"/>
              <a:gd name="connsiteX98" fmla="*/ 1148995 w 2351866"/>
              <a:gd name="connsiteY98" fmla="*/ 974272 h 2253343"/>
              <a:gd name="connsiteX99" fmla="*/ 1119059 w 2351866"/>
              <a:gd name="connsiteY99" fmla="*/ 979714 h 2253343"/>
              <a:gd name="connsiteX100" fmla="*/ 1074155 w 2351866"/>
              <a:gd name="connsiteY100" fmla="*/ 978354 h 2253343"/>
              <a:gd name="connsiteX101" fmla="*/ 1025170 w 2351866"/>
              <a:gd name="connsiteY101" fmla="*/ 991962 h 2253343"/>
              <a:gd name="connsiteX102" fmla="*/ 1014284 w 2351866"/>
              <a:gd name="connsiteY102" fmla="*/ 952500 h 2253343"/>
              <a:gd name="connsiteX103" fmla="*/ 1040138 w 2351866"/>
              <a:gd name="connsiteY103" fmla="*/ 938894 h 2253343"/>
              <a:gd name="connsiteX104" fmla="*/ 995234 w 2351866"/>
              <a:gd name="connsiteY104" fmla="*/ 903515 h 2253343"/>
              <a:gd name="connsiteX105" fmla="*/ 943527 w 2351866"/>
              <a:gd name="connsiteY105" fmla="*/ 918482 h 2253343"/>
              <a:gd name="connsiteX106" fmla="*/ 988430 w 2351866"/>
              <a:gd name="connsiteY106" fmla="*/ 976993 h 2253343"/>
              <a:gd name="connsiteX107" fmla="*/ 1014283 w 2351866"/>
              <a:gd name="connsiteY107" fmla="*/ 1039587 h 2253343"/>
              <a:gd name="connsiteX108" fmla="*/ 1085041 w 2351866"/>
              <a:gd name="connsiteY108" fmla="*/ 1034144 h 2253343"/>
              <a:gd name="connsiteX109" fmla="*/ 1114978 w 2351866"/>
              <a:gd name="connsiteY109" fmla="*/ 1049111 h 2253343"/>
              <a:gd name="connsiteX110" fmla="*/ 1148995 w 2351866"/>
              <a:gd name="connsiteY110" fmla="*/ 1099457 h 2253343"/>
              <a:gd name="connsiteX111" fmla="*/ 1197981 w 2351866"/>
              <a:gd name="connsiteY111" fmla="*/ 1149805 h 2253343"/>
              <a:gd name="connsiteX112" fmla="*/ 1270098 w 2351866"/>
              <a:gd name="connsiteY112" fmla="*/ 1187903 h 2253343"/>
              <a:gd name="connsiteX113" fmla="*/ 1350381 w 2351866"/>
              <a:gd name="connsiteY113" fmla="*/ 1213757 h 2253343"/>
              <a:gd name="connsiteX114" fmla="*/ 1350381 w 2351866"/>
              <a:gd name="connsiteY114" fmla="*/ 1262743 h 2253343"/>
              <a:gd name="connsiteX115" fmla="*/ 1350381 w 2351866"/>
              <a:gd name="connsiteY115" fmla="*/ 1328057 h 2253343"/>
              <a:gd name="connsiteX116" fmla="*/ 1350381 w 2351866"/>
              <a:gd name="connsiteY116" fmla="*/ 1366157 h 2253343"/>
              <a:gd name="connsiteX117" fmla="*/ 1350381 w 2351866"/>
              <a:gd name="connsiteY117" fmla="*/ 1404257 h 2253343"/>
              <a:gd name="connsiteX118" fmla="*/ 1388481 w 2351866"/>
              <a:gd name="connsiteY118" fmla="*/ 1426029 h 2253343"/>
              <a:gd name="connsiteX119" fmla="*/ 1421138 w 2351866"/>
              <a:gd name="connsiteY119" fmla="*/ 1458686 h 2253343"/>
              <a:gd name="connsiteX120" fmla="*/ 1421138 w 2351866"/>
              <a:gd name="connsiteY120" fmla="*/ 1507672 h 2253343"/>
              <a:gd name="connsiteX121" fmla="*/ 1377595 w 2351866"/>
              <a:gd name="connsiteY121" fmla="*/ 1496786 h 2253343"/>
              <a:gd name="connsiteX122" fmla="*/ 1350381 w 2351866"/>
              <a:gd name="connsiteY122" fmla="*/ 1453243 h 2253343"/>
              <a:gd name="connsiteX123" fmla="*/ 1323166 w 2351866"/>
              <a:gd name="connsiteY123" fmla="*/ 1431472 h 2253343"/>
              <a:gd name="connsiteX124" fmla="*/ 1317723 w 2351866"/>
              <a:gd name="connsiteY124" fmla="*/ 1393372 h 2253343"/>
              <a:gd name="connsiteX125" fmla="*/ 1290509 w 2351866"/>
              <a:gd name="connsiteY125" fmla="*/ 1393372 h 2253343"/>
              <a:gd name="connsiteX126" fmla="*/ 1288406 w 2351866"/>
              <a:gd name="connsiteY126" fmla="*/ 1350644 h 2253343"/>
              <a:gd name="connsiteX127" fmla="*/ 1269263 w 2351866"/>
              <a:gd name="connsiteY127" fmla="*/ 1330030 h 2253343"/>
              <a:gd name="connsiteX128" fmla="*/ 1220672 w 2351866"/>
              <a:gd name="connsiteY128" fmla="*/ 1310887 h 2253343"/>
              <a:gd name="connsiteX129" fmla="*/ 1154411 w 2351866"/>
              <a:gd name="connsiteY129" fmla="*/ 1315304 h 2253343"/>
              <a:gd name="connsiteX130" fmla="*/ 1268738 w 2351866"/>
              <a:gd name="connsiteY130" fmla="*/ 1436915 h 2253343"/>
              <a:gd name="connsiteX131" fmla="*/ 1268738 w 2351866"/>
              <a:gd name="connsiteY131" fmla="*/ 1513115 h 2253343"/>
              <a:gd name="connsiteX132" fmla="*/ 1268738 w 2351866"/>
              <a:gd name="connsiteY132" fmla="*/ 1572986 h 2253343"/>
              <a:gd name="connsiteX133" fmla="*/ 1257852 w 2351866"/>
              <a:gd name="connsiteY133" fmla="*/ 1649186 h 2253343"/>
              <a:gd name="connsiteX134" fmla="*/ 1236081 w 2351866"/>
              <a:gd name="connsiteY134" fmla="*/ 1665515 h 2253343"/>
              <a:gd name="connsiteX135" fmla="*/ 1197981 w 2351866"/>
              <a:gd name="connsiteY135" fmla="*/ 1621972 h 2253343"/>
              <a:gd name="connsiteX136" fmla="*/ 1170766 w 2351866"/>
              <a:gd name="connsiteY136" fmla="*/ 1589315 h 2253343"/>
              <a:gd name="connsiteX137" fmla="*/ 1148995 w 2351866"/>
              <a:gd name="connsiteY137" fmla="*/ 1562100 h 2253343"/>
              <a:gd name="connsiteX138" fmla="*/ 1132666 w 2351866"/>
              <a:gd name="connsiteY138" fmla="*/ 1518557 h 2253343"/>
              <a:gd name="connsiteX139" fmla="*/ 1121781 w 2351866"/>
              <a:gd name="connsiteY139" fmla="*/ 1485900 h 2253343"/>
              <a:gd name="connsiteX140" fmla="*/ 1083681 w 2351866"/>
              <a:gd name="connsiteY140" fmla="*/ 1485900 h 2253343"/>
              <a:gd name="connsiteX141" fmla="*/ 1051023 w 2351866"/>
              <a:gd name="connsiteY141" fmla="*/ 1513115 h 2253343"/>
              <a:gd name="connsiteX142" fmla="*/ 1023809 w 2351866"/>
              <a:gd name="connsiteY142" fmla="*/ 1475015 h 2253343"/>
              <a:gd name="connsiteX143" fmla="*/ 1002038 w 2351866"/>
              <a:gd name="connsiteY143" fmla="*/ 1480457 h 2253343"/>
              <a:gd name="connsiteX144" fmla="*/ 974823 w 2351866"/>
              <a:gd name="connsiteY144" fmla="*/ 1534886 h 2253343"/>
              <a:gd name="connsiteX145" fmla="*/ 974823 w 2351866"/>
              <a:gd name="connsiteY145" fmla="*/ 1572986 h 2253343"/>
              <a:gd name="connsiteX146" fmla="*/ 980266 w 2351866"/>
              <a:gd name="connsiteY146" fmla="*/ 1621972 h 2253343"/>
              <a:gd name="connsiteX147" fmla="*/ 1018366 w 2351866"/>
              <a:gd name="connsiteY147" fmla="*/ 1627415 h 2253343"/>
              <a:gd name="connsiteX148" fmla="*/ 1045581 w 2351866"/>
              <a:gd name="connsiteY148" fmla="*/ 1638300 h 2253343"/>
              <a:gd name="connsiteX149" fmla="*/ 1067352 w 2351866"/>
              <a:gd name="connsiteY149" fmla="*/ 1681843 h 2253343"/>
              <a:gd name="connsiteX150" fmla="*/ 1045581 w 2351866"/>
              <a:gd name="connsiteY150" fmla="*/ 1719943 h 2253343"/>
              <a:gd name="connsiteX151" fmla="*/ 1002038 w 2351866"/>
              <a:gd name="connsiteY151" fmla="*/ 1736272 h 2253343"/>
              <a:gd name="connsiteX152" fmla="*/ 980266 w 2351866"/>
              <a:gd name="connsiteY152" fmla="*/ 1736272 h 2253343"/>
              <a:gd name="connsiteX153" fmla="*/ 953052 w 2351866"/>
              <a:gd name="connsiteY153" fmla="*/ 1758043 h 2253343"/>
              <a:gd name="connsiteX154" fmla="*/ 936723 w 2351866"/>
              <a:gd name="connsiteY154" fmla="*/ 1801586 h 2253343"/>
              <a:gd name="connsiteX155" fmla="*/ 909509 w 2351866"/>
              <a:gd name="connsiteY155" fmla="*/ 1801586 h 2253343"/>
              <a:gd name="connsiteX156" fmla="*/ 904066 w 2351866"/>
              <a:gd name="connsiteY156" fmla="*/ 1763486 h 2253343"/>
              <a:gd name="connsiteX157" fmla="*/ 904066 w 2351866"/>
              <a:gd name="connsiteY157" fmla="*/ 1730829 h 2253343"/>
              <a:gd name="connsiteX158" fmla="*/ 844195 w 2351866"/>
              <a:gd name="connsiteY158" fmla="*/ 1692729 h 2253343"/>
              <a:gd name="connsiteX159" fmla="*/ 811538 w 2351866"/>
              <a:gd name="connsiteY159" fmla="*/ 1660072 h 2253343"/>
              <a:gd name="connsiteX160" fmla="*/ 800652 w 2351866"/>
              <a:gd name="connsiteY160" fmla="*/ 1681843 h 2253343"/>
              <a:gd name="connsiteX161" fmla="*/ 806095 w 2351866"/>
              <a:gd name="connsiteY161" fmla="*/ 1741715 h 2253343"/>
              <a:gd name="connsiteX162" fmla="*/ 844195 w 2351866"/>
              <a:gd name="connsiteY162" fmla="*/ 1828800 h 2253343"/>
              <a:gd name="connsiteX163" fmla="*/ 855081 w 2351866"/>
              <a:gd name="connsiteY163" fmla="*/ 1899557 h 2253343"/>
              <a:gd name="connsiteX164" fmla="*/ 860523 w 2351866"/>
              <a:gd name="connsiteY164" fmla="*/ 1953986 h 2253343"/>
              <a:gd name="connsiteX165" fmla="*/ 865966 w 2351866"/>
              <a:gd name="connsiteY165" fmla="*/ 1997529 h 2253343"/>
              <a:gd name="connsiteX166" fmla="*/ 904066 w 2351866"/>
              <a:gd name="connsiteY166" fmla="*/ 2046515 h 2253343"/>
              <a:gd name="connsiteX167" fmla="*/ 904066 w 2351866"/>
              <a:gd name="connsiteY167" fmla="*/ 2117272 h 2253343"/>
              <a:gd name="connsiteX168" fmla="*/ 898623 w 2351866"/>
              <a:gd name="connsiteY168" fmla="*/ 2171700 h 2253343"/>
              <a:gd name="connsiteX169" fmla="*/ 860523 w 2351866"/>
              <a:gd name="connsiteY169" fmla="*/ 2231572 h 2253343"/>
              <a:gd name="connsiteX170" fmla="*/ 806095 w 2351866"/>
              <a:gd name="connsiteY170" fmla="*/ 2253343 h 2253343"/>
              <a:gd name="connsiteX171" fmla="*/ 784323 w 2351866"/>
              <a:gd name="connsiteY171" fmla="*/ 2253343 h 2253343"/>
              <a:gd name="connsiteX172" fmla="*/ 784323 w 2351866"/>
              <a:gd name="connsiteY172" fmla="*/ 2171700 h 2253343"/>
              <a:gd name="connsiteX173" fmla="*/ 795209 w 2351866"/>
              <a:gd name="connsiteY173" fmla="*/ 2111829 h 2253343"/>
              <a:gd name="connsiteX174" fmla="*/ 795209 w 2351866"/>
              <a:gd name="connsiteY174" fmla="*/ 2057400 h 2253343"/>
              <a:gd name="connsiteX175" fmla="*/ 762552 w 2351866"/>
              <a:gd name="connsiteY175" fmla="*/ 2013857 h 2253343"/>
              <a:gd name="connsiteX176" fmla="*/ 762552 w 2351866"/>
              <a:gd name="connsiteY176" fmla="*/ 1970315 h 2253343"/>
              <a:gd name="connsiteX177" fmla="*/ 719009 w 2351866"/>
              <a:gd name="connsiteY177" fmla="*/ 1970315 h 2253343"/>
              <a:gd name="connsiteX178" fmla="*/ 702681 w 2351866"/>
              <a:gd name="connsiteY178" fmla="*/ 1970315 h 2253343"/>
              <a:gd name="connsiteX179" fmla="*/ 686352 w 2351866"/>
              <a:gd name="connsiteY179" fmla="*/ 2024743 h 2253343"/>
              <a:gd name="connsiteX180" fmla="*/ 686352 w 2351866"/>
              <a:gd name="connsiteY180" fmla="*/ 2062843 h 2253343"/>
              <a:gd name="connsiteX181" fmla="*/ 653695 w 2351866"/>
              <a:gd name="connsiteY181" fmla="*/ 2117272 h 2253343"/>
              <a:gd name="connsiteX182" fmla="*/ 653695 w 2351866"/>
              <a:gd name="connsiteY182" fmla="*/ 2133600 h 2253343"/>
              <a:gd name="connsiteX183" fmla="*/ 615595 w 2351866"/>
              <a:gd name="connsiteY183" fmla="*/ 2111829 h 2253343"/>
              <a:gd name="connsiteX184" fmla="*/ 615595 w 2351866"/>
              <a:gd name="connsiteY184" fmla="*/ 2062843 h 2253343"/>
              <a:gd name="connsiteX185" fmla="*/ 615595 w 2351866"/>
              <a:gd name="connsiteY185" fmla="*/ 2013857 h 2253343"/>
              <a:gd name="connsiteX186" fmla="*/ 615595 w 2351866"/>
              <a:gd name="connsiteY186" fmla="*/ 1975757 h 2253343"/>
              <a:gd name="connsiteX187" fmla="*/ 610152 w 2351866"/>
              <a:gd name="connsiteY187" fmla="*/ 1921329 h 2253343"/>
              <a:gd name="connsiteX188" fmla="*/ 604709 w 2351866"/>
              <a:gd name="connsiteY188" fmla="*/ 1877786 h 2253343"/>
              <a:gd name="connsiteX189" fmla="*/ 582938 w 2351866"/>
              <a:gd name="connsiteY189" fmla="*/ 1856015 h 2253343"/>
              <a:gd name="connsiteX190" fmla="*/ 528509 w 2351866"/>
              <a:gd name="connsiteY190" fmla="*/ 1856015 h 2253343"/>
              <a:gd name="connsiteX191" fmla="*/ 517623 w 2351866"/>
              <a:gd name="connsiteY191" fmla="*/ 1921329 h 2253343"/>
              <a:gd name="connsiteX192" fmla="*/ 512181 w 2351866"/>
              <a:gd name="connsiteY192" fmla="*/ 1959429 h 2253343"/>
              <a:gd name="connsiteX193" fmla="*/ 506738 w 2351866"/>
              <a:gd name="connsiteY193" fmla="*/ 2008415 h 2253343"/>
              <a:gd name="connsiteX194" fmla="*/ 479523 w 2351866"/>
              <a:gd name="connsiteY194" fmla="*/ 1981200 h 2253343"/>
              <a:gd name="connsiteX195" fmla="*/ 446866 w 2351866"/>
              <a:gd name="connsiteY195" fmla="*/ 1937657 h 2253343"/>
              <a:gd name="connsiteX196" fmla="*/ 408766 w 2351866"/>
              <a:gd name="connsiteY196" fmla="*/ 1872343 h 2253343"/>
              <a:gd name="connsiteX197" fmla="*/ 381552 w 2351866"/>
              <a:gd name="connsiteY197" fmla="*/ 1828800 h 2253343"/>
              <a:gd name="connsiteX198" fmla="*/ 376109 w 2351866"/>
              <a:gd name="connsiteY198" fmla="*/ 1801586 h 2253343"/>
              <a:gd name="connsiteX199" fmla="*/ 376109 w 2351866"/>
              <a:gd name="connsiteY199" fmla="*/ 1768929 h 2253343"/>
              <a:gd name="connsiteX200" fmla="*/ 376109 w 2351866"/>
              <a:gd name="connsiteY200" fmla="*/ 1725386 h 2253343"/>
              <a:gd name="connsiteX201" fmla="*/ 419652 w 2351866"/>
              <a:gd name="connsiteY201" fmla="*/ 1709057 h 2253343"/>
              <a:gd name="connsiteX202" fmla="*/ 446866 w 2351866"/>
              <a:gd name="connsiteY202" fmla="*/ 1681843 h 2253343"/>
              <a:gd name="connsiteX203" fmla="*/ 446866 w 2351866"/>
              <a:gd name="connsiteY203" fmla="*/ 1627415 h 2253343"/>
              <a:gd name="connsiteX204" fmla="*/ 403323 w 2351866"/>
              <a:gd name="connsiteY204" fmla="*/ 1562100 h 2253343"/>
              <a:gd name="connsiteX205" fmla="*/ 359781 w 2351866"/>
              <a:gd name="connsiteY205" fmla="*/ 1534886 h 2253343"/>
              <a:gd name="connsiteX206" fmla="*/ 359781 w 2351866"/>
              <a:gd name="connsiteY206" fmla="*/ 1496786 h 2253343"/>
              <a:gd name="connsiteX207" fmla="*/ 332566 w 2351866"/>
              <a:gd name="connsiteY207" fmla="*/ 1458686 h 2253343"/>
              <a:gd name="connsiteX208" fmla="*/ 310795 w 2351866"/>
              <a:gd name="connsiteY208" fmla="*/ 1447800 h 2253343"/>
              <a:gd name="connsiteX209" fmla="*/ 321681 w 2351866"/>
              <a:gd name="connsiteY209" fmla="*/ 1409700 h 2253343"/>
              <a:gd name="connsiteX210" fmla="*/ 359781 w 2351866"/>
              <a:gd name="connsiteY210" fmla="*/ 1398815 h 2253343"/>
              <a:gd name="connsiteX211" fmla="*/ 392438 w 2351866"/>
              <a:gd name="connsiteY211" fmla="*/ 1344386 h 2253343"/>
              <a:gd name="connsiteX212" fmla="*/ 392438 w 2351866"/>
              <a:gd name="connsiteY212" fmla="*/ 1322615 h 2253343"/>
              <a:gd name="connsiteX213" fmla="*/ 435981 w 2351866"/>
              <a:gd name="connsiteY213" fmla="*/ 1322615 h 2253343"/>
              <a:gd name="connsiteX214" fmla="*/ 457752 w 2351866"/>
              <a:gd name="connsiteY214" fmla="*/ 1322615 h 2253343"/>
              <a:gd name="connsiteX215" fmla="*/ 479523 w 2351866"/>
              <a:gd name="connsiteY215" fmla="*/ 1322615 h 2253343"/>
              <a:gd name="connsiteX216" fmla="*/ 512181 w 2351866"/>
              <a:gd name="connsiteY216" fmla="*/ 1317172 h 2253343"/>
              <a:gd name="connsiteX217" fmla="*/ 539395 w 2351866"/>
              <a:gd name="connsiteY217" fmla="*/ 1295400 h 2253343"/>
              <a:gd name="connsiteX218" fmla="*/ 593823 w 2351866"/>
              <a:gd name="connsiteY218" fmla="*/ 1295400 h 2253343"/>
              <a:gd name="connsiteX219" fmla="*/ 719009 w 2351866"/>
              <a:gd name="connsiteY219" fmla="*/ 1355272 h 2253343"/>
              <a:gd name="connsiteX220" fmla="*/ 833309 w 2351866"/>
              <a:gd name="connsiteY220" fmla="*/ 1415143 h 2253343"/>
              <a:gd name="connsiteX221" fmla="*/ 844195 w 2351866"/>
              <a:gd name="connsiteY221" fmla="*/ 1453243 h 2253343"/>
              <a:gd name="connsiteX222" fmla="*/ 898623 w 2351866"/>
              <a:gd name="connsiteY222" fmla="*/ 1436915 h 2253343"/>
              <a:gd name="connsiteX223" fmla="*/ 936723 w 2351866"/>
              <a:gd name="connsiteY223" fmla="*/ 1409700 h 2253343"/>
              <a:gd name="connsiteX224" fmla="*/ 947609 w 2351866"/>
              <a:gd name="connsiteY224" fmla="*/ 1393372 h 2253343"/>
              <a:gd name="connsiteX225" fmla="*/ 871409 w 2351866"/>
              <a:gd name="connsiteY225" fmla="*/ 1366157 h 2253343"/>
              <a:gd name="connsiteX226" fmla="*/ 838752 w 2351866"/>
              <a:gd name="connsiteY226" fmla="*/ 1344386 h 2253343"/>
              <a:gd name="connsiteX227" fmla="*/ 838752 w 2351866"/>
              <a:gd name="connsiteY227" fmla="*/ 1295400 h 2253343"/>
              <a:gd name="connsiteX228" fmla="*/ 795209 w 2351866"/>
              <a:gd name="connsiteY228" fmla="*/ 1311729 h 2253343"/>
              <a:gd name="connsiteX229" fmla="*/ 778881 w 2351866"/>
              <a:gd name="connsiteY229" fmla="*/ 1295400 h 2253343"/>
              <a:gd name="connsiteX230" fmla="*/ 724452 w 2351866"/>
              <a:gd name="connsiteY230" fmla="*/ 1300843 h 2253343"/>
              <a:gd name="connsiteX231" fmla="*/ 697238 w 2351866"/>
              <a:gd name="connsiteY231" fmla="*/ 1317172 h 2253343"/>
              <a:gd name="connsiteX232" fmla="*/ 648252 w 2351866"/>
              <a:gd name="connsiteY232" fmla="*/ 1311729 h 2253343"/>
              <a:gd name="connsiteX233" fmla="*/ 615595 w 2351866"/>
              <a:gd name="connsiteY233" fmla="*/ 1279072 h 2253343"/>
              <a:gd name="connsiteX234" fmla="*/ 577495 w 2351866"/>
              <a:gd name="connsiteY234" fmla="*/ 1279072 h 2253343"/>
              <a:gd name="connsiteX235" fmla="*/ 539395 w 2351866"/>
              <a:gd name="connsiteY235" fmla="*/ 1268186 h 2253343"/>
              <a:gd name="connsiteX236" fmla="*/ 506738 w 2351866"/>
              <a:gd name="connsiteY236" fmla="*/ 1284515 h 2253343"/>
              <a:gd name="connsiteX237" fmla="*/ 495852 w 2351866"/>
              <a:gd name="connsiteY237" fmla="*/ 1300843 h 2253343"/>
              <a:gd name="connsiteX238" fmla="*/ 452309 w 2351866"/>
              <a:gd name="connsiteY238" fmla="*/ 1300843 h 2253343"/>
              <a:gd name="connsiteX239" fmla="*/ 441423 w 2351866"/>
              <a:gd name="connsiteY239" fmla="*/ 1273629 h 2253343"/>
              <a:gd name="connsiteX240" fmla="*/ 403323 w 2351866"/>
              <a:gd name="connsiteY240" fmla="*/ 1273629 h 2253343"/>
              <a:gd name="connsiteX241" fmla="*/ 370666 w 2351866"/>
              <a:gd name="connsiteY241" fmla="*/ 1273629 h 2253343"/>
              <a:gd name="connsiteX242" fmla="*/ 343452 w 2351866"/>
              <a:gd name="connsiteY242" fmla="*/ 1284515 h 2253343"/>
              <a:gd name="connsiteX243" fmla="*/ 332566 w 2351866"/>
              <a:gd name="connsiteY243" fmla="*/ 1268186 h 2253343"/>
              <a:gd name="connsiteX244" fmla="*/ 332566 w 2351866"/>
              <a:gd name="connsiteY244" fmla="*/ 1230086 h 2253343"/>
              <a:gd name="connsiteX245" fmla="*/ 316238 w 2351866"/>
              <a:gd name="connsiteY245" fmla="*/ 1208315 h 2253343"/>
              <a:gd name="connsiteX246" fmla="*/ 316238 w 2351866"/>
              <a:gd name="connsiteY246" fmla="*/ 1186543 h 2253343"/>
              <a:gd name="connsiteX247" fmla="*/ 316238 w 2351866"/>
              <a:gd name="connsiteY247" fmla="*/ 1143000 h 2253343"/>
              <a:gd name="connsiteX248" fmla="*/ 289023 w 2351866"/>
              <a:gd name="connsiteY248" fmla="*/ 1132115 h 2253343"/>
              <a:gd name="connsiteX249" fmla="*/ 261809 w 2351866"/>
              <a:gd name="connsiteY249" fmla="*/ 1132115 h 2253343"/>
              <a:gd name="connsiteX250" fmla="*/ 223709 w 2351866"/>
              <a:gd name="connsiteY250" fmla="*/ 1175657 h 2253343"/>
              <a:gd name="connsiteX251" fmla="*/ 201938 w 2351866"/>
              <a:gd name="connsiteY251" fmla="*/ 1175657 h 2253343"/>
              <a:gd name="connsiteX252" fmla="*/ 201938 w 2351866"/>
              <a:gd name="connsiteY252" fmla="*/ 1126672 h 2253343"/>
              <a:gd name="connsiteX253" fmla="*/ 201938 w 2351866"/>
              <a:gd name="connsiteY253" fmla="*/ 1050472 h 2253343"/>
              <a:gd name="connsiteX254" fmla="*/ 207381 w 2351866"/>
              <a:gd name="connsiteY254" fmla="*/ 1012372 h 2253343"/>
              <a:gd name="connsiteX255" fmla="*/ 240038 w 2351866"/>
              <a:gd name="connsiteY255" fmla="*/ 974272 h 2253343"/>
              <a:gd name="connsiteX256" fmla="*/ 256366 w 2351866"/>
              <a:gd name="connsiteY256" fmla="*/ 936172 h 2253343"/>
              <a:gd name="connsiteX257" fmla="*/ 218266 w 2351866"/>
              <a:gd name="connsiteY257" fmla="*/ 876300 h 2253343"/>
              <a:gd name="connsiteX258" fmla="*/ 174723 w 2351866"/>
              <a:gd name="connsiteY258" fmla="*/ 827315 h 2253343"/>
              <a:gd name="connsiteX259" fmla="*/ 147509 w 2351866"/>
              <a:gd name="connsiteY259" fmla="*/ 800100 h 2253343"/>
              <a:gd name="connsiteX260" fmla="*/ 162550 w 2351866"/>
              <a:gd name="connsiteY260" fmla="*/ 727949 h 2253343"/>
              <a:gd name="connsiteX261" fmla="*/ 149482 w 2351866"/>
              <a:gd name="connsiteY261" fmla="*/ 686011 h 2253343"/>
              <a:gd name="connsiteX262" fmla="*/ 118743 w 2351866"/>
              <a:gd name="connsiteY262" fmla="*/ 656483 h 2253343"/>
              <a:gd name="connsiteX263" fmla="*/ 99470 w 2351866"/>
              <a:gd name="connsiteY263" fmla="*/ 619986 h 2253343"/>
              <a:gd name="connsiteX264" fmla="*/ 68549 w 2351866"/>
              <a:gd name="connsiteY264" fmla="*/ 668052 h 2253343"/>
              <a:gd name="connsiteX265" fmla="*/ 70915 w 2351866"/>
              <a:gd name="connsiteY265" fmla="*/ 725978 h 2253343"/>
              <a:gd name="connsiteX266" fmla="*/ 111907 w 2351866"/>
              <a:gd name="connsiteY266" fmla="*/ 749879 h 2253343"/>
              <a:gd name="connsiteX267" fmla="*/ 108962 w 2351866"/>
              <a:gd name="connsiteY267" fmla="*/ 791108 h 2253343"/>
              <a:gd name="connsiteX268" fmla="*/ 48592 w 2351866"/>
              <a:gd name="connsiteY268" fmla="*/ 751351 h 2253343"/>
              <a:gd name="connsiteX269" fmla="*/ 36812 w 2351866"/>
              <a:gd name="connsiteY269" fmla="*/ 716012 h 2253343"/>
              <a:gd name="connsiteX270" fmla="*/ 44173 w 2351866"/>
              <a:gd name="connsiteY270" fmla="*/ 690981 h 2253343"/>
              <a:gd name="connsiteX271" fmla="*/ 0 w 2351866"/>
              <a:gd name="connsiteY271" fmla="*/ 632082 h 2253343"/>
              <a:gd name="connsiteX272" fmla="*/ 0 w 2351866"/>
              <a:gd name="connsiteY272" fmla="*/ 595271 h 2253343"/>
              <a:gd name="connsiteX273" fmla="*/ 60371 w 2351866"/>
              <a:gd name="connsiteY273" fmla="*/ 602633 h 2253343"/>
              <a:gd name="connsiteX274" fmla="*/ 60423 w 2351866"/>
              <a:gd name="connsiteY274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85066 w 2351866"/>
              <a:gd name="connsiteY77" fmla="*/ 696686 h 2253343"/>
              <a:gd name="connsiteX78" fmla="*/ 1255131 w 2351866"/>
              <a:gd name="connsiteY78" fmla="*/ 657225 h 2253343"/>
              <a:gd name="connsiteX79" fmla="*/ 1189816 w 2351866"/>
              <a:gd name="connsiteY79" fmla="*/ 646340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00010 w 2351866"/>
              <a:gd name="connsiteY96" fmla="*/ 945696 h 2253343"/>
              <a:gd name="connsiteX97" fmla="*/ 1154438 w 2351866"/>
              <a:gd name="connsiteY97" fmla="*/ 952500 h 2253343"/>
              <a:gd name="connsiteX98" fmla="*/ 1148995 w 2351866"/>
              <a:gd name="connsiteY98" fmla="*/ 974272 h 2253343"/>
              <a:gd name="connsiteX99" fmla="*/ 1119059 w 2351866"/>
              <a:gd name="connsiteY99" fmla="*/ 979714 h 2253343"/>
              <a:gd name="connsiteX100" fmla="*/ 1074155 w 2351866"/>
              <a:gd name="connsiteY100" fmla="*/ 978354 h 2253343"/>
              <a:gd name="connsiteX101" fmla="*/ 1025170 w 2351866"/>
              <a:gd name="connsiteY101" fmla="*/ 991962 h 2253343"/>
              <a:gd name="connsiteX102" fmla="*/ 1014284 w 2351866"/>
              <a:gd name="connsiteY102" fmla="*/ 952500 h 2253343"/>
              <a:gd name="connsiteX103" fmla="*/ 1040138 w 2351866"/>
              <a:gd name="connsiteY103" fmla="*/ 938894 h 2253343"/>
              <a:gd name="connsiteX104" fmla="*/ 995234 w 2351866"/>
              <a:gd name="connsiteY104" fmla="*/ 903515 h 2253343"/>
              <a:gd name="connsiteX105" fmla="*/ 943527 w 2351866"/>
              <a:gd name="connsiteY105" fmla="*/ 918482 h 2253343"/>
              <a:gd name="connsiteX106" fmla="*/ 988430 w 2351866"/>
              <a:gd name="connsiteY106" fmla="*/ 976993 h 2253343"/>
              <a:gd name="connsiteX107" fmla="*/ 1014283 w 2351866"/>
              <a:gd name="connsiteY107" fmla="*/ 1039587 h 2253343"/>
              <a:gd name="connsiteX108" fmla="*/ 1085041 w 2351866"/>
              <a:gd name="connsiteY108" fmla="*/ 1034144 h 2253343"/>
              <a:gd name="connsiteX109" fmla="*/ 1114978 w 2351866"/>
              <a:gd name="connsiteY109" fmla="*/ 1049111 h 2253343"/>
              <a:gd name="connsiteX110" fmla="*/ 1148995 w 2351866"/>
              <a:gd name="connsiteY110" fmla="*/ 1099457 h 2253343"/>
              <a:gd name="connsiteX111" fmla="*/ 1197981 w 2351866"/>
              <a:gd name="connsiteY111" fmla="*/ 1149805 h 2253343"/>
              <a:gd name="connsiteX112" fmla="*/ 1270098 w 2351866"/>
              <a:gd name="connsiteY112" fmla="*/ 1187903 h 2253343"/>
              <a:gd name="connsiteX113" fmla="*/ 1350381 w 2351866"/>
              <a:gd name="connsiteY113" fmla="*/ 1213757 h 2253343"/>
              <a:gd name="connsiteX114" fmla="*/ 1350381 w 2351866"/>
              <a:gd name="connsiteY114" fmla="*/ 1262743 h 2253343"/>
              <a:gd name="connsiteX115" fmla="*/ 1350381 w 2351866"/>
              <a:gd name="connsiteY115" fmla="*/ 1328057 h 2253343"/>
              <a:gd name="connsiteX116" fmla="*/ 1350381 w 2351866"/>
              <a:gd name="connsiteY116" fmla="*/ 1366157 h 2253343"/>
              <a:gd name="connsiteX117" fmla="*/ 1350381 w 2351866"/>
              <a:gd name="connsiteY117" fmla="*/ 1404257 h 2253343"/>
              <a:gd name="connsiteX118" fmla="*/ 1388481 w 2351866"/>
              <a:gd name="connsiteY118" fmla="*/ 1426029 h 2253343"/>
              <a:gd name="connsiteX119" fmla="*/ 1421138 w 2351866"/>
              <a:gd name="connsiteY119" fmla="*/ 1458686 h 2253343"/>
              <a:gd name="connsiteX120" fmla="*/ 1421138 w 2351866"/>
              <a:gd name="connsiteY120" fmla="*/ 1507672 h 2253343"/>
              <a:gd name="connsiteX121" fmla="*/ 1377595 w 2351866"/>
              <a:gd name="connsiteY121" fmla="*/ 1496786 h 2253343"/>
              <a:gd name="connsiteX122" fmla="*/ 1350381 w 2351866"/>
              <a:gd name="connsiteY122" fmla="*/ 1453243 h 2253343"/>
              <a:gd name="connsiteX123" fmla="*/ 1323166 w 2351866"/>
              <a:gd name="connsiteY123" fmla="*/ 1431472 h 2253343"/>
              <a:gd name="connsiteX124" fmla="*/ 1317723 w 2351866"/>
              <a:gd name="connsiteY124" fmla="*/ 1393372 h 2253343"/>
              <a:gd name="connsiteX125" fmla="*/ 1290509 w 2351866"/>
              <a:gd name="connsiteY125" fmla="*/ 1393372 h 2253343"/>
              <a:gd name="connsiteX126" fmla="*/ 1288406 w 2351866"/>
              <a:gd name="connsiteY126" fmla="*/ 1350644 h 2253343"/>
              <a:gd name="connsiteX127" fmla="*/ 1269263 w 2351866"/>
              <a:gd name="connsiteY127" fmla="*/ 1330030 h 2253343"/>
              <a:gd name="connsiteX128" fmla="*/ 1220672 w 2351866"/>
              <a:gd name="connsiteY128" fmla="*/ 1310887 h 2253343"/>
              <a:gd name="connsiteX129" fmla="*/ 1154411 w 2351866"/>
              <a:gd name="connsiteY129" fmla="*/ 1315304 h 2253343"/>
              <a:gd name="connsiteX130" fmla="*/ 1268738 w 2351866"/>
              <a:gd name="connsiteY130" fmla="*/ 1436915 h 2253343"/>
              <a:gd name="connsiteX131" fmla="*/ 1268738 w 2351866"/>
              <a:gd name="connsiteY131" fmla="*/ 1513115 h 2253343"/>
              <a:gd name="connsiteX132" fmla="*/ 1268738 w 2351866"/>
              <a:gd name="connsiteY132" fmla="*/ 1572986 h 2253343"/>
              <a:gd name="connsiteX133" fmla="*/ 1257852 w 2351866"/>
              <a:gd name="connsiteY133" fmla="*/ 1649186 h 2253343"/>
              <a:gd name="connsiteX134" fmla="*/ 1236081 w 2351866"/>
              <a:gd name="connsiteY134" fmla="*/ 1665515 h 2253343"/>
              <a:gd name="connsiteX135" fmla="*/ 1197981 w 2351866"/>
              <a:gd name="connsiteY135" fmla="*/ 1621972 h 2253343"/>
              <a:gd name="connsiteX136" fmla="*/ 1170766 w 2351866"/>
              <a:gd name="connsiteY136" fmla="*/ 1589315 h 2253343"/>
              <a:gd name="connsiteX137" fmla="*/ 1148995 w 2351866"/>
              <a:gd name="connsiteY137" fmla="*/ 1562100 h 2253343"/>
              <a:gd name="connsiteX138" fmla="*/ 1132666 w 2351866"/>
              <a:gd name="connsiteY138" fmla="*/ 1518557 h 2253343"/>
              <a:gd name="connsiteX139" fmla="*/ 1121781 w 2351866"/>
              <a:gd name="connsiteY139" fmla="*/ 1485900 h 2253343"/>
              <a:gd name="connsiteX140" fmla="*/ 1083681 w 2351866"/>
              <a:gd name="connsiteY140" fmla="*/ 1485900 h 2253343"/>
              <a:gd name="connsiteX141" fmla="*/ 1051023 w 2351866"/>
              <a:gd name="connsiteY141" fmla="*/ 1513115 h 2253343"/>
              <a:gd name="connsiteX142" fmla="*/ 1023809 w 2351866"/>
              <a:gd name="connsiteY142" fmla="*/ 1475015 h 2253343"/>
              <a:gd name="connsiteX143" fmla="*/ 1002038 w 2351866"/>
              <a:gd name="connsiteY143" fmla="*/ 1480457 h 2253343"/>
              <a:gd name="connsiteX144" fmla="*/ 974823 w 2351866"/>
              <a:gd name="connsiteY144" fmla="*/ 1534886 h 2253343"/>
              <a:gd name="connsiteX145" fmla="*/ 974823 w 2351866"/>
              <a:gd name="connsiteY145" fmla="*/ 1572986 h 2253343"/>
              <a:gd name="connsiteX146" fmla="*/ 980266 w 2351866"/>
              <a:gd name="connsiteY146" fmla="*/ 1621972 h 2253343"/>
              <a:gd name="connsiteX147" fmla="*/ 1018366 w 2351866"/>
              <a:gd name="connsiteY147" fmla="*/ 1627415 h 2253343"/>
              <a:gd name="connsiteX148" fmla="*/ 1045581 w 2351866"/>
              <a:gd name="connsiteY148" fmla="*/ 1638300 h 2253343"/>
              <a:gd name="connsiteX149" fmla="*/ 1067352 w 2351866"/>
              <a:gd name="connsiteY149" fmla="*/ 1681843 h 2253343"/>
              <a:gd name="connsiteX150" fmla="*/ 1045581 w 2351866"/>
              <a:gd name="connsiteY150" fmla="*/ 1719943 h 2253343"/>
              <a:gd name="connsiteX151" fmla="*/ 1002038 w 2351866"/>
              <a:gd name="connsiteY151" fmla="*/ 1736272 h 2253343"/>
              <a:gd name="connsiteX152" fmla="*/ 980266 w 2351866"/>
              <a:gd name="connsiteY152" fmla="*/ 1736272 h 2253343"/>
              <a:gd name="connsiteX153" fmla="*/ 953052 w 2351866"/>
              <a:gd name="connsiteY153" fmla="*/ 1758043 h 2253343"/>
              <a:gd name="connsiteX154" fmla="*/ 936723 w 2351866"/>
              <a:gd name="connsiteY154" fmla="*/ 1801586 h 2253343"/>
              <a:gd name="connsiteX155" fmla="*/ 909509 w 2351866"/>
              <a:gd name="connsiteY155" fmla="*/ 1801586 h 2253343"/>
              <a:gd name="connsiteX156" fmla="*/ 904066 w 2351866"/>
              <a:gd name="connsiteY156" fmla="*/ 1763486 h 2253343"/>
              <a:gd name="connsiteX157" fmla="*/ 904066 w 2351866"/>
              <a:gd name="connsiteY157" fmla="*/ 1730829 h 2253343"/>
              <a:gd name="connsiteX158" fmla="*/ 844195 w 2351866"/>
              <a:gd name="connsiteY158" fmla="*/ 1692729 h 2253343"/>
              <a:gd name="connsiteX159" fmla="*/ 811538 w 2351866"/>
              <a:gd name="connsiteY159" fmla="*/ 1660072 h 2253343"/>
              <a:gd name="connsiteX160" fmla="*/ 800652 w 2351866"/>
              <a:gd name="connsiteY160" fmla="*/ 1681843 h 2253343"/>
              <a:gd name="connsiteX161" fmla="*/ 806095 w 2351866"/>
              <a:gd name="connsiteY161" fmla="*/ 1741715 h 2253343"/>
              <a:gd name="connsiteX162" fmla="*/ 844195 w 2351866"/>
              <a:gd name="connsiteY162" fmla="*/ 1828800 h 2253343"/>
              <a:gd name="connsiteX163" fmla="*/ 855081 w 2351866"/>
              <a:gd name="connsiteY163" fmla="*/ 1899557 h 2253343"/>
              <a:gd name="connsiteX164" fmla="*/ 860523 w 2351866"/>
              <a:gd name="connsiteY164" fmla="*/ 1953986 h 2253343"/>
              <a:gd name="connsiteX165" fmla="*/ 865966 w 2351866"/>
              <a:gd name="connsiteY165" fmla="*/ 1997529 h 2253343"/>
              <a:gd name="connsiteX166" fmla="*/ 904066 w 2351866"/>
              <a:gd name="connsiteY166" fmla="*/ 2046515 h 2253343"/>
              <a:gd name="connsiteX167" fmla="*/ 904066 w 2351866"/>
              <a:gd name="connsiteY167" fmla="*/ 2117272 h 2253343"/>
              <a:gd name="connsiteX168" fmla="*/ 898623 w 2351866"/>
              <a:gd name="connsiteY168" fmla="*/ 2171700 h 2253343"/>
              <a:gd name="connsiteX169" fmla="*/ 860523 w 2351866"/>
              <a:gd name="connsiteY169" fmla="*/ 2231572 h 2253343"/>
              <a:gd name="connsiteX170" fmla="*/ 806095 w 2351866"/>
              <a:gd name="connsiteY170" fmla="*/ 2253343 h 2253343"/>
              <a:gd name="connsiteX171" fmla="*/ 784323 w 2351866"/>
              <a:gd name="connsiteY171" fmla="*/ 2253343 h 2253343"/>
              <a:gd name="connsiteX172" fmla="*/ 784323 w 2351866"/>
              <a:gd name="connsiteY172" fmla="*/ 2171700 h 2253343"/>
              <a:gd name="connsiteX173" fmla="*/ 795209 w 2351866"/>
              <a:gd name="connsiteY173" fmla="*/ 2111829 h 2253343"/>
              <a:gd name="connsiteX174" fmla="*/ 795209 w 2351866"/>
              <a:gd name="connsiteY174" fmla="*/ 2057400 h 2253343"/>
              <a:gd name="connsiteX175" fmla="*/ 762552 w 2351866"/>
              <a:gd name="connsiteY175" fmla="*/ 2013857 h 2253343"/>
              <a:gd name="connsiteX176" fmla="*/ 762552 w 2351866"/>
              <a:gd name="connsiteY176" fmla="*/ 1970315 h 2253343"/>
              <a:gd name="connsiteX177" fmla="*/ 719009 w 2351866"/>
              <a:gd name="connsiteY177" fmla="*/ 1970315 h 2253343"/>
              <a:gd name="connsiteX178" fmla="*/ 702681 w 2351866"/>
              <a:gd name="connsiteY178" fmla="*/ 1970315 h 2253343"/>
              <a:gd name="connsiteX179" fmla="*/ 686352 w 2351866"/>
              <a:gd name="connsiteY179" fmla="*/ 2024743 h 2253343"/>
              <a:gd name="connsiteX180" fmla="*/ 686352 w 2351866"/>
              <a:gd name="connsiteY180" fmla="*/ 2062843 h 2253343"/>
              <a:gd name="connsiteX181" fmla="*/ 653695 w 2351866"/>
              <a:gd name="connsiteY181" fmla="*/ 2117272 h 2253343"/>
              <a:gd name="connsiteX182" fmla="*/ 653695 w 2351866"/>
              <a:gd name="connsiteY182" fmla="*/ 2133600 h 2253343"/>
              <a:gd name="connsiteX183" fmla="*/ 615595 w 2351866"/>
              <a:gd name="connsiteY183" fmla="*/ 2111829 h 2253343"/>
              <a:gd name="connsiteX184" fmla="*/ 615595 w 2351866"/>
              <a:gd name="connsiteY184" fmla="*/ 2062843 h 2253343"/>
              <a:gd name="connsiteX185" fmla="*/ 615595 w 2351866"/>
              <a:gd name="connsiteY185" fmla="*/ 2013857 h 2253343"/>
              <a:gd name="connsiteX186" fmla="*/ 615595 w 2351866"/>
              <a:gd name="connsiteY186" fmla="*/ 1975757 h 2253343"/>
              <a:gd name="connsiteX187" fmla="*/ 610152 w 2351866"/>
              <a:gd name="connsiteY187" fmla="*/ 1921329 h 2253343"/>
              <a:gd name="connsiteX188" fmla="*/ 604709 w 2351866"/>
              <a:gd name="connsiteY188" fmla="*/ 1877786 h 2253343"/>
              <a:gd name="connsiteX189" fmla="*/ 582938 w 2351866"/>
              <a:gd name="connsiteY189" fmla="*/ 1856015 h 2253343"/>
              <a:gd name="connsiteX190" fmla="*/ 528509 w 2351866"/>
              <a:gd name="connsiteY190" fmla="*/ 1856015 h 2253343"/>
              <a:gd name="connsiteX191" fmla="*/ 517623 w 2351866"/>
              <a:gd name="connsiteY191" fmla="*/ 1921329 h 2253343"/>
              <a:gd name="connsiteX192" fmla="*/ 512181 w 2351866"/>
              <a:gd name="connsiteY192" fmla="*/ 1959429 h 2253343"/>
              <a:gd name="connsiteX193" fmla="*/ 506738 w 2351866"/>
              <a:gd name="connsiteY193" fmla="*/ 2008415 h 2253343"/>
              <a:gd name="connsiteX194" fmla="*/ 479523 w 2351866"/>
              <a:gd name="connsiteY194" fmla="*/ 1981200 h 2253343"/>
              <a:gd name="connsiteX195" fmla="*/ 446866 w 2351866"/>
              <a:gd name="connsiteY195" fmla="*/ 1937657 h 2253343"/>
              <a:gd name="connsiteX196" fmla="*/ 408766 w 2351866"/>
              <a:gd name="connsiteY196" fmla="*/ 1872343 h 2253343"/>
              <a:gd name="connsiteX197" fmla="*/ 381552 w 2351866"/>
              <a:gd name="connsiteY197" fmla="*/ 1828800 h 2253343"/>
              <a:gd name="connsiteX198" fmla="*/ 376109 w 2351866"/>
              <a:gd name="connsiteY198" fmla="*/ 1801586 h 2253343"/>
              <a:gd name="connsiteX199" fmla="*/ 376109 w 2351866"/>
              <a:gd name="connsiteY199" fmla="*/ 1768929 h 2253343"/>
              <a:gd name="connsiteX200" fmla="*/ 376109 w 2351866"/>
              <a:gd name="connsiteY200" fmla="*/ 1725386 h 2253343"/>
              <a:gd name="connsiteX201" fmla="*/ 419652 w 2351866"/>
              <a:gd name="connsiteY201" fmla="*/ 1709057 h 2253343"/>
              <a:gd name="connsiteX202" fmla="*/ 446866 w 2351866"/>
              <a:gd name="connsiteY202" fmla="*/ 1681843 h 2253343"/>
              <a:gd name="connsiteX203" fmla="*/ 446866 w 2351866"/>
              <a:gd name="connsiteY203" fmla="*/ 1627415 h 2253343"/>
              <a:gd name="connsiteX204" fmla="*/ 403323 w 2351866"/>
              <a:gd name="connsiteY204" fmla="*/ 1562100 h 2253343"/>
              <a:gd name="connsiteX205" fmla="*/ 359781 w 2351866"/>
              <a:gd name="connsiteY205" fmla="*/ 1534886 h 2253343"/>
              <a:gd name="connsiteX206" fmla="*/ 359781 w 2351866"/>
              <a:gd name="connsiteY206" fmla="*/ 1496786 h 2253343"/>
              <a:gd name="connsiteX207" fmla="*/ 332566 w 2351866"/>
              <a:gd name="connsiteY207" fmla="*/ 1458686 h 2253343"/>
              <a:gd name="connsiteX208" fmla="*/ 310795 w 2351866"/>
              <a:gd name="connsiteY208" fmla="*/ 1447800 h 2253343"/>
              <a:gd name="connsiteX209" fmla="*/ 321681 w 2351866"/>
              <a:gd name="connsiteY209" fmla="*/ 1409700 h 2253343"/>
              <a:gd name="connsiteX210" fmla="*/ 359781 w 2351866"/>
              <a:gd name="connsiteY210" fmla="*/ 1398815 h 2253343"/>
              <a:gd name="connsiteX211" fmla="*/ 392438 w 2351866"/>
              <a:gd name="connsiteY211" fmla="*/ 1344386 h 2253343"/>
              <a:gd name="connsiteX212" fmla="*/ 392438 w 2351866"/>
              <a:gd name="connsiteY212" fmla="*/ 1322615 h 2253343"/>
              <a:gd name="connsiteX213" fmla="*/ 435981 w 2351866"/>
              <a:gd name="connsiteY213" fmla="*/ 1322615 h 2253343"/>
              <a:gd name="connsiteX214" fmla="*/ 457752 w 2351866"/>
              <a:gd name="connsiteY214" fmla="*/ 1322615 h 2253343"/>
              <a:gd name="connsiteX215" fmla="*/ 479523 w 2351866"/>
              <a:gd name="connsiteY215" fmla="*/ 1322615 h 2253343"/>
              <a:gd name="connsiteX216" fmla="*/ 512181 w 2351866"/>
              <a:gd name="connsiteY216" fmla="*/ 1317172 h 2253343"/>
              <a:gd name="connsiteX217" fmla="*/ 539395 w 2351866"/>
              <a:gd name="connsiteY217" fmla="*/ 1295400 h 2253343"/>
              <a:gd name="connsiteX218" fmla="*/ 593823 w 2351866"/>
              <a:gd name="connsiteY218" fmla="*/ 1295400 h 2253343"/>
              <a:gd name="connsiteX219" fmla="*/ 719009 w 2351866"/>
              <a:gd name="connsiteY219" fmla="*/ 1355272 h 2253343"/>
              <a:gd name="connsiteX220" fmla="*/ 833309 w 2351866"/>
              <a:gd name="connsiteY220" fmla="*/ 1415143 h 2253343"/>
              <a:gd name="connsiteX221" fmla="*/ 844195 w 2351866"/>
              <a:gd name="connsiteY221" fmla="*/ 1453243 h 2253343"/>
              <a:gd name="connsiteX222" fmla="*/ 898623 w 2351866"/>
              <a:gd name="connsiteY222" fmla="*/ 1436915 h 2253343"/>
              <a:gd name="connsiteX223" fmla="*/ 936723 w 2351866"/>
              <a:gd name="connsiteY223" fmla="*/ 1409700 h 2253343"/>
              <a:gd name="connsiteX224" fmla="*/ 947609 w 2351866"/>
              <a:gd name="connsiteY224" fmla="*/ 1393372 h 2253343"/>
              <a:gd name="connsiteX225" fmla="*/ 871409 w 2351866"/>
              <a:gd name="connsiteY225" fmla="*/ 1366157 h 2253343"/>
              <a:gd name="connsiteX226" fmla="*/ 838752 w 2351866"/>
              <a:gd name="connsiteY226" fmla="*/ 1344386 h 2253343"/>
              <a:gd name="connsiteX227" fmla="*/ 838752 w 2351866"/>
              <a:gd name="connsiteY227" fmla="*/ 1295400 h 2253343"/>
              <a:gd name="connsiteX228" fmla="*/ 795209 w 2351866"/>
              <a:gd name="connsiteY228" fmla="*/ 1311729 h 2253343"/>
              <a:gd name="connsiteX229" fmla="*/ 778881 w 2351866"/>
              <a:gd name="connsiteY229" fmla="*/ 1295400 h 2253343"/>
              <a:gd name="connsiteX230" fmla="*/ 724452 w 2351866"/>
              <a:gd name="connsiteY230" fmla="*/ 1300843 h 2253343"/>
              <a:gd name="connsiteX231" fmla="*/ 697238 w 2351866"/>
              <a:gd name="connsiteY231" fmla="*/ 1317172 h 2253343"/>
              <a:gd name="connsiteX232" fmla="*/ 648252 w 2351866"/>
              <a:gd name="connsiteY232" fmla="*/ 1311729 h 2253343"/>
              <a:gd name="connsiteX233" fmla="*/ 615595 w 2351866"/>
              <a:gd name="connsiteY233" fmla="*/ 1279072 h 2253343"/>
              <a:gd name="connsiteX234" fmla="*/ 577495 w 2351866"/>
              <a:gd name="connsiteY234" fmla="*/ 1279072 h 2253343"/>
              <a:gd name="connsiteX235" fmla="*/ 539395 w 2351866"/>
              <a:gd name="connsiteY235" fmla="*/ 1268186 h 2253343"/>
              <a:gd name="connsiteX236" fmla="*/ 506738 w 2351866"/>
              <a:gd name="connsiteY236" fmla="*/ 1284515 h 2253343"/>
              <a:gd name="connsiteX237" fmla="*/ 495852 w 2351866"/>
              <a:gd name="connsiteY237" fmla="*/ 1300843 h 2253343"/>
              <a:gd name="connsiteX238" fmla="*/ 452309 w 2351866"/>
              <a:gd name="connsiteY238" fmla="*/ 1300843 h 2253343"/>
              <a:gd name="connsiteX239" fmla="*/ 441423 w 2351866"/>
              <a:gd name="connsiteY239" fmla="*/ 1273629 h 2253343"/>
              <a:gd name="connsiteX240" fmla="*/ 403323 w 2351866"/>
              <a:gd name="connsiteY240" fmla="*/ 1273629 h 2253343"/>
              <a:gd name="connsiteX241" fmla="*/ 370666 w 2351866"/>
              <a:gd name="connsiteY241" fmla="*/ 1273629 h 2253343"/>
              <a:gd name="connsiteX242" fmla="*/ 343452 w 2351866"/>
              <a:gd name="connsiteY242" fmla="*/ 1284515 h 2253343"/>
              <a:gd name="connsiteX243" fmla="*/ 332566 w 2351866"/>
              <a:gd name="connsiteY243" fmla="*/ 1268186 h 2253343"/>
              <a:gd name="connsiteX244" fmla="*/ 332566 w 2351866"/>
              <a:gd name="connsiteY244" fmla="*/ 1230086 h 2253343"/>
              <a:gd name="connsiteX245" fmla="*/ 316238 w 2351866"/>
              <a:gd name="connsiteY245" fmla="*/ 1208315 h 2253343"/>
              <a:gd name="connsiteX246" fmla="*/ 316238 w 2351866"/>
              <a:gd name="connsiteY246" fmla="*/ 1186543 h 2253343"/>
              <a:gd name="connsiteX247" fmla="*/ 316238 w 2351866"/>
              <a:gd name="connsiteY247" fmla="*/ 1143000 h 2253343"/>
              <a:gd name="connsiteX248" fmla="*/ 289023 w 2351866"/>
              <a:gd name="connsiteY248" fmla="*/ 1132115 h 2253343"/>
              <a:gd name="connsiteX249" fmla="*/ 261809 w 2351866"/>
              <a:gd name="connsiteY249" fmla="*/ 1132115 h 2253343"/>
              <a:gd name="connsiteX250" fmla="*/ 223709 w 2351866"/>
              <a:gd name="connsiteY250" fmla="*/ 1175657 h 2253343"/>
              <a:gd name="connsiteX251" fmla="*/ 201938 w 2351866"/>
              <a:gd name="connsiteY251" fmla="*/ 1175657 h 2253343"/>
              <a:gd name="connsiteX252" fmla="*/ 201938 w 2351866"/>
              <a:gd name="connsiteY252" fmla="*/ 1126672 h 2253343"/>
              <a:gd name="connsiteX253" fmla="*/ 201938 w 2351866"/>
              <a:gd name="connsiteY253" fmla="*/ 1050472 h 2253343"/>
              <a:gd name="connsiteX254" fmla="*/ 207381 w 2351866"/>
              <a:gd name="connsiteY254" fmla="*/ 1012372 h 2253343"/>
              <a:gd name="connsiteX255" fmla="*/ 240038 w 2351866"/>
              <a:gd name="connsiteY255" fmla="*/ 974272 h 2253343"/>
              <a:gd name="connsiteX256" fmla="*/ 256366 w 2351866"/>
              <a:gd name="connsiteY256" fmla="*/ 936172 h 2253343"/>
              <a:gd name="connsiteX257" fmla="*/ 218266 w 2351866"/>
              <a:gd name="connsiteY257" fmla="*/ 876300 h 2253343"/>
              <a:gd name="connsiteX258" fmla="*/ 174723 w 2351866"/>
              <a:gd name="connsiteY258" fmla="*/ 827315 h 2253343"/>
              <a:gd name="connsiteX259" fmla="*/ 147509 w 2351866"/>
              <a:gd name="connsiteY259" fmla="*/ 800100 h 2253343"/>
              <a:gd name="connsiteX260" fmla="*/ 162550 w 2351866"/>
              <a:gd name="connsiteY260" fmla="*/ 727949 h 2253343"/>
              <a:gd name="connsiteX261" fmla="*/ 149482 w 2351866"/>
              <a:gd name="connsiteY261" fmla="*/ 686011 h 2253343"/>
              <a:gd name="connsiteX262" fmla="*/ 118743 w 2351866"/>
              <a:gd name="connsiteY262" fmla="*/ 656483 h 2253343"/>
              <a:gd name="connsiteX263" fmla="*/ 99470 w 2351866"/>
              <a:gd name="connsiteY263" fmla="*/ 619986 h 2253343"/>
              <a:gd name="connsiteX264" fmla="*/ 68549 w 2351866"/>
              <a:gd name="connsiteY264" fmla="*/ 668052 h 2253343"/>
              <a:gd name="connsiteX265" fmla="*/ 70915 w 2351866"/>
              <a:gd name="connsiteY265" fmla="*/ 725978 h 2253343"/>
              <a:gd name="connsiteX266" fmla="*/ 111907 w 2351866"/>
              <a:gd name="connsiteY266" fmla="*/ 749879 h 2253343"/>
              <a:gd name="connsiteX267" fmla="*/ 108962 w 2351866"/>
              <a:gd name="connsiteY267" fmla="*/ 791108 h 2253343"/>
              <a:gd name="connsiteX268" fmla="*/ 48592 w 2351866"/>
              <a:gd name="connsiteY268" fmla="*/ 751351 h 2253343"/>
              <a:gd name="connsiteX269" fmla="*/ 36812 w 2351866"/>
              <a:gd name="connsiteY269" fmla="*/ 716012 h 2253343"/>
              <a:gd name="connsiteX270" fmla="*/ 44173 w 2351866"/>
              <a:gd name="connsiteY270" fmla="*/ 690981 h 2253343"/>
              <a:gd name="connsiteX271" fmla="*/ 0 w 2351866"/>
              <a:gd name="connsiteY271" fmla="*/ 632082 h 2253343"/>
              <a:gd name="connsiteX272" fmla="*/ 0 w 2351866"/>
              <a:gd name="connsiteY272" fmla="*/ 595271 h 2253343"/>
              <a:gd name="connsiteX273" fmla="*/ 60371 w 2351866"/>
              <a:gd name="connsiteY273" fmla="*/ 602633 h 2253343"/>
              <a:gd name="connsiteX274" fmla="*/ 60423 w 2351866"/>
              <a:gd name="connsiteY274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76901 w 2351866"/>
              <a:gd name="connsiteY77" fmla="*/ 670832 h 2253343"/>
              <a:gd name="connsiteX78" fmla="*/ 1255131 w 2351866"/>
              <a:gd name="connsiteY78" fmla="*/ 657225 h 2253343"/>
              <a:gd name="connsiteX79" fmla="*/ 1189816 w 2351866"/>
              <a:gd name="connsiteY79" fmla="*/ 646340 h 2253343"/>
              <a:gd name="connsiteX80" fmla="*/ 1154438 w 2351866"/>
              <a:gd name="connsiteY80" fmla="*/ 647700 h 2253343"/>
              <a:gd name="connsiteX81" fmla="*/ 1138109 w 2351866"/>
              <a:gd name="connsiteY81" fmla="*/ 620486 h 2253343"/>
              <a:gd name="connsiteX82" fmla="*/ 1132666 w 2351866"/>
              <a:gd name="connsiteY82" fmla="*/ 555172 h 2253343"/>
              <a:gd name="connsiteX83" fmla="*/ 1127223 w 2351866"/>
              <a:gd name="connsiteY83" fmla="*/ 527957 h 2253343"/>
              <a:gd name="connsiteX84" fmla="*/ 1018366 w 2351866"/>
              <a:gd name="connsiteY84" fmla="*/ 468086 h 2253343"/>
              <a:gd name="connsiteX85" fmla="*/ 1007481 w 2351866"/>
              <a:gd name="connsiteY85" fmla="*/ 446315 h 2253343"/>
              <a:gd name="connsiteX86" fmla="*/ 942166 w 2351866"/>
              <a:gd name="connsiteY86" fmla="*/ 511629 h 2253343"/>
              <a:gd name="connsiteX87" fmla="*/ 931281 w 2351866"/>
              <a:gd name="connsiteY87" fmla="*/ 560615 h 2253343"/>
              <a:gd name="connsiteX88" fmla="*/ 931281 w 2351866"/>
              <a:gd name="connsiteY88" fmla="*/ 615043 h 2253343"/>
              <a:gd name="connsiteX89" fmla="*/ 974823 w 2351866"/>
              <a:gd name="connsiteY89" fmla="*/ 647700 h 2253343"/>
              <a:gd name="connsiteX90" fmla="*/ 980266 w 2351866"/>
              <a:gd name="connsiteY90" fmla="*/ 718457 h 2253343"/>
              <a:gd name="connsiteX91" fmla="*/ 1018366 w 2351866"/>
              <a:gd name="connsiteY91" fmla="*/ 778329 h 2253343"/>
              <a:gd name="connsiteX92" fmla="*/ 1034695 w 2351866"/>
              <a:gd name="connsiteY92" fmla="*/ 794657 h 2253343"/>
              <a:gd name="connsiteX93" fmla="*/ 1045581 w 2351866"/>
              <a:gd name="connsiteY93" fmla="*/ 832757 h 2253343"/>
              <a:gd name="connsiteX94" fmla="*/ 1072795 w 2351866"/>
              <a:gd name="connsiteY94" fmla="*/ 887186 h 2253343"/>
              <a:gd name="connsiteX95" fmla="*/ 1078238 w 2351866"/>
              <a:gd name="connsiteY95" fmla="*/ 930729 h 2253343"/>
              <a:gd name="connsiteX96" fmla="*/ 1100010 w 2351866"/>
              <a:gd name="connsiteY96" fmla="*/ 945696 h 2253343"/>
              <a:gd name="connsiteX97" fmla="*/ 1154438 w 2351866"/>
              <a:gd name="connsiteY97" fmla="*/ 952500 h 2253343"/>
              <a:gd name="connsiteX98" fmla="*/ 1148995 w 2351866"/>
              <a:gd name="connsiteY98" fmla="*/ 974272 h 2253343"/>
              <a:gd name="connsiteX99" fmla="*/ 1119059 w 2351866"/>
              <a:gd name="connsiteY99" fmla="*/ 979714 h 2253343"/>
              <a:gd name="connsiteX100" fmla="*/ 1074155 w 2351866"/>
              <a:gd name="connsiteY100" fmla="*/ 978354 h 2253343"/>
              <a:gd name="connsiteX101" fmla="*/ 1025170 w 2351866"/>
              <a:gd name="connsiteY101" fmla="*/ 991962 h 2253343"/>
              <a:gd name="connsiteX102" fmla="*/ 1014284 w 2351866"/>
              <a:gd name="connsiteY102" fmla="*/ 952500 h 2253343"/>
              <a:gd name="connsiteX103" fmla="*/ 1040138 w 2351866"/>
              <a:gd name="connsiteY103" fmla="*/ 938894 h 2253343"/>
              <a:gd name="connsiteX104" fmla="*/ 995234 w 2351866"/>
              <a:gd name="connsiteY104" fmla="*/ 903515 h 2253343"/>
              <a:gd name="connsiteX105" fmla="*/ 943527 w 2351866"/>
              <a:gd name="connsiteY105" fmla="*/ 918482 h 2253343"/>
              <a:gd name="connsiteX106" fmla="*/ 988430 w 2351866"/>
              <a:gd name="connsiteY106" fmla="*/ 976993 h 2253343"/>
              <a:gd name="connsiteX107" fmla="*/ 1014283 w 2351866"/>
              <a:gd name="connsiteY107" fmla="*/ 1039587 h 2253343"/>
              <a:gd name="connsiteX108" fmla="*/ 1085041 w 2351866"/>
              <a:gd name="connsiteY108" fmla="*/ 1034144 h 2253343"/>
              <a:gd name="connsiteX109" fmla="*/ 1114978 w 2351866"/>
              <a:gd name="connsiteY109" fmla="*/ 1049111 h 2253343"/>
              <a:gd name="connsiteX110" fmla="*/ 1148995 w 2351866"/>
              <a:gd name="connsiteY110" fmla="*/ 1099457 h 2253343"/>
              <a:gd name="connsiteX111" fmla="*/ 1197981 w 2351866"/>
              <a:gd name="connsiteY111" fmla="*/ 1149805 h 2253343"/>
              <a:gd name="connsiteX112" fmla="*/ 1270098 w 2351866"/>
              <a:gd name="connsiteY112" fmla="*/ 1187903 h 2253343"/>
              <a:gd name="connsiteX113" fmla="*/ 1350381 w 2351866"/>
              <a:gd name="connsiteY113" fmla="*/ 1213757 h 2253343"/>
              <a:gd name="connsiteX114" fmla="*/ 1350381 w 2351866"/>
              <a:gd name="connsiteY114" fmla="*/ 1262743 h 2253343"/>
              <a:gd name="connsiteX115" fmla="*/ 1350381 w 2351866"/>
              <a:gd name="connsiteY115" fmla="*/ 1328057 h 2253343"/>
              <a:gd name="connsiteX116" fmla="*/ 1350381 w 2351866"/>
              <a:gd name="connsiteY116" fmla="*/ 1366157 h 2253343"/>
              <a:gd name="connsiteX117" fmla="*/ 1350381 w 2351866"/>
              <a:gd name="connsiteY117" fmla="*/ 1404257 h 2253343"/>
              <a:gd name="connsiteX118" fmla="*/ 1388481 w 2351866"/>
              <a:gd name="connsiteY118" fmla="*/ 1426029 h 2253343"/>
              <a:gd name="connsiteX119" fmla="*/ 1421138 w 2351866"/>
              <a:gd name="connsiteY119" fmla="*/ 1458686 h 2253343"/>
              <a:gd name="connsiteX120" fmla="*/ 1421138 w 2351866"/>
              <a:gd name="connsiteY120" fmla="*/ 1507672 h 2253343"/>
              <a:gd name="connsiteX121" fmla="*/ 1377595 w 2351866"/>
              <a:gd name="connsiteY121" fmla="*/ 1496786 h 2253343"/>
              <a:gd name="connsiteX122" fmla="*/ 1350381 w 2351866"/>
              <a:gd name="connsiteY122" fmla="*/ 1453243 h 2253343"/>
              <a:gd name="connsiteX123" fmla="*/ 1323166 w 2351866"/>
              <a:gd name="connsiteY123" fmla="*/ 1431472 h 2253343"/>
              <a:gd name="connsiteX124" fmla="*/ 1317723 w 2351866"/>
              <a:gd name="connsiteY124" fmla="*/ 1393372 h 2253343"/>
              <a:gd name="connsiteX125" fmla="*/ 1290509 w 2351866"/>
              <a:gd name="connsiteY125" fmla="*/ 1393372 h 2253343"/>
              <a:gd name="connsiteX126" fmla="*/ 1288406 w 2351866"/>
              <a:gd name="connsiteY126" fmla="*/ 1350644 h 2253343"/>
              <a:gd name="connsiteX127" fmla="*/ 1269263 w 2351866"/>
              <a:gd name="connsiteY127" fmla="*/ 1330030 h 2253343"/>
              <a:gd name="connsiteX128" fmla="*/ 1220672 w 2351866"/>
              <a:gd name="connsiteY128" fmla="*/ 1310887 h 2253343"/>
              <a:gd name="connsiteX129" fmla="*/ 1154411 w 2351866"/>
              <a:gd name="connsiteY129" fmla="*/ 1315304 h 2253343"/>
              <a:gd name="connsiteX130" fmla="*/ 1268738 w 2351866"/>
              <a:gd name="connsiteY130" fmla="*/ 1436915 h 2253343"/>
              <a:gd name="connsiteX131" fmla="*/ 1268738 w 2351866"/>
              <a:gd name="connsiteY131" fmla="*/ 1513115 h 2253343"/>
              <a:gd name="connsiteX132" fmla="*/ 1268738 w 2351866"/>
              <a:gd name="connsiteY132" fmla="*/ 1572986 h 2253343"/>
              <a:gd name="connsiteX133" fmla="*/ 1257852 w 2351866"/>
              <a:gd name="connsiteY133" fmla="*/ 1649186 h 2253343"/>
              <a:gd name="connsiteX134" fmla="*/ 1236081 w 2351866"/>
              <a:gd name="connsiteY134" fmla="*/ 1665515 h 2253343"/>
              <a:gd name="connsiteX135" fmla="*/ 1197981 w 2351866"/>
              <a:gd name="connsiteY135" fmla="*/ 1621972 h 2253343"/>
              <a:gd name="connsiteX136" fmla="*/ 1170766 w 2351866"/>
              <a:gd name="connsiteY136" fmla="*/ 1589315 h 2253343"/>
              <a:gd name="connsiteX137" fmla="*/ 1148995 w 2351866"/>
              <a:gd name="connsiteY137" fmla="*/ 1562100 h 2253343"/>
              <a:gd name="connsiteX138" fmla="*/ 1132666 w 2351866"/>
              <a:gd name="connsiteY138" fmla="*/ 1518557 h 2253343"/>
              <a:gd name="connsiteX139" fmla="*/ 1121781 w 2351866"/>
              <a:gd name="connsiteY139" fmla="*/ 1485900 h 2253343"/>
              <a:gd name="connsiteX140" fmla="*/ 1083681 w 2351866"/>
              <a:gd name="connsiteY140" fmla="*/ 1485900 h 2253343"/>
              <a:gd name="connsiteX141" fmla="*/ 1051023 w 2351866"/>
              <a:gd name="connsiteY141" fmla="*/ 1513115 h 2253343"/>
              <a:gd name="connsiteX142" fmla="*/ 1023809 w 2351866"/>
              <a:gd name="connsiteY142" fmla="*/ 1475015 h 2253343"/>
              <a:gd name="connsiteX143" fmla="*/ 1002038 w 2351866"/>
              <a:gd name="connsiteY143" fmla="*/ 1480457 h 2253343"/>
              <a:gd name="connsiteX144" fmla="*/ 974823 w 2351866"/>
              <a:gd name="connsiteY144" fmla="*/ 1534886 h 2253343"/>
              <a:gd name="connsiteX145" fmla="*/ 974823 w 2351866"/>
              <a:gd name="connsiteY145" fmla="*/ 1572986 h 2253343"/>
              <a:gd name="connsiteX146" fmla="*/ 980266 w 2351866"/>
              <a:gd name="connsiteY146" fmla="*/ 1621972 h 2253343"/>
              <a:gd name="connsiteX147" fmla="*/ 1018366 w 2351866"/>
              <a:gd name="connsiteY147" fmla="*/ 1627415 h 2253343"/>
              <a:gd name="connsiteX148" fmla="*/ 1045581 w 2351866"/>
              <a:gd name="connsiteY148" fmla="*/ 1638300 h 2253343"/>
              <a:gd name="connsiteX149" fmla="*/ 1067352 w 2351866"/>
              <a:gd name="connsiteY149" fmla="*/ 1681843 h 2253343"/>
              <a:gd name="connsiteX150" fmla="*/ 1045581 w 2351866"/>
              <a:gd name="connsiteY150" fmla="*/ 1719943 h 2253343"/>
              <a:gd name="connsiteX151" fmla="*/ 1002038 w 2351866"/>
              <a:gd name="connsiteY151" fmla="*/ 1736272 h 2253343"/>
              <a:gd name="connsiteX152" fmla="*/ 980266 w 2351866"/>
              <a:gd name="connsiteY152" fmla="*/ 1736272 h 2253343"/>
              <a:gd name="connsiteX153" fmla="*/ 953052 w 2351866"/>
              <a:gd name="connsiteY153" fmla="*/ 1758043 h 2253343"/>
              <a:gd name="connsiteX154" fmla="*/ 936723 w 2351866"/>
              <a:gd name="connsiteY154" fmla="*/ 1801586 h 2253343"/>
              <a:gd name="connsiteX155" fmla="*/ 909509 w 2351866"/>
              <a:gd name="connsiteY155" fmla="*/ 1801586 h 2253343"/>
              <a:gd name="connsiteX156" fmla="*/ 904066 w 2351866"/>
              <a:gd name="connsiteY156" fmla="*/ 1763486 h 2253343"/>
              <a:gd name="connsiteX157" fmla="*/ 904066 w 2351866"/>
              <a:gd name="connsiteY157" fmla="*/ 1730829 h 2253343"/>
              <a:gd name="connsiteX158" fmla="*/ 844195 w 2351866"/>
              <a:gd name="connsiteY158" fmla="*/ 1692729 h 2253343"/>
              <a:gd name="connsiteX159" fmla="*/ 811538 w 2351866"/>
              <a:gd name="connsiteY159" fmla="*/ 1660072 h 2253343"/>
              <a:gd name="connsiteX160" fmla="*/ 800652 w 2351866"/>
              <a:gd name="connsiteY160" fmla="*/ 1681843 h 2253343"/>
              <a:gd name="connsiteX161" fmla="*/ 806095 w 2351866"/>
              <a:gd name="connsiteY161" fmla="*/ 1741715 h 2253343"/>
              <a:gd name="connsiteX162" fmla="*/ 844195 w 2351866"/>
              <a:gd name="connsiteY162" fmla="*/ 1828800 h 2253343"/>
              <a:gd name="connsiteX163" fmla="*/ 855081 w 2351866"/>
              <a:gd name="connsiteY163" fmla="*/ 1899557 h 2253343"/>
              <a:gd name="connsiteX164" fmla="*/ 860523 w 2351866"/>
              <a:gd name="connsiteY164" fmla="*/ 1953986 h 2253343"/>
              <a:gd name="connsiteX165" fmla="*/ 865966 w 2351866"/>
              <a:gd name="connsiteY165" fmla="*/ 1997529 h 2253343"/>
              <a:gd name="connsiteX166" fmla="*/ 904066 w 2351866"/>
              <a:gd name="connsiteY166" fmla="*/ 2046515 h 2253343"/>
              <a:gd name="connsiteX167" fmla="*/ 904066 w 2351866"/>
              <a:gd name="connsiteY167" fmla="*/ 2117272 h 2253343"/>
              <a:gd name="connsiteX168" fmla="*/ 898623 w 2351866"/>
              <a:gd name="connsiteY168" fmla="*/ 2171700 h 2253343"/>
              <a:gd name="connsiteX169" fmla="*/ 860523 w 2351866"/>
              <a:gd name="connsiteY169" fmla="*/ 2231572 h 2253343"/>
              <a:gd name="connsiteX170" fmla="*/ 806095 w 2351866"/>
              <a:gd name="connsiteY170" fmla="*/ 2253343 h 2253343"/>
              <a:gd name="connsiteX171" fmla="*/ 784323 w 2351866"/>
              <a:gd name="connsiteY171" fmla="*/ 2253343 h 2253343"/>
              <a:gd name="connsiteX172" fmla="*/ 784323 w 2351866"/>
              <a:gd name="connsiteY172" fmla="*/ 2171700 h 2253343"/>
              <a:gd name="connsiteX173" fmla="*/ 795209 w 2351866"/>
              <a:gd name="connsiteY173" fmla="*/ 2111829 h 2253343"/>
              <a:gd name="connsiteX174" fmla="*/ 795209 w 2351866"/>
              <a:gd name="connsiteY174" fmla="*/ 2057400 h 2253343"/>
              <a:gd name="connsiteX175" fmla="*/ 762552 w 2351866"/>
              <a:gd name="connsiteY175" fmla="*/ 2013857 h 2253343"/>
              <a:gd name="connsiteX176" fmla="*/ 762552 w 2351866"/>
              <a:gd name="connsiteY176" fmla="*/ 1970315 h 2253343"/>
              <a:gd name="connsiteX177" fmla="*/ 719009 w 2351866"/>
              <a:gd name="connsiteY177" fmla="*/ 1970315 h 2253343"/>
              <a:gd name="connsiteX178" fmla="*/ 702681 w 2351866"/>
              <a:gd name="connsiteY178" fmla="*/ 1970315 h 2253343"/>
              <a:gd name="connsiteX179" fmla="*/ 686352 w 2351866"/>
              <a:gd name="connsiteY179" fmla="*/ 2024743 h 2253343"/>
              <a:gd name="connsiteX180" fmla="*/ 686352 w 2351866"/>
              <a:gd name="connsiteY180" fmla="*/ 2062843 h 2253343"/>
              <a:gd name="connsiteX181" fmla="*/ 653695 w 2351866"/>
              <a:gd name="connsiteY181" fmla="*/ 2117272 h 2253343"/>
              <a:gd name="connsiteX182" fmla="*/ 653695 w 2351866"/>
              <a:gd name="connsiteY182" fmla="*/ 2133600 h 2253343"/>
              <a:gd name="connsiteX183" fmla="*/ 615595 w 2351866"/>
              <a:gd name="connsiteY183" fmla="*/ 2111829 h 2253343"/>
              <a:gd name="connsiteX184" fmla="*/ 615595 w 2351866"/>
              <a:gd name="connsiteY184" fmla="*/ 2062843 h 2253343"/>
              <a:gd name="connsiteX185" fmla="*/ 615595 w 2351866"/>
              <a:gd name="connsiteY185" fmla="*/ 2013857 h 2253343"/>
              <a:gd name="connsiteX186" fmla="*/ 615595 w 2351866"/>
              <a:gd name="connsiteY186" fmla="*/ 1975757 h 2253343"/>
              <a:gd name="connsiteX187" fmla="*/ 610152 w 2351866"/>
              <a:gd name="connsiteY187" fmla="*/ 1921329 h 2253343"/>
              <a:gd name="connsiteX188" fmla="*/ 604709 w 2351866"/>
              <a:gd name="connsiteY188" fmla="*/ 1877786 h 2253343"/>
              <a:gd name="connsiteX189" fmla="*/ 582938 w 2351866"/>
              <a:gd name="connsiteY189" fmla="*/ 1856015 h 2253343"/>
              <a:gd name="connsiteX190" fmla="*/ 528509 w 2351866"/>
              <a:gd name="connsiteY190" fmla="*/ 1856015 h 2253343"/>
              <a:gd name="connsiteX191" fmla="*/ 517623 w 2351866"/>
              <a:gd name="connsiteY191" fmla="*/ 1921329 h 2253343"/>
              <a:gd name="connsiteX192" fmla="*/ 512181 w 2351866"/>
              <a:gd name="connsiteY192" fmla="*/ 1959429 h 2253343"/>
              <a:gd name="connsiteX193" fmla="*/ 506738 w 2351866"/>
              <a:gd name="connsiteY193" fmla="*/ 2008415 h 2253343"/>
              <a:gd name="connsiteX194" fmla="*/ 479523 w 2351866"/>
              <a:gd name="connsiteY194" fmla="*/ 1981200 h 2253343"/>
              <a:gd name="connsiteX195" fmla="*/ 446866 w 2351866"/>
              <a:gd name="connsiteY195" fmla="*/ 1937657 h 2253343"/>
              <a:gd name="connsiteX196" fmla="*/ 408766 w 2351866"/>
              <a:gd name="connsiteY196" fmla="*/ 1872343 h 2253343"/>
              <a:gd name="connsiteX197" fmla="*/ 381552 w 2351866"/>
              <a:gd name="connsiteY197" fmla="*/ 1828800 h 2253343"/>
              <a:gd name="connsiteX198" fmla="*/ 376109 w 2351866"/>
              <a:gd name="connsiteY198" fmla="*/ 1801586 h 2253343"/>
              <a:gd name="connsiteX199" fmla="*/ 376109 w 2351866"/>
              <a:gd name="connsiteY199" fmla="*/ 1768929 h 2253343"/>
              <a:gd name="connsiteX200" fmla="*/ 376109 w 2351866"/>
              <a:gd name="connsiteY200" fmla="*/ 1725386 h 2253343"/>
              <a:gd name="connsiteX201" fmla="*/ 419652 w 2351866"/>
              <a:gd name="connsiteY201" fmla="*/ 1709057 h 2253343"/>
              <a:gd name="connsiteX202" fmla="*/ 446866 w 2351866"/>
              <a:gd name="connsiteY202" fmla="*/ 1681843 h 2253343"/>
              <a:gd name="connsiteX203" fmla="*/ 446866 w 2351866"/>
              <a:gd name="connsiteY203" fmla="*/ 1627415 h 2253343"/>
              <a:gd name="connsiteX204" fmla="*/ 403323 w 2351866"/>
              <a:gd name="connsiteY204" fmla="*/ 1562100 h 2253343"/>
              <a:gd name="connsiteX205" fmla="*/ 359781 w 2351866"/>
              <a:gd name="connsiteY205" fmla="*/ 1534886 h 2253343"/>
              <a:gd name="connsiteX206" fmla="*/ 359781 w 2351866"/>
              <a:gd name="connsiteY206" fmla="*/ 1496786 h 2253343"/>
              <a:gd name="connsiteX207" fmla="*/ 332566 w 2351866"/>
              <a:gd name="connsiteY207" fmla="*/ 1458686 h 2253343"/>
              <a:gd name="connsiteX208" fmla="*/ 310795 w 2351866"/>
              <a:gd name="connsiteY208" fmla="*/ 1447800 h 2253343"/>
              <a:gd name="connsiteX209" fmla="*/ 321681 w 2351866"/>
              <a:gd name="connsiteY209" fmla="*/ 1409700 h 2253343"/>
              <a:gd name="connsiteX210" fmla="*/ 359781 w 2351866"/>
              <a:gd name="connsiteY210" fmla="*/ 1398815 h 2253343"/>
              <a:gd name="connsiteX211" fmla="*/ 392438 w 2351866"/>
              <a:gd name="connsiteY211" fmla="*/ 1344386 h 2253343"/>
              <a:gd name="connsiteX212" fmla="*/ 392438 w 2351866"/>
              <a:gd name="connsiteY212" fmla="*/ 1322615 h 2253343"/>
              <a:gd name="connsiteX213" fmla="*/ 435981 w 2351866"/>
              <a:gd name="connsiteY213" fmla="*/ 1322615 h 2253343"/>
              <a:gd name="connsiteX214" fmla="*/ 457752 w 2351866"/>
              <a:gd name="connsiteY214" fmla="*/ 1322615 h 2253343"/>
              <a:gd name="connsiteX215" fmla="*/ 479523 w 2351866"/>
              <a:gd name="connsiteY215" fmla="*/ 1322615 h 2253343"/>
              <a:gd name="connsiteX216" fmla="*/ 512181 w 2351866"/>
              <a:gd name="connsiteY216" fmla="*/ 1317172 h 2253343"/>
              <a:gd name="connsiteX217" fmla="*/ 539395 w 2351866"/>
              <a:gd name="connsiteY217" fmla="*/ 1295400 h 2253343"/>
              <a:gd name="connsiteX218" fmla="*/ 593823 w 2351866"/>
              <a:gd name="connsiteY218" fmla="*/ 1295400 h 2253343"/>
              <a:gd name="connsiteX219" fmla="*/ 719009 w 2351866"/>
              <a:gd name="connsiteY219" fmla="*/ 1355272 h 2253343"/>
              <a:gd name="connsiteX220" fmla="*/ 833309 w 2351866"/>
              <a:gd name="connsiteY220" fmla="*/ 1415143 h 2253343"/>
              <a:gd name="connsiteX221" fmla="*/ 844195 w 2351866"/>
              <a:gd name="connsiteY221" fmla="*/ 1453243 h 2253343"/>
              <a:gd name="connsiteX222" fmla="*/ 898623 w 2351866"/>
              <a:gd name="connsiteY222" fmla="*/ 1436915 h 2253343"/>
              <a:gd name="connsiteX223" fmla="*/ 936723 w 2351866"/>
              <a:gd name="connsiteY223" fmla="*/ 1409700 h 2253343"/>
              <a:gd name="connsiteX224" fmla="*/ 947609 w 2351866"/>
              <a:gd name="connsiteY224" fmla="*/ 1393372 h 2253343"/>
              <a:gd name="connsiteX225" fmla="*/ 871409 w 2351866"/>
              <a:gd name="connsiteY225" fmla="*/ 1366157 h 2253343"/>
              <a:gd name="connsiteX226" fmla="*/ 838752 w 2351866"/>
              <a:gd name="connsiteY226" fmla="*/ 1344386 h 2253343"/>
              <a:gd name="connsiteX227" fmla="*/ 838752 w 2351866"/>
              <a:gd name="connsiteY227" fmla="*/ 1295400 h 2253343"/>
              <a:gd name="connsiteX228" fmla="*/ 795209 w 2351866"/>
              <a:gd name="connsiteY228" fmla="*/ 1311729 h 2253343"/>
              <a:gd name="connsiteX229" fmla="*/ 778881 w 2351866"/>
              <a:gd name="connsiteY229" fmla="*/ 1295400 h 2253343"/>
              <a:gd name="connsiteX230" fmla="*/ 724452 w 2351866"/>
              <a:gd name="connsiteY230" fmla="*/ 1300843 h 2253343"/>
              <a:gd name="connsiteX231" fmla="*/ 697238 w 2351866"/>
              <a:gd name="connsiteY231" fmla="*/ 1317172 h 2253343"/>
              <a:gd name="connsiteX232" fmla="*/ 648252 w 2351866"/>
              <a:gd name="connsiteY232" fmla="*/ 1311729 h 2253343"/>
              <a:gd name="connsiteX233" fmla="*/ 615595 w 2351866"/>
              <a:gd name="connsiteY233" fmla="*/ 1279072 h 2253343"/>
              <a:gd name="connsiteX234" fmla="*/ 577495 w 2351866"/>
              <a:gd name="connsiteY234" fmla="*/ 1279072 h 2253343"/>
              <a:gd name="connsiteX235" fmla="*/ 539395 w 2351866"/>
              <a:gd name="connsiteY235" fmla="*/ 1268186 h 2253343"/>
              <a:gd name="connsiteX236" fmla="*/ 506738 w 2351866"/>
              <a:gd name="connsiteY236" fmla="*/ 1284515 h 2253343"/>
              <a:gd name="connsiteX237" fmla="*/ 495852 w 2351866"/>
              <a:gd name="connsiteY237" fmla="*/ 1300843 h 2253343"/>
              <a:gd name="connsiteX238" fmla="*/ 452309 w 2351866"/>
              <a:gd name="connsiteY238" fmla="*/ 1300843 h 2253343"/>
              <a:gd name="connsiteX239" fmla="*/ 441423 w 2351866"/>
              <a:gd name="connsiteY239" fmla="*/ 1273629 h 2253343"/>
              <a:gd name="connsiteX240" fmla="*/ 403323 w 2351866"/>
              <a:gd name="connsiteY240" fmla="*/ 1273629 h 2253343"/>
              <a:gd name="connsiteX241" fmla="*/ 370666 w 2351866"/>
              <a:gd name="connsiteY241" fmla="*/ 1273629 h 2253343"/>
              <a:gd name="connsiteX242" fmla="*/ 343452 w 2351866"/>
              <a:gd name="connsiteY242" fmla="*/ 1284515 h 2253343"/>
              <a:gd name="connsiteX243" fmla="*/ 332566 w 2351866"/>
              <a:gd name="connsiteY243" fmla="*/ 1268186 h 2253343"/>
              <a:gd name="connsiteX244" fmla="*/ 332566 w 2351866"/>
              <a:gd name="connsiteY244" fmla="*/ 1230086 h 2253343"/>
              <a:gd name="connsiteX245" fmla="*/ 316238 w 2351866"/>
              <a:gd name="connsiteY245" fmla="*/ 1208315 h 2253343"/>
              <a:gd name="connsiteX246" fmla="*/ 316238 w 2351866"/>
              <a:gd name="connsiteY246" fmla="*/ 1186543 h 2253343"/>
              <a:gd name="connsiteX247" fmla="*/ 316238 w 2351866"/>
              <a:gd name="connsiteY247" fmla="*/ 1143000 h 2253343"/>
              <a:gd name="connsiteX248" fmla="*/ 289023 w 2351866"/>
              <a:gd name="connsiteY248" fmla="*/ 1132115 h 2253343"/>
              <a:gd name="connsiteX249" fmla="*/ 261809 w 2351866"/>
              <a:gd name="connsiteY249" fmla="*/ 1132115 h 2253343"/>
              <a:gd name="connsiteX250" fmla="*/ 223709 w 2351866"/>
              <a:gd name="connsiteY250" fmla="*/ 1175657 h 2253343"/>
              <a:gd name="connsiteX251" fmla="*/ 201938 w 2351866"/>
              <a:gd name="connsiteY251" fmla="*/ 1175657 h 2253343"/>
              <a:gd name="connsiteX252" fmla="*/ 201938 w 2351866"/>
              <a:gd name="connsiteY252" fmla="*/ 1126672 h 2253343"/>
              <a:gd name="connsiteX253" fmla="*/ 201938 w 2351866"/>
              <a:gd name="connsiteY253" fmla="*/ 1050472 h 2253343"/>
              <a:gd name="connsiteX254" fmla="*/ 207381 w 2351866"/>
              <a:gd name="connsiteY254" fmla="*/ 1012372 h 2253343"/>
              <a:gd name="connsiteX255" fmla="*/ 240038 w 2351866"/>
              <a:gd name="connsiteY255" fmla="*/ 974272 h 2253343"/>
              <a:gd name="connsiteX256" fmla="*/ 256366 w 2351866"/>
              <a:gd name="connsiteY256" fmla="*/ 936172 h 2253343"/>
              <a:gd name="connsiteX257" fmla="*/ 218266 w 2351866"/>
              <a:gd name="connsiteY257" fmla="*/ 876300 h 2253343"/>
              <a:gd name="connsiteX258" fmla="*/ 174723 w 2351866"/>
              <a:gd name="connsiteY258" fmla="*/ 827315 h 2253343"/>
              <a:gd name="connsiteX259" fmla="*/ 147509 w 2351866"/>
              <a:gd name="connsiteY259" fmla="*/ 800100 h 2253343"/>
              <a:gd name="connsiteX260" fmla="*/ 162550 w 2351866"/>
              <a:gd name="connsiteY260" fmla="*/ 727949 h 2253343"/>
              <a:gd name="connsiteX261" fmla="*/ 149482 w 2351866"/>
              <a:gd name="connsiteY261" fmla="*/ 686011 h 2253343"/>
              <a:gd name="connsiteX262" fmla="*/ 118743 w 2351866"/>
              <a:gd name="connsiteY262" fmla="*/ 656483 h 2253343"/>
              <a:gd name="connsiteX263" fmla="*/ 99470 w 2351866"/>
              <a:gd name="connsiteY263" fmla="*/ 619986 h 2253343"/>
              <a:gd name="connsiteX264" fmla="*/ 68549 w 2351866"/>
              <a:gd name="connsiteY264" fmla="*/ 668052 h 2253343"/>
              <a:gd name="connsiteX265" fmla="*/ 70915 w 2351866"/>
              <a:gd name="connsiteY265" fmla="*/ 725978 h 2253343"/>
              <a:gd name="connsiteX266" fmla="*/ 111907 w 2351866"/>
              <a:gd name="connsiteY266" fmla="*/ 749879 h 2253343"/>
              <a:gd name="connsiteX267" fmla="*/ 108962 w 2351866"/>
              <a:gd name="connsiteY267" fmla="*/ 791108 h 2253343"/>
              <a:gd name="connsiteX268" fmla="*/ 48592 w 2351866"/>
              <a:gd name="connsiteY268" fmla="*/ 751351 h 2253343"/>
              <a:gd name="connsiteX269" fmla="*/ 36812 w 2351866"/>
              <a:gd name="connsiteY269" fmla="*/ 716012 h 2253343"/>
              <a:gd name="connsiteX270" fmla="*/ 44173 w 2351866"/>
              <a:gd name="connsiteY270" fmla="*/ 690981 h 2253343"/>
              <a:gd name="connsiteX271" fmla="*/ 0 w 2351866"/>
              <a:gd name="connsiteY271" fmla="*/ 632082 h 2253343"/>
              <a:gd name="connsiteX272" fmla="*/ 0 w 2351866"/>
              <a:gd name="connsiteY272" fmla="*/ 595271 h 2253343"/>
              <a:gd name="connsiteX273" fmla="*/ 60371 w 2351866"/>
              <a:gd name="connsiteY273" fmla="*/ 602633 h 2253343"/>
              <a:gd name="connsiteX274" fmla="*/ 60423 w 2351866"/>
              <a:gd name="connsiteY274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55131 w 2351866"/>
              <a:gd name="connsiteY77" fmla="*/ 657225 h 2253343"/>
              <a:gd name="connsiteX78" fmla="*/ 1189816 w 2351866"/>
              <a:gd name="connsiteY78" fmla="*/ 646340 h 2253343"/>
              <a:gd name="connsiteX79" fmla="*/ 1154438 w 2351866"/>
              <a:gd name="connsiteY79" fmla="*/ 647700 h 2253343"/>
              <a:gd name="connsiteX80" fmla="*/ 1138109 w 2351866"/>
              <a:gd name="connsiteY80" fmla="*/ 620486 h 2253343"/>
              <a:gd name="connsiteX81" fmla="*/ 1132666 w 2351866"/>
              <a:gd name="connsiteY81" fmla="*/ 555172 h 2253343"/>
              <a:gd name="connsiteX82" fmla="*/ 1127223 w 2351866"/>
              <a:gd name="connsiteY82" fmla="*/ 527957 h 2253343"/>
              <a:gd name="connsiteX83" fmla="*/ 1018366 w 2351866"/>
              <a:gd name="connsiteY83" fmla="*/ 468086 h 2253343"/>
              <a:gd name="connsiteX84" fmla="*/ 1007481 w 2351866"/>
              <a:gd name="connsiteY84" fmla="*/ 446315 h 2253343"/>
              <a:gd name="connsiteX85" fmla="*/ 942166 w 2351866"/>
              <a:gd name="connsiteY85" fmla="*/ 511629 h 2253343"/>
              <a:gd name="connsiteX86" fmla="*/ 931281 w 2351866"/>
              <a:gd name="connsiteY86" fmla="*/ 560615 h 2253343"/>
              <a:gd name="connsiteX87" fmla="*/ 931281 w 2351866"/>
              <a:gd name="connsiteY87" fmla="*/ 615043 h 2253343"/>
              <a:gd name="connsiteX88" fmla="*/ 974823 w 2351866"/>
              <a:gd name="connsiteY88" fmla="*/ 647700 h 2253343"/>
              <a:gd name="connsiteX89" fmla="*/ 980266 w 2351866"/>
              <a:gd name="connsiteY89" fmla="*/ 718457 h 2253343"/>
              <a:gd name="connsiteX90" fmla="*/ 1018366 w 2351866"/>
              <a:gd name="connsiteY90" fmla="*/ 778329 h 2253343"/>
              <a:gd name="connsiteX91" fmla="*/ 1034695 w 2351866"/>
              <a:gd name="connsiteY91" fmla="*/ 794657 h 2253343"/>
              <a:gd name="connsiteX92" fmla="*/ 1045581 w 2351866"/>
              <a:gd name="connsiteY92" fmla="*/ 832757 h 2253343"/>
              <a:gd name="connsiteX93" fmla="*/ 1072795 w 2351866"/>
              <a:gd name="connsiteY93" fmla="*/ 887186 h 2253343"/>
              <a:gd name="connsiteX94" fmla="*/ 1078238 w 2351866"/>
              <a:gd name="connsiteY94" fmla="*/ 930729 h 2253343"/>
              <a:gd name="connsiteX95" fmla="*/ 1100010 w 2351866"/>
              <a:gd name="connsiteY95" fmla="*/ 945696 h 2253343"/>
              <a:gd name="connsiteX96" fmla="*/ 1154438 w 2351866"/>
              <a:gd name="connsiteY96" fmla="*/ 952500 h 2253343"/>
              <a:gd name="connsiteX97" fmla="*/ 1148995 w 2351866"/>
              <a:gd name="connsiteY97" fmla="*/ 974272 h 2253343"/>
              <a:gd name="connsiteX98" fmla="*/ 1119059 w 2351866"/>
              <a:gd name="connsiteY98" fmla="*/ 979714 h 2253343"/>
              <a:gd name="connsiteX99" fmla="*/ 1074155 w 2351866"/>
              <a:gd name="connsiteY99" fmla="*/ 978354 h 2253343"/>
              <a:gd name="connsiteX100" fmla="*/ 1025170 w 2351866"/>
              <a:gd name="connsiteY100" fmla="*/ 991962 h 2253343"/>
              <a:gd name="connsiteX101" fmla="*/ 1014284 w 2351866"/>
              <a:gd name="connsiteY101" fmla="*/ 952500 h 2253343"/>
              <a:gd name="connsiteX102" fmla="*/ 1040138 w 2351866"/>
              <a:gd name="connsiteY102" fmla="*/ 938894 h 2253343"/>
              <a:gd name="connsiteX103" fmla="*/ 995234 w 2351866"/>
              <a:gd name="connsiteY103" fmla="*/ 903515 h 2253343"/>
              <a:gd name="connsiteX104" fmla="*/ 943527 w 2351866"/>
              <a:gd name="connsiteY104" fmla="*/ 918482 h 2253343"/>
              <a:gd name="connsiteX105" fmla="*/ 988430 w 2351866"/>
              <a:gd name="connsiteY105" fmla="*/ 976993 h 2253343"/>
              <a:gd name="connsiteX106" fmla="*/ 1014283 w 2351866"/>
              <a:gd name="connsiteY106" fmla="*/ 1039587 h 2253343"/>
              <a:gd name="connsiteX107" fmla="*/ 1085041 w 2351866"/>
              <a:gd name="connsiteY107" fmla="*/ 1034144 h 2253343"/>
              <a:gd name="connsiteX108" fmla="*/ 1114978 w 2351866"/>
              <a:gd name="connsiteY108" fmla="*/ 1049111 h 2253343"/>
              <a:gd name="connsiteX109" fmla="*/ 1148995 w 2351866"/>
              <a:gd name="connsiteY109" fmla="*/ 1099457 h 2253343"/>
              <a:gd name="connsiteX110" fmla="*/ 1197981 w 2351866"/>
              <a:gd name="connsiteY110" fmla="*/ 1149805 h 2253343"/>
              <a:gd name="connsiteX111" fmla="*/ 1270098 w 2351866"/>
              <a:gd name="connsiteY111" fmla="*/ 1187903 h 2253343"/>
              <a:gd name="connsiteX112" fmla="*/ 1350381 w 2351866"/>
              <a:gd name="connsiteY112" fmla="*/ 1213757 h 2253343"/>
              <a:gd name="connsiteX113" fmla="*/ 1350381 w 2351866"/>
              <a:gd name="connsiteY113" fmla="*/ 1262743 h 2253343"/>
              <a:gd name="connsiteX114" fmla="*/ 1350381 w 2351866"/>
              <a:gd name="connsiteY114" fmla="*/ 1328057 h 2253343"/>
              <a:gd name="connsiteX115" fmla="*/ 1350381 w 2351866"/>
              <a:gd name="connsiteY115" fmla="*/ 1366157 h 2253343"/>
              <a:gd name="connsiteX116" fmla="*/ 1350381 w 2351866"/>
              <a:gd name="connsiteY116" fmla="*/ 1404257 h 2253343"/>
              <a:gd name="connsiteX117" fmla="*/ 1388481 w 2351866"/>
              <a:gd name="connsiteY117" fmla="*/ 1426029 h 2253343"/>
              <a:gd name="connsiteX118" fmla="*/ 1421138 w 2351866"/>
              <a:gd name="connsiteY118" fmla="*/ 1458686 h 2253343"/>
              <a:gd name="connsiteX119" fmla="*/ 1421138 w 2351866"/>
              <a:gd name="connsiteY119" fmla="*/ 1507672 h 2253343"/>
              <a:gd name="connsiteX120" fmla="*/ 1377595 w 2351866"/>
              <a:gd name="connsiteY120" fmla="*/ 1496786 h 2253343"/>
              <a:gd name="connsiteX121" fmla="*/ 1350381 w 2351866"/>
              <a:gd name="connsiteY121" fmla="*/ 1453243 h 2253343"/>
              <a:gd name="connsiteX122" fmla="*/ 1323166 w 2351866"/>
              <a:gd name="connsiteY122" fmla="*/ 1431472 h 2253343"/>
              <a:gd name="connsiteX123" fmla="*/ 1317723 w 2351866"/>
              <a:gd name="connsiteY123" fmla="*/ 1393372 h 2253343"/>
              <a:gd name="connsiteX124" fmla="*/ 1290509 w 2351866"/>
              <a:gd name="connsiteY124" fmla="*/ 1393372 h 2253343"/>
              <a:gd name="connsiteX125" fmla="*/ 1288406 w 2351866"/>
              <a:gd name="connsiteY125" fmla="*/ 1350644 h 2253343"/>
              <a:gd name="connsiteX126" fmla="*/ 1269263 w 2351866"/>
              <a:gd name="connsiteY126" fmla="*/ 1330030 h 2253343"/>
              <a:gd name="connsiteX127" fmla="*/ 1220672 w 2351866"/>
              <a:gd name="connsiteY127" fmla="*/ 1310887 h 2253343"/>
              <a:gd name="connsiteX128" fmla="*/ 1154411 w 2351866"/>
              <a:gd name="connsiteY128" fmla="*/ 1315304 h 2253343"/>
              <a:gd name="connsiteX129" fmla="*/ 1268738 w 2351866"/>
              <a:gd name="connsiteY129" fmla="*/ 1436915 h 2253343"/>
              <a:gd name="connsiteX130" fmla="*/ 1268738 w 2351866"/>
              <a:gd name="connsiteY130" fmla="*/ 1513115 h 2253343"/>
              <a:gd name="connsiteX131" fmla="*/ 1268738 w 2351866"/>
              <a:gd name="connsiteY131" fmla="*/ 1572986 h 2253343"/>
              <a:gd name="connsiteX132" fmla="*/ 1257852 w 2351866"/>
              <a:gd name="connsiteY132" fmla="*/ 1649186 h 2253343"/>
              <a:gd name="connsiteX133" fmla="*/ 1236081 w 2351866"/>
              <a:gd name="connsiteY133" fmla="*/ 1665515 h 2253343"/>
              <a:gd name="connsiteX134" fmla="*/ 1197981 w 2351866"/>
              <a:gd name="connsiteY134" fmla="*/ 1621972 h 2253343"/>
              <a:gd name="connsiteX135" fmla="*/ 1170766 w 2351866"/>
              <a:gd name="connsiteY135" fmla="*/ 1589315 h 2253343"/>
              <a:gd name="connsiteX136" fmla="*/ 1148995 w 2351866"/>
              <a:gd name="connsiteY136" fmla="*/ 1562100 h 2253343"/>
              <a:gd name="connsiteX137" fmla="*/ 1132666 w 2351866"/>
              <a:gd name="connsiteY137" fmla="*/ 1518557 h 2253343"/>
              <a:gd name="connsiteX138" fmla="*/ 1121781 w 2351866"/>
              <a:gd name="connsiteY138" fmla="*/ 1485900 h 2253343"/>
              <a:gd name="connsiteX139" fmla="*/ 1083681 w 2351866"/>
              <a:gd name="connsiteY139" fmla="*/ 1485900 h 2253343"/>
              <a:gd name="connsiteX140" fmla="*/ 1051023 w 2351866"/>
              <a:gd name="connsiteY140" fmla="*/ 1513115 h 2253343"/>
              <a:gd name="connsiteX141" fmla="*/ 1023809 w 2351866"/>
              <a:gd name="connsiteY141" fmla="*/ 1475015 h 2253343"/>
              <a:gd name="connsiteX142" fmla="*/ 1002038 w 2351866"/>
              <a:gd name="connsiteY142" fmla="*/ 1480457 h 2253343"/>
              <a:gd name="connsiteX143" fmla="*/ 974823 w 2351866"/>
              <a:gd name="connsiteY143" fmla="*/ 1534886 h 2253343"/>
              <a:gd name="connsiteX144" fmla="*/ 974823 w 2351866"/>
              <a:gd name="connsiteY144" fmla="*/ 1572986 h 2253343"/>
              <a:gd name="connsiteX145" fmla="*/ 980266 w 2351866"/>
              <a:gd name="connsiteY145" fmla="*/ 1621972 h 2253343"/>
              <a:gd name="connsiteX146" fmla="*/ 1018366 w 2351866"/>
              <a:gd name="connsiteY146" fmla="*/ 1627415 h 2253343"/>
              <a:gd name="connsiteX147" fmla="*/ 1045581 w 2351866"/>
              <a:gd name="connsiteY147" fmla="*/ 1638300 h 2253343"/>
              <a:gd name="connsiteX148" fmla="*/ 1067352 w 2351866"/>
              <a:gd name="connsiteY148" fmla="*/ 1681843 h 2253343"/>
              <a:gd name="connsiteX149" fmla="*/ 1045581 w 2351866"/>
              <a:gd name="connsiteY149" fmla="*/ 1719943 h 2253343"/>
              <a:gd name="connsiteX150" fmla="*/ 1002038 w 2351866"/>
              <a:gd name="connsiteY150" fmla="*/ 1736272 h 2253343"/>
              <a:gd name="connsiteX151" fmla="*/ 980266 w 2351866"/>
              <a:gd name="connsiteY151" fmla="*/ 1736272 h 2253343"/>
              <a:gd name="connsiteX152" fmla="*/ 953052 w 2351866"/>
              <a:gd name="connsiteY152" fmla="*/ 1758043 h 2253343"/>
              <a:gd name="connsiteX153" fmla="*/ 936723 w 2351866"/>
              <a:gd name="connsiteY153" fmla="*/ 1801586 h 2253343"/>
              <a:gd name="connsiteX154" fmla="*/ 909509 w 2351866"/>
              <a:gd name="connsiteY154" fmla="*/ 1801586 h 2253343"/>
              <a:gd name="connsiteX155" fmla="*/ 904066 w 2351866"/>
              <a:gd name="connsiteY155" fmla="*/ 1763486 h 2253343"/>
              <a:gd name="connsiteX156" fmla="*/ 904066 w 2351866"/>
              <a:gd name="connsiteY156" fmla="*/ 1730829 h 2253343"/>
              <a:gd name="connsiteX157" fmla="*/ 844195 w 2351866"/>
              <a:gd name="connsiteY157" fmla="*/ 1692729 h 2253343"/>
              <a:gd name="connsiteX158" fmla="*/ 811538 w 2351866"/>
              <a:gd name="connsiteY158" fmla="*/ 1660072 h 2253343"/>
              <a:gd name="connsiteX159" fmla="*/ 800652 w 2351866"/>
              <a:gd name="connsiteY159" fmla="*/ 1681843 h 2253343"/>
              <a:gd name="connsiteX160" fmla="*/ 806095 w 2351866"/>
              <a:gd name="connsiteY160" fmla="*/ 1741715 h 2253343"/>
              <a:gd name="connsiteX161" fmla="*/ 844195 w 2351866"/>
              <a:gd name="connsiteY161" fmla="*/ 1828800 h 2253343"/>
              <a:gd name="connsiteX162" fmla="*/ 855081 w 2351866"/>
              <a:gd name="connsiteY162" fmla="*/ 1899557 h 2253343"/>
              <a:gd name="connsiteX163" fmla="*/ 860523 w 2351866"/>
              <a:gd name="connsiteY163" fmla="*/ 1953986 h 2253343"/>
              <a:gd name="connsiteX164" fmla="*/ 865966 w 2351866"/>
              <a:gd name="connsiteY164" fmla="*/ 1997529 h 2253343"/>
              <a:gd name="connsiteX165" fmla="*/ 904066 w 2351866"/>
              <a:gd name="connsiteY165" fmla="*/ 2046515 h 2253343"/>
              <a:gd name="connsiteX166" fmla="*/ 904066 w 2351866"/>
              <a:gd name="connsiteY166" fmla="*/ 2117272 h 2253343"/>
              <a:gd name="connsiteX167" fmla="*/ 898623 w 2351866"/>
              <a:gd name="connsiteY167" fmla="*/ 2171700 h 2253343"/>
              <a:gd name="connsiteX168" fmla="*/ 860523 w 2351866"/>
              <a:gd name="connsiteY168" fmla="*/ 2231572 h 2253343"/>
              <a:gd name="connsiteX169" fmla="*/ 806095 w 2351866"/>
              <a:gd name="connsiteY169" fmla="*/ 2253343 h 2253343"/>
              <a:gd name="connsiteX170" fmla="*/ 784323 w 2351866"/>
              <a:gd name="connsiteY170" fmla="*/ 2253343 h 2253343"/>
              <a:gd name="connsiteX171" fmla="*/ 784323 w 2351866"/>
              <a:gd name="connsiteY171" fmla="*/ 2171700 h 2253343"/>
              <a:gd name="connsiteX172" fmla="*/ 795209 w 2351866"/>
              <a:gd name="connsiteY172" fmla="*/ 2111829 h 2253343"/>
              <a:gd name="connsiteX173" fmla="*/ 795209 w 2351866"/>
              <a:gd name="connsiteY173" fmla="*/ 2057400 h 2253343"/>
              <a:gd name="connsiteX174" fmla="*/ 762552 w 2351866"/>
              <a:gd name="connsiteY174" fmla="*/ 2013857 h 2253343"/>
              <a:gd name="connsiteX175" fmla="*/ 762552 w 2351866"/>
              <a:gd name="connsiteY175" fmla="*/ 1970315 h 2253343"/>
              <a:gd name="connsiteX176" fmla="*/ 719009 w 2351866"/>
              <a:gd name="connsiteY176" fmla="*/ 1970315 h 2253343"/>
              <a:gd name="connsiteX177" fmla="*/ 702681 w 2351866"/>
              <a:gd name="connsiteY177" fmla="*/ 1970315 h 2253343"/>
              <a:gd name="connsiteX178" fmla="*/ 686352 w 2351866"/>
              <a:gd name="connsiteY178" fmla="*/ 2024743 h 2253343"/>
              <a:gd name="connsiteX179" fmla="*/ 686352 w 2351866"/>
              <a:gd name="connsiteY179" fmla="*/ 2062843 h 2253343"/>
              <a:gd name="connsiteX180" fmla="*/ 653695 w 2351866"/>
              <a:gd name="connsiteY180" fmla="*/ 2117272 h 2253343"/>
              <a:gd name="connsiteX181" fmla="*/ 653695 w 2351866"/>
              <a:gd name="connsiteY181" fmla="*/ 2133600 h 2253343"/>
              <a:gd name="connsiteX182" fmla="*/ 615595 w 2351866"/>
              <a:gd name="connsiteY182" fmla="*/ 2111829 h 2253343"/>
              <a:gd name="connsiteX183" fmla="*/ 615595 w 2351866"/>
              <a:gd name="connsiteY183" fmla="*/ 2062843 h 2253343"/>
              <a:gd name="connsiteX184" fmla="*/ 615595 w 2351866"/>
              <a:gd name="connsiteY184" fmla="*/ 2013857 h 2253343"/>
              <a:gd name="connsiteX185" fmla="*/ 615595 w 2351866"/>
              <a:gd name="connsiteY185" fmla="*/ 1975757 h 2253343"/>
              <a:gd name="connsiteX186" fmla="*/ 610152 w 2351866"/>
              <a:gd name="connsiteY186" fmla="*/ 1921329 h 2253343"/>
              <a:gd name="connsiteX187" fmla="*/ 604709 w 2351866"/>
              <a:gd name="connsiteY187" fmla="*/ 1877786 h 2253343"/>
              <a:gd name="connsiteX188" fmla="*/ 582938 w 2351866"/>
              <a:gd name="connsiteY188" fmla="*/ 1856015 h 2253343"/>
              <a:gd name="connsiteX189" fmla="*/ 528509 w 2351866"/>
              <a:gd name="connsiteY189" fmla="*/ 1856015 h 2253343"/>
              <a:gd name="connsiteX190" fmla="*/ 517623 w 2351866"/>
              <a:gd name="connsiteY190" fmla="*/ 1921329 h 2253343"/>
              <a:gd name="connsiteX191" fmla="*/ 512181 w 2351866"/>
              <a:gd name="connsiteY191" fmla="*/ 1959429 h 2253343"/>
              <a:gd name="connsiteX192" fmla="*/ 506738 w 2351866"/>
              <a:gd name="connsiteY192" fmla="*/ 2008415 h 2253343"/>
              <a:gd name="connsiteX193" fmla="*/ 479523 w 2351866"/>
              <a:gd name="connsiteY193" fmla="*/ 1981200 h 2253343"/>
              <a:gd name="connsiteX194" fmla="*/ 446866 w 2351866"/>
              <a:gd name="connsiteY194" fmla="*/ 1937657 h 2253343"/>
              <a:gd name="connsiteX195" fmla="*/ 408766 w 2351866"/>
              <a:gd name="connsiteY195" fmla="*/ 1872343 h 2253343"/>
              <a:gd name="connsiteX196" fmla="*/ 381552 w 2351866"/>
              <a:gd name="connsiteY196" fmla="*/ 1828800 h 2253343"/>
              <a:gd name="connsiteX197" fmla="*/ 376109 w 2351866"/>
              <a:gd name="connsiteY197" fmla="*/ 1801586 h 2253343"/>
              <a:gd name="connsiteX198" fmla="*/ 376109 w 2351866"/>
              <a:gd name="connsiteY198" fmla="*/ 1768929 h 2253343"/>
              <a:gd name="connsiteX199" fmla="*/ 376109 w 2351866"/>
              <a:gd name="connsiteY199" fmla="*/ 1725386 h 2253343"/>
              <a:gd name="connsiteX200" fmla="*/ 419652 w 2351866"/>
              <a:gd name="connsiteY200" fmla="*/ 1709057 h 2253343"/>
              <a:gd name="connsiteX201" fmla="*/ 446866 w 2351866"/>
              <a:gd name="connsiteY201" fmla="*/ 1681843 h 2253343"/>
              <a:gd name="connsiteX202" fmla="*/ 446866 w 2351866"/>
              <a:gd name="connsiteY202" fmla="*/ 1627415 h 2253343"/>
              <a:gd name="connsiteX203" fmla="*/ 403323 w 2351866"/>
              <a:gd name="connsiteY203" fmla="*/ 1562100 h 2253343"/>
              <a:gd name="connsiteX204" fmla="*/ 359781 w 2351866"/>
              <a:gd name="connsiteY204" fmla="*/ 1534886 h 2253343"/>
              <a:gd name="connsiteX205" fmla="*/ 359781 w 2351866"/>
              <a:gd name="connsiteY205" fmla="*/ 1496786 h 2253343"/>
              <a:gd name="connsiteX206" fmla="*/ 332566 w 2351866"/>
              <a:gd name="connsiteY206" fmla="*/ 1458686 h 2253343"/>
              <a:gd name="connsiteX207" fmla="*/ 310795 w 2351866"/>
              <a:gd name="connsiteY207" fmla="*/ 1447800 h 2253343"/>
              <a:gd name="connsiteX208" fmla="*/ 321681 w 2351866"/>
              <a:gd name="connsiteY208" fmla="*/ 1409700 h 2253343"/>
              <a:gd name="connsiteX209" fmla="*/ 359781 w 2351866"/>
              <a:gd name="connsiteY209" fmla="*/ 1398815 h 2253343"/>
              <a:gd name="connsiteX210" fmla="*/ 392438 w 2351866"/>
              <a:gd name="connsiteY210" fmla="*/ 1344386 h 2253343"/>
              <a:gd name="connsiteX211" fmla="*/ 392438 w 2351866"/>
              <a:gd name="connsiteY211" fmla="*/ 1322615 h 2253343"/>
              <a:gd name="connsiteX212" fmla="*/ 435981 w 2351866"/>
              <a:gd name="connsiteY212" fmla="*/ 1322615 h 2253343"/>
              <a:gd name="connsiteX213" fmla="*/ 457752 w 2351866"/>
              <a:gd name="connsiteY213" fmla="*/ 1322615 h 2253343"/>
              <a:gd name="connsiteX214" fmla="*/ 479523 w 2351866"/>
              <a:gd name="connsiteY214" fmla="*/ 1322615 h 2253343"/>
              <a:gd name="connsiteX215" fmla="*/ 512181 w 2351866"/>
              <a:gd name="connsiteY215" fmla="*/ 1317172 h 2253343"/>
              <a:gd name="connsiteX216" fmla="*/ 539395 w 2351866"/>
              <a:gd name="connsiteY216" fmla="*/ 1295400 h 2253343"/>
              <a:gd name="connsiteX217" fmla="*/ 593823 w 2351866"/>
              <a:gd name="connsiteY217" fmla="*/ 1295400 h 2253343"/>
              <a:gd name="connsiteX218" fmla="*/ 719009 w 2351866"/>
              <a:gd name="connsiteY218" fmla="*/ 1355272 h 2253343"/>
              <a:gd name="connsiteX219" fmla="*/ 833309 w 2351866"/>
              <a:gd name="connsiteY219" fmla="*/ 1415143 h 2253343"/>
              <a:gd name="connsiteX220" fmla="*/ 844195 w 2351866"/>
              <a:gd name="connsiteY220" fmla="*/ 1453243 h 2253343"/>
              <a:gd name="connsiteX221" fmla="*/ 898623 w 2351866"/>
              <a:gd name="connsiteY221" fmla="*/ 1436915 h 2253343"/>
              <a:gd name="connsiteX222" fmla="*/ 936723 w 2351866"/>
              <a:gd name="connsiteY222" fmla="*/ 1409700 h 2253343"/>
              <a:gd name="connsiteX223" fmla="*/ 947609 w 2351866"/>
              <a:gd name="connsiteY223" fmla="*/ 1393372 h 2253343"/>
              <a:gd name="connsiteX224" fmla="*/ 871409 w 2351866"/>
              <a:gd name="connsiteY224" fmla="*/ 1366157 h 2253343"/>
              <a:gd name="connsiteX225" fmla="*/ 838752 w 2351866"/>
              <a:gd name="connsiteY225" fmla="*/ 1344386 h 2253343"/>
              <a:gd name="connsiteX226" fmla="*/ 838752 w 2351866"/>
              <a:gd name="connsiteY226" fmla="*/ 1295400 h 2253343"/>
              <a:gd name="connsiteX227" fmla="*/ 795209 w 2351866"/>
              <a:gd name="connsiteY227" fmla="*/ 1311729 h 2253343"/>
              <a:gd name="connsiteX228" fmla="*/ 778881 w 2351866"/>
              <a:gd name="connsiteY228" fmla="*/ 1295400 h 2253343"/>
              <a:gd name="connsiteX229" fmla="*/ 724452 w 2351866"/>
              <a:gd name="connsiteY229" fmla="*/ 1300843 h 2253343"/>
              <a:gd name="connsiteX230" fmla="*/ 697238 w 2351866"/>
              <a:gd name="connsiteY230" fmla="*/ 1317172 h 2253343"/>
              <a:gd name="connsiteX231" fmla="*/ 648252 w 2351866"/>
              <a:gd name="connsiteY231" fmla="*/ 1311729 h 2253343"/>
              <a:gd name="connsiteX232" fmla="*/ 615595 w 2351866"/>
              <a:gd name="connsiteY232" fmla="*/ 1279072 h 2253343"/>
              <a:gd name="connsiteX233" fmla="*/ 577495 w 2351866"/>
              <a:gd name="connsiteY233" fmla="*/ 1279072 h 2253343"/>
              <a:gd name="connsiteX234" fmla="*/ 539395 w 2351866"/>
              <a:gd name="connsiteY234" fmla="*/ 1268186 h 2253343"/>
              <a:gd name="connsiteX235" fmla="*/ 506738 w 2351866"/>
              <a:gd name="connsiteY235" fmla="*/ 1284515 h 2253343"/>
              <a:gd name="connsiteX236" fmla="*/ 495852 w 2351866"/>
              <a:gd name="connsiteY236" fmla="*/ 1300843 h 2253343"/>
              <a:gd name="connsiteX237" fmla="*/ 452309 w 2351866"/>
              <a:gd name="connsiteY237" fmla="*/ 1300843 h 2253343"/>
              <a:gd name="connsiteX238" fmla="*/ 441423 w 2351866"/>
              <a:gd name="connsiteY238" fmla="*/ 1273629 h 2253343"/>
              <a:gd name="connsiteX239" fmla="*/ 403323 w 2351866"/>
              <a:gd name="connsiteY239" fmla="*/ 1273629 h 2253343"/>
              <a:gd name="connsiteX240" fmla="*/ 370666 w 2351866"/>
              <a:gd name="connsiteY240" fmla="*/ 1273629 h 2253343"/>
              <a:gd name="connsiteX241" fmla="*/ 343452 w 2351866"/>
              <a:gd name="connsiteY241" fmla="*/ 1284515 h 2253343"/>
              <a:gd name="connsiteX242" fmla="*/ 332566 w 2351866"/>
              <a:gd name="connsiteY242" fmla="*/ 1268186 h 2253343"/>
              <a:gd name="connsiteX243" fmla="*/ 332566 w 2351866"/>
              <a:gd name="connsiteY243" fmla="*/ 1230086 h 2253343"/>
              <a:gd name="connsiteX244" fmla="*/ 316238 w 2351866"/>
              <a:gd name="connsiteY244" fmla="*/ 1208315 h 2253343"/>
              <a:gd name="connsiteX245" fmla="*/ 316238 w 2351866"/>
              <a:gd name="connsiteY245" fmla="*/ 1186543 h 2253343"/>
              <a:gd name="connsiteX246" fmla="*/ 316238 w 2351866"/>
              <a:gd name="connsiteY246" fmla="*/ 1143000 h 2253343"/>
              <a:gd name="connsiteX247" fmla="*/ 289023 w 2351866"/>
              <a:gd name="connsiteY247" fmla="*/ 1132115 h 2253343"/>
              <a:gd name="connsiteX248" fmla="*/ 261809 w 2351866"/>
              <a:gd name="connsiteY248" fmla="*/ 1132115 h 2253343"/>
              <a:gd name="connsiteX249" fmla="*/ 223709 w 2351866"/>
              <a:gd name="connsiteY249" fmla="*/ 1175657 h 2253343"/>
              <a:gd name="connsiteX250" fmla="*/ 201938 w 2351866"/>
              <a:gd name="connsiteY250" fmla="*/ 1175657 h 2253343"/>
              <a:gd name="connsiteX251" fmla="*/ 201938 w 2351866"/>
              <a:gd name="connsiteY251" fmla="*/ 1126672 h 2253343"/>
              <a:gd name="connsiteX252" fmla="*/ 201938 w 2351866"/>
              <a:gd name="connsiteY252" fmla="*/ 1050472 h 2253343"/>
              <a:gd name="connsiteX253" fmla="*/ 207381 w 2351866"/>
              <a:gd name="connsiteY253" fmla="*/ 1012372 h 2253343"/>
              <a:gd name="connsiteX254" fmla="*/ 240038 w 2351866"/>
              <a:gd name="connsiteY254" fmla="*/ 974272 h 2253343"/>
              <a:gd name="connsiteX255" fmla="*/ 256366 w 2351866"/>
              <a:gd name="connsiteY255" fmla="*/ 936172 h 2253343"/>
              <a:gd name="connsiteX256" fmla="*/ 218266 w 2351866"/>
              <a:gd name="connsiteY256" fmla="*/ 876300 h 2253343"/>
              <a:gd name="connsiteX257" fmla="*/ 174723 w 2351866"/>
              <a:gd name="connsiteY257" fmla="*/ 827315 h 2253343"/>
              <a:gd name="connsiteX258" fmla="*/ 147509 w 2351866"/>
              <a:gd name="connsiteY258" fmla="*/ 800100 h 2253343"/>
              <a:gd name="connsiteX259" fmla="*/ 162550 w 2351866"/>
              <a:gd name="connsiteY259" fmla="*/ 727949 h 2253343"/>
              <a:gd name="connsiteX260" fmla="*/ 149482 w 2351866"/>
              <a:gd name="connsiteY260" fmla="*/ 686011 h 2253343"/>
              <a:gd name="connsiteX261" fmla="*/ 118743 w 2351866"/>
              <a:gd name="connsiteY261" fmla="*/ 656483 h 2253343"/>
              <a:gd name="connsiteX262" fmla="*/ 99470 w 2351866"/>
              <a:gd name="connsiteY262" fmla="*/ 619986 h 2253343"/>
              <a:gd name="connsiteX263" fmla="*/ 68549 w 2351866"/>
              <a:gd name="connsiteY263" fmla="*/ 668052 h 2253343"/>
              <a:gd name="connsiteX264" fmla="*/ 70915 w 2351866"/>
              <a:gd name="connsiteY264" fmla="*/ 725978 h 2253343"/>
              <a:gd name="connsiteX265" fmla="*/ 111907 w 2351866"/>
              <a:gd name="connsiteY265" fmla="*/ 749879 h 2253343"/>
              <a:gd name="connsiteX266" fmla="*/ 108962 w 2351866"/>
              <a:gd name="connsiteY266" fmla="*/ 791108 h 2253343"/>
              <a:gd name="connsiteX267" fmla="*/ 48592 w 2351866"/>
              <a:gd name="connsiteY267" fmla="*/ 751351 h 2253343"/>
              <a:gd name="connsiteX268" fmla="*/ 36812 w 2351866"/>
              <a:gd name="connsiteY268" fmla="*/ 716012 h 2253343"/>
              <a:gd name="connsiteX269" fmla="*/ 44173 w 2351866"/>
              <a:gd name="connsiteY269" fmla="*/ 690981 h 2253343"/>
              <a:gd name="connsiteX270" fmla="*/ 0 w 2351866"/>
              <a:gd name="connsiteY270" fmla="*/ 632082 h 2253343"/>
              <a:gd name="connsiteX271" fmla="*/ 0 w 2351866"/>
              <a:gd name="connsiteY271" fmla="*/ 595271 h 2253343"/>
              <a:gd name="connsiteX272" fmla="*/ 60371 w 2351866"/>
              <a:gd name="connsiteY272" fmla="*/ 602633 h 2253343"/>
              <a:gd name="connsiteX273" fmla="*/ 60423 w 2351866"/>
              <a:gd name="connsiteY273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55131 w 2351866"/>
              <a:gd name="connsiteY77" fmla="*/ 657225 h 2253343"/>
              <a:gd name="connsiteX78" fmla="*/ 1189816 w 2351866"/>
              <a:gd name="connsiteY78" fmla="*/ 646340 h 2253343"/>
              <a:gd name="connsiteX79" fmla="*/ 1154438 w 2351866"/>
              <a:gd name="connsiteY79" fmla="*/ 647700 h 2253343"/>
              <a:gd name="connsiteX80" fmla="*/ 1138109 w 2351866"/>
              <a:gd name="connsiteY80" fmla="*/ 620486 h 2253343"/>
              <a:gd name="connsiteX81" fmla="*/ 1132666 w 2351866"/>
              <a:gd name="connsiteY81" fmla="*/ 555172 h 2253343"/>
              <a:gd name="connsiteX82" fmla="*/ 1127223 w 2351866"/>
              <a:gd name="connsiteY82" fmla="*/ 527957 h 2253343"/>
              <a:gd name="connsiteX83" fmla="*/ 1018366 w 2351866"/>
              <a:gd name="connsiteY83" fmla="*/ 468086 h 2253343"/>
              <a:gd name="connsiteX84" fmla="*/ 1007481 w 2351866"/>
              <a:gd name="connsiteY84" fmla="*/ 446315 h 2253343"/>
              <a:gd name="connsiteX85" fmla="*/ 942166 w 2351866"/>
              <a:gd name="connsiteY85" fmla="*/ 511629 h 2253343"/>
              <a:gd name="connsiteX86" fmla="*/ 931281 w 2351866"/>
              <a:gd name="connsiteY86" fmla="*/ 560615 h 2253343"/>
              <a:gd name="connsiteX87" fmla="*/ 931281 w 2351866"/>
              <a:gd name="connsiteY87" fmla="*/ 615043 h 2253343"/>
              <a:gd name="connsiteX88" fmla="*/ 974823 w 2351866"/>
              <a:gd name="connsiteY88" fmla="*/ 647700 h 2253343"/>
              <a:gd name="connsiteX89" fmla="*/ 980266 w 2351866"/>
              <a:gd name="connsiteY89" fmla="*/ 718457 h 2253343"/>
              <a:gd name="connsiteX90" fmla="*/ 1018366 w 2351866"/>
              <a:gd name="connsiteY90" fmla="*/ 778329 h 2253343"/>
              <a:gd name="connsiteX91" fmla="*/ 1034695 w 2351866"/>
              <a:gd name="connsiteY91" fmla="*/ 794657 h 2253343"/>
              <a:gd name="connsiteX92" fmla="*/ 1045581 w 2351866"/>
              <a:gd name="connsiteY92" fmla="*/ 832757 h 2253343"/>
              <a:gd name="connsiteX93" fmla="*/ 1072795 w 2351866"/>
              <a:gd name="connsiteY93" fmla="*/ 887186 h 2253343"/>
              <a:gd name="connsiteX94" fmla="*/ 1078238 w 2351866"/>
              <a:gd name="connsiteY94" fmla="*/ 930729 h 2253343"/>
              <a:gd name="connsiteX95" fmla="*/ 1100010 w 2351866"/>
              <a:gd name="connsiteY95" fmla="*/ 945696 h 2253343"/>
              <a:gd name="connsiteX96" fmla="*/ 1154438 w 2351866"/>
              <a:gd name="connsiteY96" fmla="*/ 952500 h 2253343"/>
              <a:gd name="connsiteX97" fmla="*/ 1148995 w 2351866"/>
              <a:gd name="connsiteY97" fmla="*/ 974272 h 2253343"/>
              <a:gd name="connsiteX98" fmla="*/ 1119059 w 2351866"/>
              <a:gd name="connsiteY98" fmla="*/ 979714 h 2253343"/>
              <a:gd name="connsiteX99" fmla="*/ 1074155 w 2351866"/>
              <a:gd name="connsiteY99" fmla="*/ 978354 h 2253343"/>
              <a:gd name="connsiteX100" fmla="*/ 1025170 w 2351866"/>
              <a:gd name="connsiteY100" fmla="*/ 991962 h 2253343"/>
              <a:gd name="connsiteX101" fmla="*/ 1014284 w 2351866"/>
              <a:gd name="connsiteY101" fmla="*/ 952500 h 2253343"/>
              <a:gd name="connsiteX102" fmla="*/ 1033334 w 2351866"/>
              <a:gd name="connsiteY102" fmla="*/ 910319 h 2253343"/>
              <a:gd name="connsiteX103" fmla="*/ 995234 w 2351866"/>
              <a:gd name="connsiteY103" fmla="*/ 903515 h 2253343"/>
              <a:gd name="connsiteX104" fmla="*/ 943527 w 2351866"/>
              <a:gd name="connsiteY104" fmla="*/ 918482 h 2253343"/>
              <a:gd name="connsiteX105" fmla="*/ 988430 w 2351866"/>
              <a:gd name="connsiteY105" fmla="*/ 976993 h 2253343"/>
              <a:gd name="connsiteX106" fmla="*/ 1014283 w 2351866"/>
              <a:gd name="connsiteY106" fmla="*/ 1039587 h 2253343"/>
              <a:gd name="connsiteX107" fmla="*/ 1085041 w 2351866"/>
              <a:gd name="connsiteY107" fmla="*/ 1034144 h 2253343"/>
              <a:gd name="connsiteX108" fmla="*/ 1114978 w 2351866"/>
              <a:gd name="connsiteY108" fmla="*/ 1049111 h 2253343"/>
              <a:gd name="connsiteX109" fmla="*/ 1148995 w 2351866"/>
              <a:gd name="connsiteY109" fmla="*/ 1099457 h 2253343"/>
              <a:gd name="connsiteX110" fmla="*/ 1197981 w 2351866"/>
              <a:gd name="connsiteY110" fmla="*/ 1149805 h 2253343"/>
              <a:gd name="connsiteX111" fmla="*/ 1270098 w 2351866"/>
              <a:gd name="connsiteY111" fmla="*/ 1187903 h 2253343"/>
              <a:gd name="connsiteX112" fmla="*/ 1350381 w 2351866"/>
              <a:gd name="connsiteY112" fmla="*/ 1213757 h 2253343"/>
              <a:gd name="connsiteX113" fmla="*/ 1350381 w 2351866"/>
              <a:gd name="connsiteY113" fmla="*/ 1262743 h 2253343"/>
              <a:gd name="connsiteX114" fmla="*/ 1350381 w 2351866"/>
              <a:gd name="connsiteY114" fmla="*/ 1328057 h 2253343"/>
              <a:gd name="connsiteX115" fmla="*/ 1350381 w 2351866"/>
              <a:gd name="connsiteY115" fmla="*/ 1366157 h 2253343"/>
              <a:gd name="connsiteX116" fmla="*/ 1350381 w 2351866"/>
              <a:gd name="connsiteY116" fmla="*/ 1404257 h 2253343"/>
              <a:gd name="connsiteX117" fmla="*/ 1388481 w 2351866"/>
              <a:gd name="connsiteY117" fmla="*/ 1426029 h 2253343"/>
              <a:gd name="connsiteX118" fmla="*/ 1421138 w 2351866"/>
              <a:gd name="connsiteY118" fmla="*/ 1458686 h 2253343"/>
              <a:gd name="connsiteX119" fmla="*/ 1421138 w 2351866"/>
              <a:gd name="connsiteY119" fmla="*/ 1507672 h 2253343"/>
              <a:gd name="connsiteX120" fmla="*/ 1377595 w 2351866"/>
              <a:gd name="connsiteY120" fmla="*/ 1496786 h 2253343"/>
              <a:gd name="connsiteX121" fmla="*/ 1350381 w 2351866"/>
              <a:gd name="connsiteY121" fmla="*/ 1453243 h 2253343"/>
              <a:gd name="connsiteX122" fmla="*/ 1323166 w 2351866"/>
              <a:gd name="connsiteY122" fmla="*/ 1431472 h 2253343"/>
              <a:gd name="connsiteX123" fmla="*/ 1317723 w 2351866"/>
              <a:gd name="connsiteY123" fmla="*/ 1393372 h 2253343"/>
              <a:gd name="connsiteX124" fmla="*/ 1290509 w 2351866"/>
              <a:gd name="connsiteY124" fmla="*/ 1393372 h 2253343"/>
              <a:gd name="connsiteX125" fmla="*/ 1288406 w 2351866"/>
              <a:gd name="connsiteY125" fmla="*/ 1350644 h 2253343"/>
              <a:gd name="connsiteX126" fmla="*/ 1269263 w 2351866"/>
              <a:gd name="connsiteY126" fmla="*/ 1330030 h 2253343"/>
              <a:gd name="connsiteX127" fmla="*/ 1220672 w 2351866"/>
              <a:gd name="connsiteY127" fmla="*/ 1310887 h 2253343"/>
              <a:gd name="connsiteX128" fmla="*/ 1154411 w 2351866"/>
              <a:gd name="connsiteY128" fmla="*/ 1315304 h 2253343"/>
              <a:gd name="connsiteX129" fmla="*/ 1268738 w 2351866"/>
              <a:gd name="connsiteY129" fmla="*/ 1436915 h 2253343"/>
              <a:gd name="connsiteX130" fmla="*/ 1268738 w 2351866"/>
              <a:gd name="connsiteY130" fmla="*/ 1513115 h 2253343"/>
              <a:gd name="connsiteX131" fmla="*/ 1268738 w 2351866"/>
              <a:gd name="connsiteY131" fmla="*/ 1572986 h 2253343"/>
              <a:gd name="connsiteX132" fmla="*/ 1257852 w 2351866"/>
              <a:gd name="connsiteY132" fmla="*/ 1649186 h 2253343"/>
              <a:gd name="connsiteX133" fmla="*/ 1236081 w 2351866"/>
              <a:gd name="connsiteY133" fmla="*/ 1665515 h 2253343"/>
              <a:gd name="connsiteX134" fmla="*/ 1197981 w 2351866"/>
              <a:gd name="connsiteY134" fmla="*/ 1621972 h 2253343"/>
              <a:gd name="connsiteX135" fmla="*/ 1170766 w 2351866"/>
              <a:gd name="connsiteY135" fmla="*/ 1589315 h 2253343"/>
              <a:gd name="connsiteX136" fmla="*/ 1148995 w 2351866"/>
              <a:gd name="connsiteY136" fmla="*/ 1562100 h 2253343"/>
              <a:gd name="connsiteX137" fmla="*/ 1132666 w 2351866"/>
              <a:gd name="connsiteY137" fmla="*/ 1518557 h 2253343"/>
              <a:gd name="connsiteX138" fmla="*/ 1121781 w 2351866"/>
              <a:gd name="connsiteY138" fmla="*/ 1485900 h 2253343"/>
              <a:gd name="connsiteX139" fmla="*/ 1083681 w 2351866"/>
              <a:gd name="connsiteY139" fmla="*/ 1485900 h 2253343"/>
              <a:gd name="connsiteX140" fmla="*/ 1051023 w 2351866"/>
              <a:gd name="connsiteY140" fmla="*/ 1513115 h 2253343"/>
              <a:gd name="connsiteX141" fmla="*/ 1023809 w 2351866"/>
              <a:gd name="connsiteY141" fmla="*/ 1475015 h 2253343"/>
              <a:gd name="connsiteX142" fmla="*/ 1002038 w 2351866"/>
              <a:gd name="connsiteY142" fmla="*/ 1480457 h 2253343"/>
              <a:gd name="connsiteX143" fmla="*/ 974823 w 2351866"/>
              <a:gd name="connsiteY143" fmla="*/ 1534886 h 2253343"/>
              <a:gd name="connsiteX144" fmla="*/ 974823 w 2351866"/>
              <a:gd name="connsiteY144" fmla="*/ 1572986 h 2253343"/>
              <a:gd name="connsiteX145" fmla="*/ 980266 w 2351866"/>
              <a:gd name="connsiteY145" fmla="*/ 1621972 h 2253343"/>
              <a:gd name="connsiteX146" fmla="*/ 1018366 w 2351866"/>
              <a:gd name="connsiteY146" fmla="*/ 1627415 h 2253343"/>
              <a:gd name="connsiteX147" fmla="*/ 1045581 w 2351866"/>
              <a:gd name="connsiteY147" fmla="*/ 1638300 h 2253343"/>
              <a:gd name="connsiteX148" fmla="*/ 1067352 w 2351866"/>
              <a:gd name="connsiteY148" fmla="*/ 1681843 h 2253343"/>
              <a:gd name="connsiteX149" fmla="*/ 1045581 w 2351866"/>
              <a:gd name="connsiteY149" fmla="*/ 1719943 h 2253343"/>
              <a:gd name="connsiteX150" fmla="*/ 1002038 w 2351866"/>
              <a:gd name="connsiteY150" fmla="*/ 1736272 h 2253343"/>
              <a:gd name="connsiteX151" fmla="*/ 980266 w 2351866"/>
              <a:gd name="connsiteY151" fmla="*/ 1736272 h 2253343"/>
              <a:gd name="connsiteX152" fmla="*/ 953052 w 2351866"/>
              <a:gd name="connsiteY152" fmla="*/ 1758043 h 2253343"/>
              <a:gd name="connsiteX153" fmla="*/ 936723 w 2351866"/>
              <a:gd name="connsiteY153" fmla="*/ 1801586 h 2253343"/>
              <a:gd name="connsiteX154" fmla="*/ 909509 w 2351866"/>
              <a:gd name="connsiteY154" fmla="*/ 1801586 h 2253343"/>
              <a:gd name="connsiteX155" fmla="*/ 904066 w 2351866"/>
              <a:gd name="connsiteY155" fmla="*/ 1763486 h 2253343"/>
              <a:gd name="connsiteX156" fmla="*/ 904066 w 2351866"/>
              <a:gd name="connsiteY156" fmla="*/ 1730829 h 2253343"/>
              <a:gd name="connsiteX157" fmla="*/ 844195 w 2351866"/>
              <a:gd name="connsiteY157" fmla="*/ 1692729 h 2253343"/>
              <a:gd name="connsiteX158" fmla="*/ 811538 w 2351866"/>
              <a:gd name="connsiteY158" fmla="*/ 1660072 h 2253343"/>
              <a:gd name="connsiteX159" fmla="*/ 800652 w 2351866"/>
              <a:gd name="connsiteY159" fmla="*/ 1681843 h 2253343"/>
              <a:gd name="connsiteX160" fmla="*/ 806095 w 2351866"/>
              <a:gd name="connsiteY160" fmla="*/ 1741715 h 2253343"/>
              <a:gd name="connsiteX161" fmla="*/ 844195 w 2351866"/>
              <a:gd name="connsiteY161" fmla="*/ 1828800 h 2253343"/>
              <a:gd name="connsiteX162" fmla="*/ 855081 w 2351866"/>
              <a:gd name="connsiteY162" fmla="*/ 1899557 h 2253343"/>
              <a:gd name="connsiteX163" fmla="*/ 860523 w 2351866"/>
              <a:gd name="connsiteY163" fmla="*/ 1953986 h 2253343"/>
              <a:gd name="connsiteX164" fmla="*/ 865966 w 2351866"/>
              <a:gd name="connsiteY164" fmla="*/ 1997529 h 2253343"/>
              <a:gd name="connsiteX165" fmla="*/ 904066 w 2351866"/>
              <a:gd name="connsiteY165" fmla="*/ 2046515 h 2253343"/>
              <a:gd name="connsiteX166" fmla="*/ 904066 w 2351866"/>
              <a:gd name="connsiteY166" fmla="*/ 2117272 h 2253343"/>
              <a:gd name="connsiteX167" fmla="*/ 898623 w 2351866"/>
              <a:gd name="connsiteY167" fmla="*/ 2171700 h 2253343"/>
              <a:gd name="connsiteX168" fmla="*/ 860523 w 2351866"/>
              <a:gd name="connsiteY168" fmla="*/ 2231572 h 2253343"/>
              <a:gd name="connsiteX169" fmla="*/ 806095 w 2351866"/>
              <a:gd name="connsiteY169" fmla="*/ 2253343 h 2253343"/>
              <a:gd name="connsiteX170" fmla="*/ 784323 w 2351866"/>
              <a:gd name="connsiteY170" fmla="*/ 2253343 h 2253343"/>
              <a:gd name="connsiteX171" fmla="*/ 784323 w 2351866"/>
              <a:gd name="connsiteY171" fmla="*/ 2171700 h 2253343"/>
              <a:gd name="connsiteX172" fmla="*/ 795209 w 2351866"/>
              <a:gd name="connsiteY172" fmla="*/ 2111829 h 2253343"/>
              <a:gd name="connsiteX173" fmla="*/ 795209 w 2351866"/>
              <a:gd name="connsiteY173" fmla="*/ 2057400 h 2253343"/>
              <a:gd name="connsiteX174" fmla="*/ 762552 w 2351866"/>
              <a:gd name="connsiteY174" fmla="*/ 2013857 h 2253343"/>
              <a:gd name="connsiteX175" fmla="*/ 762552 w 2351866"/>
              <a:gd name="connsiteY175" fmla="*/ 1970315 h 2253343"/>
              <a:gd name="connsiteX176" fmla="*/ 719009 w 2351866"/>
              <a:gd name="connsiteY176" fmla="*/ 1970315 h 2253343"/>
              <a:gd name="connsiteX177" fmla="*/ 702681 w 2351866"/>
              <a:gd name="connsiteY177" fmla="*/ 1970315 h 2253343"/>
              <a:gd name="connsiteX178" fmla="*/ 686352 w 2351866"/>
              <a:gd name="connsiteY178" fmla="*/ 2024743 h 2253343"/>
              <a:gd name="connsiteX179" fmla="*/ 686352 w 2351866"/>
              <a:gd name="connsiteY179" fmla="*/ 2062843 h 2253343"/>
              <a:gd name="connsiteX180" fmla="*/ 653695 w 2351866"/>
              <a:gd name="connsiteY180" fmla="*/ 2117272 h 2253343"/>
              <a:gd name="connsiteX181" fmla="*/ 653695 w 2351866"/>
              <a:gd name="connsiteY181" fmla="*/ 2133600 h 2253343"/>
              <a:gd name="connsiteX182" fmla="*/ 615595 w 2351866"/>
              <a:gd name="connsiteY182" fmla="*/ 2111829 h 2253343"/>
              <a:gd name="connsiteX183" fmla="*/ 615595 w 2351866"/>
              <a:gd name="connsiteY183" fmla="*/ 2062843 h 2253343"/>
              <a:gd name="connsiteX184" fmla="*/ 615595 w 2351866"/>
              <a:gd name="connsiteY184" fmla="*/ 2013857 h 2253343"/>
              <a:gd name="connsiteX185" fmla="*/ 615595 w 2351866"/>
              <a:gd name="connsiteY185" fmla="*/ 1975757 h 2253343"/>
              <a:gd name="connsiteX186" fmla="*/ 610152 w 2351866"/>
              <a:gd name="connsiteY186" fmla="*/ 1921329 h 2253343"/>
              <a:gd name="connsiteX187" fmla="*/ 604709 w 2351866"/>
              <a:gd name="connsiteY187" fmla="*/ 1877786 h 2253343"/>
              <a:gd name="connsiteX188" fmla="*/ 582938 w 2351866"/>
              <a:gd name="connsiteY188" fmla="*/ 1856015 h 2253343"/>
              <a:gd name="connsiteX189" fmla="*/ 528509 w 2351866"/>
              <a:gd name="connsiteY189" fmla="*/ 1856015 h 2253343"/>
              <a:gd name="connsiteX190" fmla="*/ 517623 w 2351866"/>
              <a:gd name="connsiteY190" fmla="*/ 1921329 h 2253343"/>
              <a:gd name="connsiteX191" fmla="*/ 512181 w 2351866"/>
              <a:gd name="connsiteY191" fmla="*/ 1959429 h 2253343"/>
              <a:gd name="connsiteX192" fmla="*/ 506738 w 2351866"/>
              <a:gd name="connsiteY192" fmla="*/ 2008415 h 2253343"/>
              <a:gd name="connsiteX193" fmla="*/ 479523 w 2351866"/>
              <a:gd name="connsiteY193" fmla="*/ 1981200 h 2253343"/>
              <a:gd name="connsiteX194" fmla="*/ 446866 w 2351866"/>
              <a:gd name="connsiteY194" fmla="*/ 1937657 h 2253343"/>
              <a:gd name="connsiteX195" fmla="*/ 408766 w 2351866"/>
              <a:gd name="connsiteY195" fmla="*/ 1872343 h 2253343"/>
              <a:gd name="connsiteX196" fmla="*/ 381552 w 2351866"/>
              <a:gd name="connsiteY196" fmla="*/ 1828800 h 2253343"/>
              <a:gd name="connsiteX197" fmla="*/ 376109 w 2351866"/>
              <a:gd name="connsiteY197" fmla="*/ 1801586 h 2253343"/>
              <a:gd name="connsiteX198" fmla="*/ 376109 w 2351866"/>
              <a:gd name="connsiteY198" fmla="*/ 1768929 h 2253343"/>
              <a:gd name="connsiteX199" fmla="*/ 376109 w 2351866"/>
              <a:gd name="connsiteY199" fmla="*/ 1725386 h 2253343"/>
              <a:gd name="connsiteX200" fmla="*/ 419652 w 2351866"/>
              <a:gd name="connsiteY200" fmla="*/ 1709057 h 2253343"/>
              <a:gd name="connsiteX201" fmla="*/ 446866 w 2351866"/>
              <a:gd name="connsiteY201" fmla="*/ 1681843 h 2253343"/>
              <a:gd name="connsiteX202" fmla="*/ 446866 w 2351866"/>
              <a:gd name="connsiteY202" fmla="*/ 1627415 h 2253343"/>
              <a:gd name="connsiteX203" fmla="*/ 403323 w 2351866"/>
              <a:gd name="connsiteY203" fmla="*/ 1562100 h 2253343"/>
              <a:gd name="connsiteX204" fmla="*/ 359781 w 2351866"/>
              <a:gd name="connsiteY204" fmla="*/ 1534886 h 2253343"/>
              <a:gd name="connsiteX205" fmla="*/ 359781 w 2351866"/>
              <a:gd name="connsiteY205" fmla="*/ 1496786 h 2253343"/>
              <a:gd name="connsiteX206" fmla="*/ 332566 w 2351866"/>
              <a:gd name="connsiteY206" fmla="*/ 1458686 h 2253343"/>
              <a:gd name="connsiteX207" fmla="*/ 310795 w 2351866"/>
              <a:gd name="connsiteY207" fmla="*/ 1447800 h 2253343"/>
              <a:gd name="connsiteX208" fmla="*/ 321681 w 2351866"/>
              <a:gd name="connsiteY208" fmla="*/ 1409700 h 2253343"/>
              <a:gd name="connsiteX209" fmla="*/ 359781 w 2351866"/>
              <a:gd name="connsiteY209" fmla="*/ 1398815 h 2253343"/>
              <a:gd name="connsiteX210" fmla="*/ 392438 w 2351866"/>
              <a:gd name="connsiteY210" fmla="*/ 1344386 h 2253343"/>
              <a:gd name="connsiteX211" fmla="*/ 392438 w 2351866"/>
              <a:gd name="connsiteY211" fmla="*/ 1322615 h 2253343"/>
              <a:gd name="connsiteX212" fmla="*/ 435981 w 2351866"/>
              <a:gd name="connsiteY212" fmla="*/ 1322615 h 2253343"/>
              <a:gd name="connsiteX213" fmla="*/ 457752 w 2351866"/>
              <a:gd name="connsiteY213" fmla="*/ 1322615 h 2253343"/>
              <a:gd name="connsiteX214" fmla="*/ 479523 w 2351866"/>
              <a:gd name="connsiteY214" fmla="*/ 1322615 h 2253343"/>
              <a:gd name="connsiteX215" fmla="*/ 512181 w 2351866"/>
              <a:gd name="connsiteY215" fmla="*/ 1317172 h 2253343"/>
              <a:gd name="connsiteX216" fmla="*/ 539395 w 2351866"/>
              <a:gd name="connsiteY216" fmla="*/ 1295400 h 2253343"/>
              <a:gd name="connsiteX217" fmla="*/ 593823 w 2351866"/>
              <a:gd name="connsiteY217" fmla="*/ 1295400 h 2253343"/>
              <a:gd name="connsiteX218" fmla="*/ 719009 w 2351866"/>
              <a:gd name="connsiteY218" fmla="*/ 1355272 h 2253343"/>
              <a:gd name="connsiteX219" fmla="*/ 833309 w 2351866"/>
              <a:gd name="connsiteY219" fmla="*/ 1415143 h 2253343"/>
              <a:gd name="connsiteX220" fmla="*/ 844195 w 2351866"/>
              <a:gd name="connsiteY220" fmla="*/ 1453243 h 2253343"/>
              <a:gd name="connsiteX221" fmla="*/ 898623 w 2351866"/>
              <a:gd name="connsiteY221" fmla="*/ 1436915 h 2253343"/>
              <a:gd name="connsiteX222" fmla="*/ 936723 w 2351866"/>
              <a:gd name="connsiteY222" fmla="*/ 1409700 h 2253343"/>
              <a:gd name="connsiteX223" fmla="*/ 947609 w 2351866"/>
              <a:gd name="connsiteY223" fmla="*/ 1393372 h 2253343"/>
              <a:gd name="connsiteX224" fmla="*/ 871409 w 2351866"/>
              <a:gd name="connsiteY224" fmla="*/ 1366157 h 2253343"/>
              <a:gd name="connsiteX225" fmla="*/ 838752 w 2351866"/>
              <a:gd name="connsiteY225" fmla="*/ 1344386 h 2253343"/>
              <a:gd name="connsiteX226" fmla="*/ 838752 w 2351866"/>
              <a:gd name="connsiteY226" fmla="*/ 1295400 h 2253343"/>
              <a:gd name="connsiteX227" fmla="*/ 795209 w 2351866"/>
              <a:gd name="connsiteY227" fmla="*/ 1311729 h 2253343"/>
              <a:gd name="connsiteX228" fmla="*/ 778881 w 2351866"/>
              <a:gd name="connsiteY228" fmla="*/ 1295400 h 2253343"/>
              <a:gd name="connsiteX229" fmla="*/ 724452 w 2351866"/>
              <a:gd name="connsiteY229" fmla="*/ 1300843 h 2253343"/>
              <a:gd name="connsiteX230" fmla="*/ 697238 w 2351866"/>
              <a:gd name="connsiteY230" fmla="*/ 1317172 h 2253343"/>
              <a:gd name="connsiteX231" fmla="*/ 648252 w 2351866"/>
              <a:gd name="connsiteY231" fmla="*/ 1311729 h 2253343"/>
              <a:gd name="connsiteX232" fmla="*/ 615595 w 2351866"/>
              <a:gd name="connsiteY232" fmla="*/ 1279072 h 2253343"/>
              <a:gd name="connsiteX233" fmla="*/ 577495 w 2351866"/>
              <a:gd name="connsiteY233" fmla="*/ 1279072 h 2253343"/>
              <a:gd name="connsiteX234" fmla="*/ 539395 w 2351866"/>
              <a:gd name="connsiteY234" fmla="*/ 1268186 h 2253343"/>
              <a:gd name="connsiteX235" fmla="*/ 506738 w 2351866"/>
              <a:gd name="connsiteY235" fmla="*/ 1284515 h 2253343"/>
              <a:gd name="connsiteX236" fmla="*/ 495852 w 2351866"/>
              <a:gd name="connsiteY236" fmla="*/ 1300843 h 2253343"/>
              <a:gd name="connsiteX237" fmla="*/ 452309 w 2351866"/>
              <a:gd name="connsiteY237" fmla="*/ 1300843 h 2253343"/>
              <a:gd name="connsiteX238" fmla="*/ 441423 w 2351866"/>
              <a:gd name="connsiteY238" fmla="*/ 1273629 h 2253343"/>
              <a:gd name="connsiteX239" fmla="*/ 403323 w 2351866"/>
              <a:gd name="connsiteY239" fmla="*/ 1273629 h 2253343"/>
              <a:gd name="connsiteX240" fmla="*/ 370666 w 2351866"/>
              <a:gd name="connsiteY240" fmla="*/ 1273629 h 2253343"/>
              <a:gd name="connsiteX241" fmla="*/ 343452 w 2351866"/>
              <a:gd name="connsiteY241" fmla="*/ 1284515 h 2253343"/>
              <a:gd name="connsiteX242" fmla="*/ 332566 w 2351866"/>
              <a:gd name="connsiteY242" fmla="*/ 1268186 h 2253343"/>
              <a:gd name="connsiteX243" fmla="*/ 332566 w 2351866"/>
              <a:gd name="connsiteY243" fmla="*/ 1230086 h 2253343"/>
              <a:gd name="connsiteX244" fmla="*/ 316238 w 2351866"/>
              <a:gd name="connsiteY244" fmla="*/ 1208315 h 2253343"/>
              <a:gd name="connsiteX245" fmla="*/ 316238 w 2351866"/>
              <a:gd name="connsiteY245" fmla="*/ 1186543 h 2253343"/>
              <a:gd name="connsiteX246" fmla="*/ 316238 w 2351866"/>
              <a:gd name="connsiteY246" fmla="*/ 1143000 h 2253343"/>
              <a:gd name="connsiteX247" fmla="*/ 289023 w 2351866"/>
              <a:gd name="connsiteY247" fmla="*/ 1132115 h 2253343"/>
              <a:gd name="connsiteX248" fmla="*/ 261809 w 2351866"/>
              <a:gd name="connsiteY248" fmla="*/ 1132115 h 2253343"/>
              <a:gd name="connsiteX249" fmla="*/ 223709 w 2351866"/>
              <a:gd name="connsiteY249" fmla="*/ 1175657 h 2253343"/>
              <a:gd name="connsiteX250" fmla="*/ 201938 w 2351866"/>
              <a:gd name="connsiteY250" fmla="*/ 1175657 h 2253343"/>
              <a:gd name="connsiteX251" fmla="*/ 201938 w 2351866"/>
              <a:gd name="connsiteY251" fmla="*/ 1126672 h 2253343"/>
              <a:gd name="connsiteX252" fmla="*/ 201938 w 2351866"/>
              <a:gd name="connsiteY252" fmla="*/ 1050472 h 2253343"/>
              <a:gd name="connsiteX253" fmla="*/ 207381 w 2351866"/>
              <a:gd name="connsiteY253" fmla="*/ 1012372 h 2253343"/>
              <a:gd name="connsiteX254" fmla="*/ 240038 w 2351866"/>
              <a:gd name="connsiteY254" fmla="*/ 974272 h 2253343"/>
              <a:gd name="connsiteX255" fmla="*/ 256366 w 2351866"/>
              <a:gd name="connsiteY255" fmla="*/ 936172 h 2253343"/>
              <a:gd name="connsiteX256" fmla="*/ 218266 w 2351866"/>
              <a:gd name="connsiteY256" fmla="*/ 876300 h 2253343"/>
              <a:gd name="connsiteX257" fmla="*/ 174723 w 2351866"/>
              <a:gd name="connsiteY257" fmla="*/ 827315 h 2253343"/>
              <a:gd name="connsiteX258" fmla="*/ 147509 w 2351866"/>
              <a:gd name="connsiteY258" fmla="*/ 800100 h 2253343"/>
              <a:gd name="connsiteX259" fmla="*/ 162550 w 2351866"/>
              <a:gd name="connsiteY259" fmla="*/ 727949 h 2253343"/>
              <a:gd name="connsiteX260" fmla="*/ 149482 w 2351866"/>
              <a:gd name="connsiteY260" fmla="*/ 686011 h 2253343"/>
              <a:gd name="connsiteX261" fmla="*/ 118743 w 2351866"/>
              <a:gd name="connsiteY261" fmla="*/ 656483 h 2253343"/>
              <a:gd name="connsiteX262" fmla="*/ 99470 w 2351866"/>
              <a:gd name="connsiteY262" fmla="*/ 619986 h 2253343"/>
              <a:gd name="connsiteX263" fmla="*/ 68549 w 2351866"/>
              <a:gd name="connsiteY263" fmla="*/ 668052 h 2253343"/>
              <a:gd name="connsiteX264" fmla="*/ 70915 w 2351866"/>
              <a:gd name="connsiteY264" fmla="*/ 725978 h 2253343"/>
              <a:gd name="connsiteX265" fmla="*/ 111907 w 2351866"/>
              <a:gd name="connsiteY265" fmla="*/ 749879 h 2253343"/>
              <a:gd name="connsiteX266" fmla="*/ 108962 w 2351866"/>
              <a:gd name="connsiteY266" fmla="*/ 791108 h 2253343"/>
              <a:gd name="connsiteX267" fmla="*/ 48592 w 2351866"/>
              <a:gd name="connsiteY267" fmla="*/ 751351 h 2253343"/>
              <a:gd name="connsiteX268" fmla="*/ 36812 w 2351866"/>
              <a:gd name="connsiteY268" fmla="*/ 716012 h 2253343"/>
              <a:gd name="connsiteX269" fmla="*/ 44173 w 2351866"/>
              <a:gd name="connsiteY269" fmla="*/ 690981 h 2253343"/>
              <a:gd name="connsiteX270" fmla="*/ 0 w 2351866"/>
              <a:gd name="connsiteY270" fmla="*/ 632082 h 2253343"/>
              <a:gd name="connsiteX271" fmla="*/ 0 w 2351866"/>
              <a:gd name="connsiteY271" fmla="*/ 595271 h 2253343"/>
              <a:gd name="connsiteX272" fmla="*/ 60371 w 2351866"/>
              <a:gd name="connsiteY272" fmla="*/ 602633 h 2253343"/>
              <a:gd name="connsiteX273" fmla="*/ 60423 w 2351866"/>
              <a:gd name="connsiteY273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55131 w 2351866"/>
              <a:gd name="connsiteY77" fmla="*/ 657225 h 2253343"/>
              <a:gd name="connsiteX78" fmla="*/ 1189816 w 2351866"/>
              <a:gd name="connsiteY78" fmla="*/ 646340 h 2253343"/>
              <a:gd name="connsiteX79" fmla="*/ 1154438 w 2351866"/>
              <a:gd name="connsiteY79" fmla="*/ 647700 h 2253343"/>
              <a:gd name="connsiteX80" fmla="*/ 1138109 w 2351866"/>
              <a:gd name="connsiteY80" fmla="*/ 620486 h 2253343"/>
              <a:gd name="connsiteX81" fmla="*/ 1132666 w 2351866"/>
              <a:gd name="connsiteY81" fmla="*/ 555172 h 2253343"/>
              <a:gd name="connsiteX82" fmla="*/ 1127223 w 2351866"/>
              <a:gd name="connsiteY82" fmla="*/ 527957 h 2253343"/>
              <a:gd name="connsiteX83" fmla="*/ 1018366 w 2351866"/>
              <a:gd name="connsiteY83" fmla="*/ 468086 h 2253343"/>
              <a:gd name="connsiteX84" fmla="*/ 1007481 w 2351866"/>
              <a:gd name="connsiteY84" fmla="*/ 446315 h 2253343"/>
              <a:gd name="connsiteX85" fmla="*/ 942166 w 2351866"/>
              <a:gd name="connsiteY85" fmla="*/ 511629 h 2253343"/>
              <a:gd name="connsiteX86" fmla="*/ 931281 w 2351866"/>
              <a:gd name="connsiteY86" fmla="*/ 560615 h 2253343"/>
              <a:gd name="connsiteX87" fmla="*/ 931281 w 2351866"/>
              <a:gd name="connsiteY87" fmla="*/ 615043 h 2253343"/>
              <a:gd name="connsiteX88" fmla="*/ 974823 w 2351866"/>
              <a:gd name="connsiteY88" fmla="*/ 647700 h 2253343"/>
              <a:gd name="connsiteX89" fmla="*/ 980266 w 2351866"/>
              <a:gd name="connsiteY89" fmla="*/ 718457 h 2253343"/>
              <a:gd name="connsiteX90" fmla="*/ 1018366 w 2351866"/>
              <a:gd name="connsiteY90" fmla="*/ 778329 h 2253343"/>
              <a:gd name="connsiteX91" fmla="*/ 1034695 w 2351866"/>
              <a:gd name="connsiteY91" fmla="*/ 794657 h 2253343"/>
              <a:gd name="connsiteX92" fmla="*/ 1045581 w 2351866"/>
              <a:gd name="connsiteY92" fmla="*/ 832757 h 2253343"/>
              <a:gd name="connsiteX93" fmla="*/ 1072795 w 2351866"/>
              <a:gd name="connsiteY93" fmla="*/ 887186 h 2253343"/>
              <a:gd name="connsiteX94" fmla="*/ 1078238 w 2351866"/>
              <a:gd name="connsiteY94" fmla="*/ 930729 h 2253343"/>
              <a:gd name="connsiteX95" fmla="*/ 1100010 w 2351866"/>
              <a:gd name="connsiteY95" fmla="*/ 945696 h 2253343"/>
              <a:gd name="connsiteX96" fmla="*/ 1154438 w 2351866"/>
              <a:gd name="connsiteY96" fmla="*/ 952500 h 2253343"/>
              <a:gd name="connsiteX97" fmla="*/ 1148995 w 2351866"/>
              <a:gd name="connsiteY97" fmla="*/ 974272 h 2253343"/>
              <a:gd name="connsiteX98" fmla="*/ 1119059 w 2351866"/>
              <a:gd name="connsiteY98" fmla="*/ 979714 h 2253343"/>
              <a:gd name="connsiteX99" fmla="*/ 1074155 w 2351866"/>
              <a:gd name="connsiteY99" fmla="*/ 978354 h 2253343"/>
              <a:gd name="connsiteX100" fmla="*/ 1025170 w 2351866"/>
              <a:gd name="connsiteY100" fmla="*/ 991962 h 2253343"/>
              <a:gd name="connsiteX101" fmla="*/ 1014284 w 2351866"/>
              <a:gd name="connsiteY101" fmla="*/ 952500 h 2253343"/>
              <a:gd name="connsiteX102" fmla="*/ 995234 w 2351866"/>
              <a:gd name="connsiteY102" fmla="*/ 903515 h 2253343"/>
              <a:gd name="connsiteX103" fmla="*/ 943527 w 2351866"/>
              <a:gd name="connsiteY103" fmla="*/ 918482 h 2253343"/>
              <a:gd name="connsiteX104" fmla="*/ 988430 w 2351866"/>
              <a:gd name="connsiteY104" fmla="*/ 976993 h 2253343"/>
              <a:gd name="connsiteX105" fmla="*/ 1014283 w 2351866"/>
              <a:gd name="connsiteY105" fmla="*/ 1039587 h 2253343"/>
              <a:gd name="connsiteX106" fmla="*/ 1085041 w 2351866"/>
              <a:gd name="connsiteY106" fmla="*/ 1034144 h 2253343"/>
              <a:gd name="connsiteX107" fmla="*/ 1114978 w 2351866"/>
              <a:gd name="connsiteY107" fmla="*/ 1049111 h 2253343"/>
              <a:gd name="connsiteX108" fmla="*/ 1148995 w 2351866"/>
              <a:gd name="connsiteY108" fmla="*/ 1099457 h 2253343"/>
              <a:gd name="connsiteX109" fmla="*/ 1197981 w 2351866"/>
              <a:gd name="connsiteY109" fmla="*/ 1149805 h 2253343"/>
              <a:gd name="connsiteX110" fmla="*/ 1270098 w 2351866"/>
              <a:gd name="connsiteY110" fmla="*/ 1187903 h 2253343"/>
              <a:gd name="connsiteX111" fmla="*/ 1350381 w 2351866"/>
              <a:gd name="connsiteY111" fmla="*/ 1213757 h 2253343"/>
              <a:gd name="connsiteX112" fmla="*/ 1350381 w 2351866"/>
              <a:gd name="connsiteY112" fmla="*/ 1262743 h 2253343"/>
              <a:gd name="connsiteX113" fmla="*/ 1350381 w 2351866"/>
              <a:gd name="connsiteY113" fmla="*/ 1328057 h 2253343"/>
              <a:gd name="connsiteX114" fmla="*/ 1350381 w 2351866"/>
              <a:gd name="connsiteY114" fmla="*/ 1366157 h 2253343"/>
              <a:gd name="connsiteX115" fmla="*/ 1350381 w 2351866"/>
              <a:gd name="connsiteY115" fmla="*/ 1404257 h 2253343"/>
              <a:gd name="connsiteX116" fmla="*/ 1388481 w 2351866"/>
              <a:gd name="connsiteY116" fmla="*/ 1426029 h 2253343"/>
              <a:gd name="connsiteX117" fmla="*/ 1421138 w 2351866"/>
              <a:gd name="connsiteY117" fmla="*/ 1458686 h 2253343"/>
              <a:gd name="connsiteX118" fmla="*/ 1421138 w 2351866"/>
              <a:gd name="connsiteY118" fmla="*/ 1507672 h 2253343"/>
              <a:gd name="connsiteX119" fmla="*/ 1377595 w 2351866"/>
              <a:gd name="connsiteY119" fmla="*/ 1496786 h 2253343"/>
              <a:gd name="connsiteX120" fmla="*/ 1350381 w 2351866"/>
              <a:gd name="connsiteY120" fmla="*/ 1453243 h 2253343"/>
              <a:gd name="connsiteX121" fmla="*/ 1323166 w 2351866"/>
              <a:gd name="connsiteY121" fmla="*/ 1431472 h 2253343"/>
              <a:gd name="connsiteX122" fmla="*/ 1317723 w 2351866"/>
              <a:gd name="connsiteY122" fmla="*/ 1393372 h 2253343"/>
              <a:gd name="connsiteX123" fmla="*/ 1290509 w 2351866"/>
              <a:gd name="connsiteY123" fmla="*/ 1393372 h 2253343"/>
              <a:gd name="connsiteX124" fmla="*/ 1288406 w 2351866"/>
              <a:gd name="connsiteY124" fmla="*/ 1350644 h 2253343"/>
              <a:gd name="connsiteX125" fmla="*/ 1269263 w 2351866"/>
              <a:gd name="connsiteY125" fmla="*/ 1330030 h 2253343"/>
              <a:gd name="connsiteX126" fmla="*/ 1220672 w 2351866"/>
              <a:gd name="connsiteY126" fmla="*/ 1310887 h 2253343"/>
              <a:gd name="connsiteX127" fmla="*/ 1154411 w 2351866"/>
              <a:gd name="connsiteY127" fmla="*/ 1315304 h 2253343"/>
              <a:gd name="connsiteX128" fmla="*/ 1268738 w 2351866"/>
              <a:gd name="connsiteY128" fmla="*/ 1436915 h 2253343"/>
              <a:gd name="connsiteX129" fmla="*/ 1268738 w 2351866"/>
              <a:gd name="connsiteY129" fmla="*/ 1513115 h 2253343"/>
              <a:gd name="connsiteX130" fmla="*/ 1268738 w 2351866"/>
              <a:gd name="connsiteY130" fmla="*/ 1572986 h 2253343"/>
              <a:gd name="connsiteX131" fmla="*/ 1257852 w 2351866"/>
              <a:gd name="connsiteY131" fmla="*/ 1649186 h 2253343"/>
              <a:gd name="connsiteX132" fmla="*/ 1236081 w 2351866"/>
              <a:gd name="connsiteY132" fmla="*/ 1665515 h 2253343"/>
              <a:gd name="connsiteX133" fmla="*/ 1197981 w 2351866"/>
              <a:gd name="connsiteY133" fmla="*/ 1621972 h 2253343"/>
              <a:gd name="connsiteX134" fmla="*/ 1170766 w 2351866"/>
              <a:gd name="connsiteY134" fmla="*/ 1589315 h 2253343"/>
              <a:gd name="connsiteX135" fmla="*/ 1148995 w 2351866"/>
              <a:gd name="connsiteY135" fmla="*/ 1562100 h 2253343"/>
              <a:gd name="connsiteX136" fmla="*/ 1132666 w 2351866"/>
              <a:gd name="connsiteY136" fmla="*/ 1518557 h 2253343"/>
              <a:gd name="connsiteX137" fmla="*/ 1121781 w 2351866"/>
              <a:gd name="connsiteY137" fmla="*/ 1485900 h 2253343"/>
              <a:gd name="connsiteX138" fmla="*/ 1083681 w 2351866"/>
              <a:gd name="connsiteY138" fmla="*/ 1485900 h 2253343"/>
              <a:gd name="connsiteX139" fmla="*/ 1051023 w 2351866"/>
              <a:gd name="connsiteY139" fmla="*/ 1513115 h 2253343"/>
              <a:gd name="connsiteX140" fmla="*/ 1023809 w 2351866"/>
              <a:gd name="connsiteY140" fmla="*/ 1475015 h 2253343"/>
              <a:gd name="connsiteX141" fmla="*/ 1002038 w 2351866"/>
              <a:gd name="connsiteY141" fmla="*/ 1480457 h 2253343"/>
              <a:gd name="connsiteX142" fmla="*/ 974823 w 2351866"/>
              <a:gd name="connsiteY142" fmla="*/ 1534886 h 2253343"/>
              <a:gd name="connsiteX143" fmla="*/ 974823 w 2351866"/>
              <a:gd name="connsiteY143" fmla="*/ 1572986 h 2253343"/>
              <a:gd name="connsiteX144" fmla="*/ 980266 w 2351866"/>
              <a:gd name="connsiteY144" fmla="*/ 1621972 h 2253343"/>
              <a:gd name="connsiteX145" fmla="*/ 1018366 w 2351866"/>
              <a:gd name="connsiteY145" fmla="*/ 1627415 h 2253343"/>
              <a:gd name="connsiteX146" fmla="*/ 1045581 w 2351866"/>
              <a:gd name="connsiteY146" fmla="*/ 1638300 h 2253343"/>
              <a:gd name="connsiteX147" fmla="*/ 1067352 w 2351866"/>
              <a:gd name="connsiteY147" fmla="*/ 1681843 h 2253343"/>
              <a:gd name="connsiteX148" fmla="*/ 1045581 w 2351866"/>
              <a:gd name="connsiteY148" fmla="*/ 1719943 h 2253343"/>
              <a:gd name="connsiteX149" fmla="*/ 1002038 w 2351866"/>
              <a:gd name="connsiteY149" fmla="*/ 1736272 h 2253343"/>
              <a:gd name="connsiteX150" fmla="*/ 980266 w 2351866"/>
              <a:gd name="connsiteY150" fmla="*/ 1736272 h 2253343"/>
              <a:gd name="connsiteX151" fmla="*/ 953052 w 2351866"/>
              <a:gd name="connsiteY151" fmla="*/ 1758043 h 2253343"/>
              <a:gd name="connsiteX152" fmla="*/ 936723 w 2351866"/>
              <a:gd name="connsiteY152" fmla="*/ 1801586 h 2253343"/>
              <a:gd name="connsiteX153" fmla="*/ 909509 w 2351866"/>
              <a:gd name="connsiteY153" fmla="*/ 1801586 h 2253343"/>
              <a:gd name="connsiteX154" fmla="*/ 904066 w 2351866"/>
              <a:gd name="connsiteY154" fmla="*/ 1763486 h 2253343"/>
              <a:gd name="connsiteX155" fmla="*/ 904066 w 2351866"/>
              <a:gd name="connsiteY155" fmla="*/ 1730829 h 2253343"/>
              <a:gd name="connsiteX156" fmla="*/ 844195 w 2351866"/>
              <a:gd name="connsiteY156" fmla="*/ 1692729 h 2253343"/>
              <a:gd name="connsiteX157" fmla="*/ 811538 w 2351866"/>
              <a:gd name="connsiteY157" fmla="*/ 1660072 h 2253343"/>
              <a:gd name="connsiteX158" fmla="*/ 800652 w 2351866"/>
              <a:gd name="connsiteY158" fmla="*/ 1681843 h 2253343"/>
              <a:gd name="connsiteX159" fmla="*/ 806095 w 2351866"/>
              <a:gd name="connsiteY159" fmla="*/ 1741715 h 2253343"/>
              <a:gd name="connsiteX160" fmla="*/ 844195 w 2351866"/>
              <a:gd name="connsiteY160" fmla="*/ 1828800 h 2253343"/>
              <a:gd name="connsiteX161" fmla="*/ 855081 w 2351866"/>
              <a:gd name="connsiteY161" fmla="*/ 1899557 h 2253343"/>
              <a:gd name="connsiteX162" fmla="*/ 860523 w 2351866"/>
              <a:gd name="connsiteY162" fmla="*/ 1953986 h 2253343"/>
              <a:gd name="connsiteX163" fmla="*/ 865966 w 2351866"/>
              <a:gd name="connsiteY163" fmla="*/ 1997529 h 2253343"/>
              <a:gd name="connsiteX164" fmla="*/ 904066 w 2351866"/>
              <a:gd name="connsiteY164" fmla="*/ 2046515 h 2253343"/>
              <a:gd name="connsiteX165" fmla="*/ 904066 w 2351866"/>
              <a:gd name="connsiteY165" fmla="*/ 2117272 h 2253343"/>
              <a:gd name="connsiteX166" fmla="*/ 898623 w 2351866"/>
              <a:gd name="connsiteY166" fmla="*/ 2171700 h 2253343"/>
              <a:gd name="connsiteX167" fmla="*/ 860523 w 2351866"/>
              <a:gd name="connsiteY167" fmla="*/ 2231572 h 2253343"/>
              <a:gd name="connsiteX168" fmla="*/ 806095 w 2351866"/>
              <a:gd name="connsiteY168" fmla="*/ 2253343 h 2253343"/>
              <a:gd name="connsiteX169" fmla="*/ 784323 w 2351866"/>
              <a:gd name="connsiteY169" fmla="*/ 2253343 h 2253343"/>
              <a:gd name="connsiteX170" fmla="*/ 784323 w 2351866"/>
              <a:gd name="connsiteY170" fmla="*/ 2171700 h 2253343"/>
              <a:gd name="connsiteX171" fmla="*/ 795209 w 2351866"/>
              <a:gd name="connsiteY171" fmla="*/ 2111829 h 2253343"/>
              <a:gd name="connsiteX172" fmla="*/ 795209 w 2351866"/>
              <a:gd name="connsiteY172" fmla="*/ 2057400 h 2253343"/>
              <a:gd name="connsiteX173" fmla="*/ 762552 w 2351866"/>
              <a:gd name="connsiteY173" fmla="*/ 2013857 h 2253343"/>
              <a:gd name="connsiteX174" fmla="*/ 762552 w 2351866"/>
              <a:gd name="connsiteY174" fmla="*/ 1970315 h 2253343"/>
              <a:gd name="connsiteX175" fmla="*/ 719009 w 2351866"/>
              <a:gd name="connsiteY175" fmla="*/ 1970315 h 2253343"/>
              <a:gd name="connsiteX176" fmla="*/ 702681 w 2351866"/>
              <a:gd name="connsiteY176" fmla="*/ 1970315 h 2253343"/>
              <a:gd name="connsiteX177" fmla="*/ 686352 w 2351866"/>
              <a:gd name="connsiteY177" fmla="*/ 2024743 h 2253343"/>
              <a:gd name="connsiteX178" fmla="*/ 686352 w 2351866"/>
              <a:gd name="connsiteY178" fmla="*/ 2062843 h 2253343"/>
              <a:gd name="connsiteX179" fmla="*/ 653695 w 2351866"/>
              <a:gd name="connsiteY179" fmla="*/ 2117272 h 2253343"/>
              <a:gd name="connsiteX180" fmla="*/ 653695 w 2351866"/>
              <a:gd name="connsiteY180" fmla="*/ 2133600 h 2253343"/>
              <a:gd name="connsiteX181" fmla="*/ 615595 w 2351866"/>
              <a:gd name="connsiteY181" fmla="*/ 2111829 h 2253343"/>
              <a:gd name="connsiteX182" fmla="*/ 615595 w 2351866"/>
              <a:gd name="connsiteY182" fmla="*/ 2062843 h 2253343"/>
              <a:gd name="connsiteX183" fmla="*/ 615595 w 2351866"/>
              <a:gd name="connsiteY183" fmla="*/ 2013857 h 2253343"/>
              <a:gd name="connsiteX184" fmla="*/ 615595 w 2351866"/>
              <a:gd name="connsiteY184" fmla="*/ 1975757 h 2253343"/>
              <a:gd name="connsiteX185" fmla="*/ 610152 w 2351866"/>
              <a:gd name="connsiteY185" fmla="*/ 1921329 h 2253343"/>
              <a:gd name="connsiteX186" fmla="*/ 604709 w 2351866"/>
              <a:gd name="connsiteY186" fmla="*/ 1877786 h 2253343"/>
              <a:gd name="connsiteX187" fmla="*/ 582938 w 2351866"/>
              <a:gd name="connsiteY187" fmla="*/ 1856015 h 2253343"/>
              <a:gd name="connsiteX188" fmla="*/ 528509 w 2351866"/>
              <a:gd name="connsiteY188" fmla="*/ 1856015 h 2253343"/>
              <a:gd name="connsiteX189" fmla="*/ 517623 w 2351866"/>
              <a:gd name="connsiteY189" fmla="*/ 1921329 h 2253343"/>
              <a:gd name="connsiteX190" fmla="*/ 512181 w 2351866"/>
              <a:gd name="connsiteY190" fmla="*/ 1959429 h 2253343"/>
              <a:gd name="connsiteX191" fmla="*/ 506738 w 2351866"/>
              <a:gd name="connsiteY191" fmla="*/ 2008415 h 2253343"/>
              <a:gd name="connsiteX192" fmla="*/ 479523 w 2351866"/>
              <a:gd name="connsiteY192" fmla="*/ 1981200 h 2253343"/>
              <a:gd name="connsiteX193" fmla="*/ 446866 w 2351866"/>
              <a:gd name="connsiteY193" fmla="*/ 1937657 h 2253343"/>
              <a:gd name="connsiteX194" fmla="*/ 408766 w 2351866"/>
              <a:gd name="connsiteY194" fmla="*/ 1872343 h 2253343"/>
              <a:gd name="connsiteX195" fmla="*/ 381552 w 2351866"/>
              <a:gd name="connsiteY195" fmla="*/ 1828800 h 2253343"/>
              <a:gd name="connsiteX196" fmla="*/ 376109 w 2351866"/>
              <a:gd name="connsiteY196" fmla="*/ 1801586 h 2253343"/>
              <a:gd name="connsiteX197" fmla="*/ 376109 w 2351866"/>
              <a:gd name="connsiteY197" fmla="*/ 1768929 h 2253343"/>
              <a:gd name="connsiteX198" fmla="*/ 376109 w 2351866"/>
              <a:gd name="connsiteY198" fmla="*/ 1725386 h 2253343"/>
              <a:gd name="connsiteX199" fmla="*/ 419652 w 2351866"/>
              <a:gd name="connsiteY199" fmla="*/ 1709057 h 2253343"/>
              <a:gd name="connsiteX200" fmla="*/ 446866 w 2351866"/>
              <a:gd name="connsiteY200" fmla="*/ 1681843 h 2253343"/>
              <a:gd name="connsiteX201" fmla="*/ 446866 w 2351866"/>
              <a:gd name="connsiteY201" fmla="*/ 1627415 h 2253343"/>
              <a:gd name="connsiteX202" fmla="*/ 403323 w 2351866"/>
              <a:gd name="connsiteY202" fmla="*/ 1562100 h 2253343"/>
              <a:gd name="connsiteX203" fmla="*/ 359781 w 2351866"/>
              <a:gd name="connsiteY203" fmla="*/ 1534886 h 2253343"/>
              <a:gd name="connsiteX204" fmla="*/ 359781 w 2351866"/>
              <a:gd name="connsiteY204" fmla="*/ 1496786 h 2253343"/>
              <a:gd name="connsiteX205" fmla="*/ 332566 w 2351866"/>
              <a:gd name="connsiteY205" fmla="*/ 1458686 h 2253343"/>
              <a:gd name="connsiteX206" fmla="*/ 310795 w 2351866"/>
              <a:gd name="connsiteY206" fmla="*/ 1447800 h 2253343"/>
              <a:gd name="connsiteX207" fmla="*/ 321681 w 2351866"/>
              <a:gd name="connsiteY207" fmla="*/ 1409700 h 2253343"/>
              <a:gd name="connsiteX208" fmla="*/ 359781 w 2351866"/>
              <a:gd name="connsiteY208" fmla="*/ 1398815 h 2253343"/>
              <a:gd name="connsiteX209" fmla="*/ 392438 w 2351866"/>
              <a:gd name="connsiteY209" fmla="*/ 1344386 h 2253343"/>
              <a:gd name="connsiteX210" fmla="*/ 392438 w 2351866"/>
              <a:gd name="connsiteY210" fmla="*/ 1322615 h 2253343"/>
              <a:gd name="connsiteX211" fmla="*/ 435981 w 2351866"/>
              <a:gd name="connsiteY211" fmla="*/ 1322615 h 2253343"/>
              <a:gd name="connsiteX212" fmla="*/ 457752 w 2351866"/>
              <a:gd name="connsiteY212" fmla="*/ 1322615 h 2253343"/>
              <a:gd name="connsiteX213" fmla="*/ 479523 w 2351866"/>
              <a:gd name="connsiteY213" fmla="*/ 1322615 h 2253343"/>
              <a:gd name="connsiteX214" fmla="*/ 512181 w 2351866"/>
              <a:gd name="connsiteY214" fmla="*/ 1317172 h 2253343"/>
              <a:gd name="connsiteX215" fmla="*/ 539395 w 2351866"/>
              <a:gd name="connsiteY215" fmla="*/ 1295400 h 2253343"/>
              <a:gd name="connsiteX216" fmla="*/ 593823 w 2351866"/>
              <a:gd name="connsiteY216" fmla="*/ 1295400 h 2253343"/>
              <a:gd name="connsiteX217" fmla="*/ 719009 w 2351866"/>
              <a:gd name="connsiteY217" fmla="*/ 1355272 h 2253343"/>
              <a:gd name="connsiteX218" fmla="*/ 833309 w 2351866"/>
              <a:gd name="connsiteY218" fmla="*/ 1415143 h 2253343"/>
              <a:gd name="connsiteX219" fmla="*/ 844195 w 2351866"/>
              <a:gd name="connsiteY219" fmla="*/ 1453243 h 2253343"/>
              <a:gd name="connsiteX220" fmla="*/ 898623 w 2351866"/>
              <a:gd name="connsiteY220" fmla="*/ 1436915 h 2253343"/>
              <a:gd name="connsiteX221" fmla="*/ 936723 w 2351866"/>
              <a:gd name="connsiteY221" fmla="*/ 1409700 h 2253343"/>
              <a:gd name="connsiteX222" fmla="*/ 947609 w 2351866"/>
              <a:gd name="connsiteY222" fmla="*/ 1393372 h 2253343"/>
              <a:gd name="connsiteX223" fmla="*/ 871409 w 2351866"/>
              <a:gd name="connsiteY223" fmla="*/ 1366157 h 2253343"/>
              <a:gd name="connsiteX224" fmla="*/ 838752 w 2351866"/>
              <a:gd name="connsiteY224" fmla="*/ 1344386 h 2253343"/>
              <a:gd name="connsiteX225" fmla="*/ 838752 w 2351866"/>
              <a:gd name="connsiteY225" fmla="*/ 1295400 h 2253343"/>
              <a:gd name="connsiteX226" fmla="*/ 795209 w 2351866"/>
              <a:gd name="connsiteY226" fmla="*/ 1311729 h 2253343"/>
              <a:gd name="connsiteX227" fmla="*/ 778881 w 2351866"/>
              <a:gd name="connsiteY227" fmla="*/ 1295400 h 2253343"/>
              <a:gd name="connsiteX228" fmla="*/ 724452 w 2351866"/>
              <a:gd name="connsiteY228" fmla="*/ 1300843 h 2253343"/>
              <a:gd name="connsiteX229" fmla="*/ 697238 w 2351866"/>
              <a:gd name="connsiteY229" fmla="*/ 1317172 h 2253343"/>
              <a:gd name="connsiteX230" fmla="*/ 648252 w 2351866"/>
              <a:gd name="connsiteY230" fmla="*/ 1311729 h 2253343"/>
              <a:gd name="connsiteX231" fmla="*/ 615595 w 2351866"/>
              <a:gd name="connsiteY231" fmla="*/ 1279072 h 2253343"/>
              <a:gd name="connsiteX232" fmla="*/ 577495 w 2351866"/>
              <a:gd name="connsiteY232" fmla="*/ 1279072 h 2253343"/>
              <a:gd name="connsiteX233" fmla="*/ 539395 w 2351866"/>
              <a:gd name="connsiteY233" fmla="*/ 1268186 h 2253343"/>
              <a:gd name="connsiteX234" fmla="*/ 506738 w 2351866"/>
              <a:gd name="connsiteY234" fmla="*/ 1284515 h 2253343"/>
              <a:gd name="connsiteX235" fmla="*/ 495852 w 2351866"/>
              <a:gd name="connsiteY235" fmla="*/ 1300843 h 2253343"/>
              <a:gd name="connsiteX236" fmla="*/ 452309 w 2351866"/>
              <a:gd name="connsiteY236" fmla="*/ 1300843 h 2253343"/>
              <a:gd name="connsiteX237" fmla="*/ 441423 w 2351866"/>
              <a:gd name="connsiteY237" fmla="*/ 1273629 h 2253343"/>
              <a:gd name="connsiteX238" fmla="*/ 403323 w 2351866"/>
              <a:gd name="connsiteY238" fmla="*/ 1273629 h 2253343"/>
              <a:gd name="connsiteX239" fmla="*/ 370666 w 2351866"/>
              <a:gd name="connsiteY239" fmla="*/ 1273629 h 2253343"/>
              <a:gd name="connsiteX240" fmla="*/ 343452 w 2351866"/>
              <a:gd name="connsiteY240" fmla="*/ 1284515 h 2253343"/>
              <a:gd name="connsiteX241" fmla="*/ 332566 w 2351866"/>
              <a:gd name="connsiteY241" fmla="*/ 1268186 h 2253343"/>
              <a:gd name="connsiteX242" fmla="*/ 332566 w 2351866"/>
              <a:gd name="connsiteY242" fmla="*/ 1230086 h 2253343"/>
              <a:gd name="connsiteX243" fmla="*/ 316238 w 2351866"/>
              <a:gd name="connsiteY243" fmla="*/ 1208315 h 2253343"/>
              <a:gd name="connsiteX244" fmla="*/ 316238 w 2351866"/>
              <a:gd name="connsiteY244" fmla="*/ 1186543 h 2253343"/>
              <a:gd name="connsiteX245" fmla="*/ 316238 w 2351866"/>
              <a:gd name="connsiteY245" fmla="*/ 1143000 h 2253343"/>
              <a:gd name="connsiteX246" fmla="*/ 289023 w 2351866"/>
              <a:gd name="connsiteY246" fmla="*/ 1132115 h 2253343"/>
              <a:gd name="connsiteX247" fmla="*/ 261809 w 2351866"/>
              <a:gd name="connsiteY247" fmla="*/ 1132115 h 2253343"/>
              <a:gd name="connsiteX248" fmla="*/ 223709 w 2351866"/>
              <a:gd name="connsiteY248" fmla="*/ 1175657 h 2253343"/>
              <a:gd name="connsiteX249" fmla="*/ 201938 w 2351866"/>
              <a:gd name="connsiteY249" fmla="*/ 1175657 h 2253343"/>
              <a:gd name="connsiteX250" fmla="*/ 201938 w 2351866"/>
              <a:gd name="connsiteY250" fmla="*/ 1126672 h 2253343"/>
              <a:gd name="connsiteX251" fmla="*/ 201938 w 2351866"/>
              <a:gd name="connsiteY251" fmla="*/ 1050472 h 2253343"/>
              <a:gd name="connsiteX252" fmla="*/ 207381 w 2351866"/>
              <a:gd name="connsiteY252" fmla="*/ 1012372 h 2253343"/>
              <a:gd name="connsiteX253" fmla="*/ 240038 w 2351866"/>
              <a:gd name="connsiteY253" fmla="*/ 974272 h 2253343"/>
              <a:gd name="connsiteX254" fmla="*/ 256366 w 2351866"/>
              <a:gd name="connsiteY254" fmla="*/ 936172 h 2253343"/>
              <a:gd name="connsiteX255" fmla="*/ 218266 w 2351866"/>
              <a:gd name="connsiteY255" fmla="*/ 876300 h 2253343"/>
              <a:gd name="connsiteX256" fmla="*/ 174723 w 2351866"/>
              <a:gd name="connsiteY256" fmla="*/ 827315 h 2253343"/>
              <a:gd name="connsiteX257" fmla="*/ 147509 w 2351866"/>
              <a:gd name="connsiteY257" fmla="*/ 800100 h 2253343"/>
              <a:gd name="connsiteX258" fmla="*/ 162550 w 2351866"/>
              <a:gd name="connsiteY258" fmla="*/ 727949 h 2253343"/>
              <a:gd name="connsiteX259" fmla="*/ 149482 w 2351866"/>
              <a:gd name="connsiteY259" fmla="*/ 686011 h 2253343"/>
              <a:gd name="connsiteX260" fmla="*/ 118743 w 2351866"/>
              <a:gd name="connsiteY260" fmla="*/ 656483 h 2253343"/>
              <a:gd name="connsiteX261" fmla="*/ 99470 w 2351866"/>
              <a:gd name="connsiteY261" fmla="*/ 619986 h 2253343"/>
              <a:gd name="connsiteX262" fmla="*/ 68549 w 2351866"/>
              <a:gd name="connsiteY262" fmla="*/ 668052 h 2253343"/>
              <a:gd name="connsiteX263" fmla="*/ 70915 w 2351866"/>
              <a:gd name="connsiteY263" fmla="*/ 725978 h 2253343"/>
              <a:gd name="connsiteX264" fmla="*/ 111907 w 2351866"/>
              <a:gd name="connsiteY264" fmla="*/ 749879 h 2253343"/>
              <a:gd name="connsiteX265" fmla="*/ 108962 w 2351866"/>
              <a:gd name="connsiteY265" fmla="*/ 791108 h 2253343"/>
              <a:gd name="connsiteX266" fmla="*/ 48592 w 2351866"/>
              <a:gd name="connsiteY266" fmla="*/ 751351 h 2253343"/>
              <a:gd name="connsiteX267" fmla="*/ 36812 w 2351866"/>
              <a:gd name="connsiteY267" fmla="*/ 716012 h 2253343"/>
              <a:gd name="connsiteX268" fmla="*/ 44173 w 2351866"/>
              <a:gd name="connsiteY268" fmla="*/ 690981 h 2253343"/>
              <a:gd name="connsiteX269" fmla="*/ 0 w 2351866"/>
              <a:gd name="connsiteY269" fmla="*/ 632082 h 2253343"/>
              <a:gd name="connsiteX270" fmla="*/ 0 w 2351866"/>
              <a:gd name="connsiteY270" fmla="*/ 595271 h 2253343"/>
              <a:gd name="connsiteX271" fmla="*/ 60371 w 2351866"/>
              <a:gd name="connsiteY271" fmla="*/ 602633 h 2253343"/>
              <a:gd name="connsiteX272" fmla="*/ 60423 w 2351866"/>
              <a:gd name="connsiteY272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55131 w 2351866"/>
              <a:gd name="connsiteY77" fmla="*/ 657225 h 2253343"/>
              <a:gd name="connsiteX78" fmla="*/ 1189816 w 2351866"/>
              <a:gd name="connsiteY78" fmla="*/ 646340 h 2253343"/>
              <a:gd name="connsiteX79" fmla="*/ 1154438 w 2351866"/>
              <a:gd name="connsiteY79" fmla="*/ 647700 h 2253343"/>
              <a:gd name="connsiteX80" fmla="*/ 1138109 w 2351866"/>
              <a:gd name="connsiteY80" fmla="*/ 620486 h 2253343"/>
              <a:gd name="connsiteX81" fmla="*/ 1132666 w 2351866"/>
              <a:gd name="connsiteY81" fmla="*/ 555172 h 2253343"/>
              <a:gd name="connsiteX82" fmla="*/ 1127223 w 2351866"/>
              <a:gd name="connsiteY82" fmla="*/ 527957 h 2253343"/>
              <a:gd name="connsiteX83" fmla="*/ 1018366 w 2351866"/>
              <a:gd name="connsiteY83" fmla="*/ 468086 h 2253343"/>
              <a:gd name="connsiteX84" fmla="*/ 1007481 w 2351866"/>
              <a:gd name="connsiteY84" fmla="*/ 446315 h 2253343"/>
              <a:gd name="connsiteX85" fmla="*/ 942166 w 2351866"/>
              <a:gd name="connsiteY85" fmla="*/ 511629 h 2253343"/>
              <a:gd name="connsiteX86" fmla="*/ 931281 w 2351866"/>
              <a:gd name="connsiteY86" fmla="*/ 560615 h 2253343"/>
              <a:gd name="connsiteX87" fmla="*/ 931281 w 2351866"/>
              <a:gd name="connsiteY87" fmla="*/ 615043 h 2253343"/>
              <a:gd name="connsiteX88" fmla="*/ 974823 w 2351866"/>
              <a:gd name="connsiteY88" fmla="*/ 647700 h 2253343"/>
              <a:gd name="connsiteX89" fmla="*/ 980266 w 2351866"/>
              <a:gd name="connsiteY89" fmla="*/ 718457 h 2253343"/>
              <a:gd name="connsiteX90" fmla="*/ 1018366 w 2351866"/>
              <a:gd name="connsiteY90" fmla="*/ 778329 h 2253343"/>
              <a:gd name="connsiteX91" fmla="*/ 1034695 w 2351866"/>
              <a:gd name="connsiteY91" fmla="*/ 794657 h 2253343"/>
              <a:gd name="connsiteX92" fmla="*/ 1045581 w 2351866"/>
              <a:gd name="connsiteY92" fmla="*/ 832757 h 2253343"/>
              <a:gd name="connsiteX93" fmla="*/ 1072795 w 2351866"/>
              <a:gd name="connsiteY93" fmla="*/ 887186 h 2253343"/>
              <a:gd name="connsiteX94" fmla="*/ 1078238 w 2351866"/>
              <a:gd name="connsiteY94" fmla="*/ 930729 h 2253343"/>
              <a:gd name="connsiteX95" fmla="*/ 1100010 w 2351866"/>
              <a:gd name="connsiteY95" fmla="*/ 945696 h 2253343"/>
              <a:gd name="connsiteX96" fmla="*/ 1154438 w 2351866"/>
              <a:gd name="connsiteY96" fmla="*/ 952500 h 2253343"/>
              <a:gd name="connsiteX97" fmla="*/ 1148995 w 2351866"/>
              <a:gd name="connsiteY97" fmla="*/ 974272 h 2253343"/>
              <a:gd name="connsiteX98" fmla="*/ 1119059 w 2351866"/>
              <a:gd name="connsiteY98" fmla="*/ 979714 h 2253343"/>
              <a:gd name="connsiteX99" fmla="*/ 1074155 w 2351866"/>
              <a:gd name="connsiteY99" fmla="*/ 978354 h 2253343"/>
              <a:gd name="connsiteX100" fmla="*/ 1025170 w 2351866"/>
              <a:gd name="connsiteY100" fmla="*/ 991962 h 2253343"/>
              <a:gd name="connsiteX101" fmla="*/ 1051024 w 2351866"/>
              <a:gd name="connsiteY101" fmla="*/ 942975 h 2253343"/>
              <a:gd name="connsiteX102" fmla="*/ 995234 w 2351866"/>
              <a:gd name="connsiteY102" fmla="*/ 903515 h 2253343"/>
              <a:gd name="connsiteX103" fmla="*/ 943527 w 2351866"/>
              <a:gd name="connsiteY103" fmla="*/ 918482 h 2253343"/>
              <a:gd name="connsiteX104" fmla="*/ 988430 w 2351866"/>
              <a:gd name="connsiteY104" fmla="*/ 976993 h 2253343"/>
              <a:gd name="connsiteX105" fmla="*/ 1014283 w 2351866"/>
              <a:gd name="connsiteY105" fmla="*/ 1039587 h 2253343"/>
              <a:gd name="connsiteX106" fmla="*/ 1085041 w 2351866"/>
              <a:gd name="connsiteY106" fmla="*/ 1034144 h 2253343"/>
              <a:gd name="connsiteX107" fmla="*/ 1114978 w 2351866"/>
              <a:gd name="connsiteY107" fmla="*/ 1049111 h 2253343"/>
              <a:gd name="connsiteX108" fmla="*/ 1148995 w 2351866"/>
              <a:gd name="connsiteY108" fmla="*/ 1099457 h 2253343"/>
              <a:gd name="connsiteX109" fmla="*/ 1197981 w 2351866"/>
              <a:gd name="connsiteY109" fmla="*/ 1149805 h 2253343"/>
              <a:gd name="connsiteX110" fmla="*/ 1270098 w 2351866"/>
              <a:gd name="connsiteY110" fmla="*/ 1187903 h 2253343"/>
              <a:gd name="connsiteX111" fmla="*/ 1350381 w 2351866"/>
              <a:gd name="connsiteY111" fmla="*/ 1213757 h 2253343"/>
              <a:gd name="connsiteX112" fmla="*/ 1350381 w 2351866"/>
              <a:gd name="connsiteY112" fmla="*/ 1262743 h 2253343"/>
              <a:gd name="connsiteX113" fmla="*/ 1350381 w 2351866"/>
              <a:gd name="connsiteY113" fmla="*/ 1328057 h 2253343"/>
              <a:gd name="connsiteX114" fmla="*/ 1350381 w 2351866"/>
              <a:gd name="connsiteY114" fmla="*/ 1366157 h 2253343"/>
              <a:gd name="connsiteX115" fmla="*/ 1350381 w 2351866"/>
              <a:gd name="connsiteY115" fmla="*/ 1404257 h 2253343"/>
              <a:gd name="connsiteX116" fmla="*/ 1388481 w 2351866"/>
              <a:gd name="connsiteY116" fmla="*/ 1426029 h 2253343"/>
              <a:gd name="connsiteX117" fmla="*/ 1421138 w 2351866"/>
              <a:gd name="connsiteY117" fmla="*/ 1458686 h 2253343"/>
              <a:gd name="connsiteX118" fmla="*/ 1421138 w 2351866"/>
              <a:gd name="connsiteY118" fmla="*/ 1507672 h 2253343"/>
              <a:gd name="connsiteX119" fmla="*/ 1377595 w 2351866"/>
              <a:gd name="connsiteY119" fmla="*/ 1496786 h 2253343"/>
              <a:gd name="connsiteX120" fmla="*/ 1350381 w 2351866"/>
              <a:gd name="connsiteY120" fmla="*/ 1453243 h 2253343"/>
              <a:gd name="connsiteX121" fmla="*/ 1323166 w 2351866"/>
              <a:gd name="connsiteY121" fmla="*/ 1431472 h 2253343"/>
              <a:gd name="connsiteX122" fmla="*/ 1317723 w 2351866"/>
              <a:gd name="connsiteY122" fmla="*/ 1393372 h 2253343"/>
              <a:gd name="connsiteX123" fmla="*/ 1290509 w 2351866"/>
              <a:gd name="connsiteY123" fmla="*/ 1393372 h 2253343"/>
              <a:gd name="connsiteX124" fmla="*/ 1288406 w 2351866"/>
              <a:gd name="connsiteY124" fmla="*/ 1350644 h 2253343"/>
              <a:gd name="connsiteX125" fmla="*/ 1269263 w 2351866"/>
              <a:gd name="connsiteY125" fmla="*/ 1330030 h 2253343"/>
              <a:gd name="connsiteX126" fmla="*/ 1220672 w 2351866"/>
              <a:gd name="connsiteY126" fmla="*/ 1310887 h 2253343"/>
              <a:gd name="connsiteX127" fmla="*/ 1154411 w 2351866"/>
              <a:gd name="connsiteY127" fmla="*/ 1315304 h 2253343"/>
              <a:gd name="connsiteX128" fmla="*/ 1268738 w 2351866"/>
              <a:gd name="connsiteY128" fmla="*/ 1436915 h 2253343"/>
              <a:gd name="connsiteX129" fmla="*/ 1268738 w 2351866"/>
              <a:gd name="connsiteY129" fmla="*/ 1513115 h 2253343"/>
              <a:gd name="connsiteX130" fmla="*/ 1268738 w 2351866"/>
              <a:gd name="connsiteY130" fmla="*/ 1572986 h 2253343"/>
              <a:gd name="connsiteX131" fmla="*/ 1257852 w 2351866"/>
              <a:gd name="connsiteY131" fmla="*/ 1649186 h 2253343"/>
              <a:gd name="connsiteX132" fmla="*/ 1236081 w 2351866"/>
              <a:gd name="connsiteY132" fmla="*/ 1665515 h 2253343"/>
              <a:gd name="connsiteX133" fmla="*/ 1197981 w 2351866"/>
              <a:gd name="connsiteY133" fmla="*/ 1621972 h 2253343"/>
              <a:gd name="connsiteX134" fmla="*/ 1170766 w 2351866"/>
              <a:gd name="connsiteY134" fmla="*/ 1589315 h 2253343"/>
              <a:gd name="connsiteX135" fmla="*/ 1148995 w 2351866"/>
              <a:gd name="connsiteY135" fmla="*/ 1562100 h 2253343"/>
              <a:gd name="connsiteX136" fmla="*/ 1132666 w 2351866"/>
              <a:gd name="connsiteY136" fmla="*/ 1518557 h 2253343"/>
              <a:gd name="connsiteX137" fmla="*/ 1121781 w 2351866"/>
              <a:gd name="connsiteY137" fmla="*/ 1485900 h 2253343"/>
              <a:gd name="connsiteX138" fmla="*/ 1083681 w 2351866"/>
              <a:gd name="connsiteY138" fmla="*/ 1485900 h 2253343"/>
              <a:gd name="connsiteX139" fmla="*/ 1051023 w 2351866"/>
              <a:gd name="connsiteY139" fmla="*/ 1513115 h 2253343"/>
              <a:gd name="connsiteX140" fmla="*/ 1023809 w 2351866"/>
              <a:gd name="connsiteY140" fmla="*/ 1475015 h 2253343"/>
              <a:gd name="connsiteX141" fmla="*/ 1002038 w 2351866"/>
              <a:gd name="connsiteY141" fmla="*/ 1480457 h 2253343"/>
              <a:gd name="connsiteX142" fmla="*/ 974823 w 2351866"/>
              <a:gd name="connsiteY142" fmla="*/ 1534886 h 2253343"/>
              <a:gd name="connsiteX143" fmla="*/ 974823 w 2351866"/>
              <a:gd name="connsiteY143" fmla="*/ 1572986 h 2253343"/>
              <a:gd name="connsiteX144" fmla="*/ 980266 w 2351866"/>
              <a:gd name="connsiteY144" fmla="*/ 1621972 h 2253343"/>
              <a:gd name="connsiteX145" fmla="*/ 1018366 w 2351866"/>
              <a:gd name="connsiteY145" fmla="*/ 1627415 h 2253343"/>
              <a:gd name="connsiteX146" fmla="*/ 1045581 w 2351866"/>
              <a:gd name="connsiteY146" fmla="*/ 1638300 h 2253343"/>
              <a:gd name="connsiteX147" fmla="*/ 1067352 w 2351866"/>
              <a:gd name="connsiteY147" fmla="*/ 1681843 h 2253343"/>
              <a:gd name="connsiteX148" fmla="*/ 1045581 w 2351866"/>
              <a:gd name="connsiteY148" fmla="*/ 1719943 h 2253343"/>
              <a:gd name="connsiteX149" fmla="*/ 1002038 w 2351866"/>
              <a:gd name="connsiteY149" fmla="*/ 1736272 h 2253343"/>
              <a:gd name="connsiteX150" fmla="*/ 980266 w 2351866"/>
              <a:gd name="connsiteY150" fmla="*/ 1736272 h 2253343"/>
              <a:gd name="connsiteX151" fmla="*/ 953052 w 2351866"/>
              <a:gd name="connsiteY151" fmla="*/ 1758043 h 2253343"/>
              <a:gd name="connsiteX152" fmla="*/ 936723 w 2351866"/>
              <a:gd name="connsiteY152" fmla="*/ 1801586 h 2253343"/>
              <a:gd name="connsiteX153" fmla="*/ 909509 w 2351866"/>
              <a:gd name="connsiteY153" fmla="*/ 1801586 h 2253343"/>
              <a:gd name="connsiteX154" fmla="*/ 904066 w 2351866"/>
              <a:gd name="connsiteY154" fmla="*/ 1763486 h 2253343"/>
              <a:gd name="connsiteX155" fmla="*/ 904066 w 2351866"/>
              <a:gd name="connsiteY155" fmla="*/ 1730829 h 2253343"/>
              <a:gd name="connsiteX156" fmla="*/ 844195 w 2351866"/>
              <a:gd name="connsiteY156" fmla="*/ 1692729 h 2253343"/>
              <a:gd name="connsiteX157" fmla="*/ 811538 w 2351866"/>
              <a:gd name="connsiteY157" fmla="*/ 1660072 h 2253343"/>
              <a:gd name="connsiteX158" fmla="*/ 800652 w 2351866"/>
              <a:gd name="connsiteY158" fmla="*/ 1681843 h 2253343"/>
              <a:gd name="connsiteX159" fmla="*/ 806095 w 2351866"/>
              <a:gd name="connsiteY159" fmla="*/ 1741715 h 2253343"/>
              <a:gd name="connsiteX160" fmla="*/ 844195 w 2351866"/>
              <a:gd name="connsiteY160" fmla="*/ 1828800 h 2253343"/>
              <a:gd name="connsiteX161" fmla="*/ 855081 w 2351866"/>
              <a:gd name="connsiteY161" fmla="*/ 1899557 h 2253343"/>
              <a:gd name="connsiteX162" fmla="*/ 860523 w 2351866"/>
              <a:gd name="connsiteY162" fmla="*/ 1953986 h 2253343"/>
              <a:gd name="connsiteX163" fmla="*/ 865966 w 2351866"/>
              <a:gd name="connsiteY163" fmla="*/ 1997529 h 2253343"/>
              <a:gd name="connsiteX164" fmla="*/ 904066 w 2351866"/>
              <a:gd name="connsiteY164" fmla="*/ 2046515 h 2253343"/>
              <a:gd name="connsiteX165" fmla="*/ 904066 w 2351866"/>
              <a:gd name="connsiteY165" fmla="*/ 2117272 h 2253343"/>
              <a:gd name="connsiteX166" fmla="*/ 898623 w 2351866"/>
              <a:gd name="connsiteY166" fmla="*/ 2171700 h 2253343"/>
              <a:gd name="connsiteX167" fmla="*/ 860523 w 2351866"/>
              <a:gd name="connsiteY167" fmla="*/ 2231572 h 2253343"/>
              <a:gd name="connsiteX168" fmla="*/ 806095 w 2351866"/>
              <a:gd name="connsiteY168" fmla="*/ 2253343 h 2253343"/>
              <a:gd name="connsiteX169" fmla="*/ 784323 w 2351866"/>
              <a:gd name="connsiteY169" fmla="*/ 2253343 h 2253343"/>
              <a:gd name="connsiteX170" fmla="*/ 784323 w 2351866"/>
              <a:gd name="connsiteY170" fmla="*/ 2171700 h 2253343"/>
              <a:gd name="connsiteX171" fmla="*/ 795209 w 2351866"/>
              <a:gd name="connsiteY171" fmla="*/ 2111829 h 2253343"/>
              <a:gd name="connsiteX172" fmla="*/ 795209 w 2351866"/>
              <a:gd name="connsiteY172" fmla="*/ 2057400 h 2253343"/>
              <a:gd name="connsiteX173" fmla="*/ 762552 w 2351866"/>
              <a:gd name="connsiteY173" fmla="*/ 2013857 h 2253343"/>
              <a:gd name="connsiteX174" fmla="*/ 762552 w 2351866"/>
              <a:gd name="connsiteY174" fmla="*/ 1970315 h 2253343"/>
              <a:gd name="connsiteX175" fmla="*/ 719009 w 2351866"/>
              <a:gd name="connsiteY175" fmla="*/ 1970315 h 2253343"/>
              <a:gd name="connsiteX176" fmla="*/ 702681 w 2351866"/>
              <a:gd name="connsiteY176" fmla="*/ 1970315 h 2253343"/>
              <a:gd name="connsiteX177" fmla="*/ 686352 w 2351866"/>
              <a:gd name="connsiteY177" fmla="*/ 2024743 h 2253343"/>
              <a:gd name="connsiteX178" fmla="*/ 686352 w 2351866"/>
              <a:gd name="connsiteY178" fmla="*/ 2062843 h 2253343"/>
              <a:gd name="connsiteX179" fmla="*/ 653695 w 2351866"/>
              <a:gd name="connsiteY179" fmla="*/ 2117272 h 2253343"/>
              <a:gd name="connsiteX180" fmla="*/ 653695 w 2351866"/>
              <a:gd name="connsiteY180" fmla="*/ 2133600 h 2253343"/>
              <a:gd name="connsiteX181" fmla="*/ 615595 w 2351866"/>
              <a:gd name="connsiteY181" fmla="*/ 2111829 h 2253343"/>
              <a:gd name="connsiteX182" fmla="*/ 615595 w 2351866"/>
              <a:gd name="connsiteY182" fmla="*/ 2062843 h 2253343"/>
              <a:gd name="connsiteX183" fmla="*/ 615595 w 2351866"/>
              <a:gd name="connsiteY183" fmla="*/ 2013857 h 2253343"/>
              <a:gd name="connsiteX184" fmla="*/ 615595 w 2351866"/>
              <a:gd name="connsiteY184" fmla="*/ 1975757 h 2253343"/>
              <a:gd name="connsiteX185" fmla="*/ 610152 w 2351866"/>
              <a:gd name="connsiteY185" fmla="*/ 1921329 h 2253343"/>
              <a:gd name="connsiteX186" fmla="*/ 604709 w 2351866"/>
              <a:gd name="connsiteY186" fmla="*/ 1877786 h 2253343"/>
              <a:gd name="connsiteX187" fmla="*/ 582938 w 2351866"/>
              <a:gd name="connsiteY187" fmla="*/ 1856015 h 2253343"/>
              <a:gd name="connsiteX188" fmla="*/ 528509 w 2351866"/>
              <a:gd name="connsiteY188" fmla="*/ 1856015 h 2253343"/>
              <a:gd name="connsiteX189" fmla="*/ 517623 w 2351866"/>
              <a:gd name="connsiteY189" fmla="*/ 1921329 h 2253343"/>
              <a:gd name="connsiteX190" fmla="*/ 512181 w 2351866"/>
              <a:gd name="connsiteY190" fmla="*/ 1959429 h 2253343"/>
              <a:gd name="connsiteX191" fmla="*/ 506738 w 2351866"/>
              <a:gd name="connsiteY191" fmla="*/ 2008415 h 2253343"/>
              <a:gd name="connsiteX192" fmla="*/ 479523 w 2351866"/>
              <a:gd name="connsiteY192" fmla="*/ 1981200 h 2253343"/>
              <a:gd name="connsiteX193" fmla="*/ 446866 w 2351866"/>
              <a:gd name="connsiteY193" fmla="*/ 1937657 h 2253343"/>
              <a:gd name="connsiteX194" fmla="*/ 408766 w 2351866"/>
              <a:gd name="connsiteY194" fmla="*/ 1872343 h 2253343"/>
              <a:gd name="connsiteX195" fmla="*/ 381552 w 2351866"/>
              <a:gd name="connsiteY195" fmla="*/ 1828800 h 2253343"/>
              <a:gd name="connsiteX196" fmla="*/ 376109 w 2351866"/>
              <a:gd name="connsiteY196" fmla="*/ 1801586 h 2253343"/>
              <a:gd name="connsiteX197" fmla="*/ 376109 w 2351866"/>
              <a:gd name="connsiteY197" fmla="*/ 1768929 h 2253343"/>
              <a:gd name="connsiteX198" fmla="*/ 376109 w 2351866"/>
              <a:gd name="connsiteY198" fmla="*/ 1725386 h 2253343"/>
              <a:gd name="connsiteX199" fmla="*/ 419652 w 2351866"/>
              <a:gd name="connsiteY199" fmla="*/ 1709057 h 2253343"/>
              <a:gd name="connsiteX200" fmla="*/ 446866 w 2351866"/>
              <a:gd name="connsiteY200" fmla="*/ 1681843 h 2253343"/>
              <a:gd name="connsiteX201" fmla="*/ 446866 w 2351866"/>
              <a:gd name="connsiteY201" fmla="*/ 1627415 h 2253343"/>
              <a:gd name="connsiteX202" fmla="*/ 403323 w 2351866"/>
              <a:gd name="connsiteY202" fmla="*/ 1562100 h 2253343"/>
              <a:gd name="connsiteX203" fmla="*/ 359781 w 2351866"/>
              <a:gd name="connsiteY203" fmla="*/ 1534886 h 2253343"/>
              <a:gd name="connsiteX204" fmla="*/ 359781 w 2351866"/>
              <a:gd name="connsiteY204" fmla="*/ 1496786 h 2253343"/>
              <a:gd name="connsiteX205" fmla="*/ 332566 w 2351866"/>
              <a:gd name="connsiteY205" fmla="*/ 1458686 h 2253343"/>
              <a:gd name="connsiteX206" fmla="*/ 310795 w 2351866"/>
              <a:gd name="connsiteY206" fmla="*/ 1447800 h 2253343"/>
              <a:gd name="connsiteX207" fmla="*/ 321681 w 2351866"/>
              <a:gd name="connsiteY207" fmla="*/ 1409700 h 2253343"/>
              <a:gd name="connsiteX208" fmla="*/ 359781 w 2351866"/>
              <a:gd name="connsiteY208" fmla="*/ 1398815 h 2253343"/>
              <a:gd name="connsiteX209" fmla="*/ 392438 w 2351866"/>
              <a:gd name="connsiteY209" fmla="*/ 1344386 h 2253343"/>
              <a:gd name="connsiteX210" fmla="*/ 392438 w 2351866"/>
              <a:gd name="connsiteY210" fmla="*/ 1322615 h 2253343"/>
              <a:gd name="connsiteX211" fmla="*/ 435981 w 2351866"/>
              <a:gd name="connsiteY211" fmla="*/ 1322615 h 2253343"/>
              <a:gd name="connsiteX212" fmla="*/ 457752 w 2351866"/>
              <a:gd name="connsiteY212" fmla="*/ 1322615 h 2253343"/>
              <a:gd name="connsiteX213" fmla="*/ 479523 w 2351866"/>
              <a:gd name="connsiteY213" fmla="*/ 1322615 h 2253343"/>
              <a:gd name="connsiteX214" fmla="*/ 512181 w 2351866"/>
              <a:gd name="connsiteY214" fmla="*/ 1317172 h 2253343"/>
              <a:gd name="connsiteX215" fmla="*/ 539395 w 2351866"/>
              <a:gd name="connsiteY215" fmla="*/ 1295400 h 2253343"/>
              <a:gd name="connsiteX216" fmla="*/ 593823 w 2351866"/>
              <a:gd name="connsiteY216" fmla="*/ 1295400 h 2253343"/>
              <a:gd name="connsiteX217" fmla="*/ 719009 w 2351866"/>
              <a:gd name="connsiteY217" fmla="*/ 1355272 h 2253343"/>
              <a:gd name="connsiteX218" fmla="*/ 833309 w 2351866"/>
              <a:gd name="connsiteY218" fmla="*/ 1415143 h 2253343"/>
              <a:gd name="connsiteX219" fmla="*/ 844195 w 2351866"/>
              <a:gd name="connsiteY219" fmla="*/ 1453243 h 2253343"/>
              <a:gd name="connsiteX220" fmla="*/ 898623 w 2351866"/>
              <a:gd name="connsiteY220" fmla="*/ 1436915 h 2253343"/>
              <a:gd name="connsiteX221" fmla="*/ 936723 w 2351866"/>
              <a:gd name="connsiteY221" fmla="*/ 1409700 h 2253343"/>
              <a:gd name="connsiteX222" fmla="*/ 947609 w 2351866"/>
              <a:gd name="connsiteY222" fmla="*/ 1393372 h 2253343"/>
              <a:gd name="connsiteX223" fmla="*/ 871409 w 2351866"/>
              <a:gd name="connsiteY223" fmla="*/ 1366157 h 2253343"/>
              <a:gd name="connsiteX224" fmla="*/ 838752 w 2351866"/>
              <a:gd name="connsiteY224" fmla="*/ 1344386 h 2253343"/>
              <a:gd name="connsiteX225" fmla="*/ 838752 w 2351866"/>
              <a:gd name="connsiteY225" fmla="*/ 1295400 h 2253343"/>
              <a:gd name="connsiteX226" fmla="*/ 795209 w 2351866"/>
              <a:gd name="connsiteY226" fmla="*/ 1311729 h 2253343"/>
              <a:gd name="connsiteX227" fmla="*/ 778881 w 2351866"/>
              <a:gd name="connsiteY227" fmla="*/ 1295400 h 2253343"/>
              <a:gd name="connsiteX228" fmla="*/ 724452 w 2351866"/>
              <a:gd name="connsiteY228" fmla="*/ 1300843 h 2253343"/>
              <a:gd name="connsiteX229" fmla="*/ 697238 w 2351866"/>
              <a:gd name="connsiteY229" fmla="*/ 1317172 h 2253343"/>
              <a:gd name="connsiteX230" fmla="*/ 648252 w 2351866"/>
              <a:gd name="connsiteY230" fmla="*/ 1311729 h 2253343"/>
              <a:gd name="connsiteX231" fmla="*/ 615595 w 2351866"/>
              <a:gd name="connsiteY231" fmla="*/ 1279072 h 2253343"/>
              <a:gd name="connsiteX232" fmla="*/ 577495 w 2351866"/>
              <a:gd name="connsiteY232" fmla="*/ 1279072 h 2253343"/>
              <a:gd name="connsiteX233" fmla="*/ 539395 w 2351866"/>
              <a:gd name="connsiteY233" fmla="*/ 1268186 h 2253343"/>
              <a:gd name="connsiteX234" fmla="*/ 506738 w 2351866"/>
              <a:gd name="connsiteY234" fmla="*/ 1284515 h 2253343"/>
              <a:gd name="connsiteX235" fmla="*/ 495852 w 2351866"/>
              <a:gd name="connsiteY235" fmla="*/ 1300843 h 2253343"/>
              <a:gd name="connsiteX236" fmla="*/ 452309 w 2351866"/>
              <a:gd name="connsiteY236" fmla="*/ 1300843 h 2253343"/>
              <a:gd name="connsiteX237" fmla="*/ 441423 w 2351866"/>
              <a:gd name="connsiteY237" fmla="*/ 1273629 h 2253343"/>
              <a:gd name="connsiteX238" fmla="*/ 403323 w 2351866"/>
              <a:gd name="connsiteY238" fmla="*/ 1273629 h 2253343"/>
              <a:gd name="connsiteX239" fmla="*/ 370666 w 2351866"/>
              <a:gd name="connsiteY239" fmla="*/ 1273629 h 2253343"/>
              <a:gd name="connsiteX240" fmla="*/ 343452 w 2351866"/>
              <a:gd name="connsiteY240" fmla="*/ 1284515 h 2253343"/>
              <a:gd name="connsiteX241" fmla="*/ 332566 w 2351866"/>
              <a:gd name="connsiteY241" fmla="*/ 1268186 h 2253343"/>
              <a:gd name="connsiteX242" fmla="*/ 332566 w 2351866"/>
              <a:gd name="connsiteY242" fmla="*/ 1230086 h 2253343"/>
              <a:gd name="connsiteX243" fmla="*/ 316238 w 2351866"/>
              <a:gd name="connsiteY243" fmla="*/ 1208315 h 2253343"/>
              <a:gd name="connsiteX244" fmla="*/ 316238 w 2351866"/>
              <a:gd name="connsiteY244" fmla="*/ 1186543 h 2253343"/>
              <a:gd name="connsiteX245" fmla="*/ 316238 w 2351866"/>
              <a:gd name="connsiteY245" fmla="*/ 1143000 h 2253343"/>
              <a:gd name="connsiteX246" fmla="*/ 289023 w 2351866"/>
              <a:gd name="connsiteY246" fmla="*/ 1132115 h 2253343"/>
              <a:gd name="connsiteX247" fmla="*/ 261809 w 2351866"/>
              <a:gd name="connsiteY247" fmla="*/ 1132115 h 2253343"/>
              <a:gd name="connsiteX248" fmla="*/ 223709 w 2351866"/>
              <a:gd name="connsiteY248" fmla="*/ 1175657 h 2253343"/>
              <a:gd name="connsiteX249" fmla="*/ 201938 w 2351866"/>
              <a:gd name="connsiteY249" fmla="*/ 1175657 h 2253343"/>
              <a:gd name="connsiteX250" fmla="*/ 201938 w 2351866"/>
              <a:gd name="connsiteY250" fmla="*/ 1126672 h 2253343"/>
              <a:gd name="connsiteX251" fmla="*/ 201938 w 2351866"/>
              <a:gd name="connsiteY251" fmla="*/ 1050472 h 2253343"/>
              <a:gd name="connsiteX252" fmla="*/ 207381 w 2351866"/>
              <a:gd name="connsiteY252" fmla="*/ 1012372 h 2253343"/>
              <a:gd name="connsiteX253" fmla="*/ 240038 w 2351866"/>
              <a:gd name="connsiteY253" fmla="*/ 974272 h 2253343"/>
              <a:gd name="connsiteX254" fmla="*/ 256366 w 2351866"/>
              <a:gd name="connsiteY254" fmla="*/ 936172 h 2253343"/>
              <a:gd name="connsiteX255" fmla="*/ 218266 w 2351866"/>
              <a:gd name="connsiteY255" fmla="*/ 876300 h 2253343"/>
              <a:gd name="connsiteX256" fmla="*/ 174723 w 2351866"/>
              <a:gd name="connsiteY256" fmla="*/ 827315 h 2253343"/>
              <a:gd name="connsiteX257" fmla="*/ 147509 w 2351866"/>
              <a:gd name="connsiteY257" fmla="*/ 800100 h 2253343"/>
              <a:gd name="connsiteX258" fmla="*/ 162550 w 2351866"/>
              <a:gd name="connsiteY258" fmla="*/ 727949 h 2253343"/>
              <a:gd name="connsiteX259" fmla="*/ 149482 w 2351866"/>
              <a:gd name="connsiteY259" fmla="*/ 686011 h 2253343"/>
              <a:gd name="connsiteX260" fmla="*/ 118743 w 2351866"/>
              <a:gd name="connsiteY260" fmla="*/ 656483 h 2253343"/>
              <a:gd name="connsiteX261" fmla="*/ 99470 w 2351866"/>
              <a:gd name="connsiteY261" fmla="*/ 619986 h 2253343"/>
              <a:gd name="connsiteX262" fmla="*/ 68549 w 2351866"/>
              <a:gd name="connsiteY262" fmla="*/ 668052 h 2253343"/>
              <a:gd name="connsiteX263" fmla="*/ 70915 w 2351866"/>
              <a:gd name="connsiteY263" fmla="*/ 725978 h 2253343"/>
              <a:gd name="connsiteX264" fmla="*/ 111907 w 2351866"/>
              <a:gd name="connsiteY264" fmla="*/ 749879 h 2253343"/>
              <a:gd name="connsiteX265" fmla="*/ 108962 w 2351866"/>
              <a:gd name="connsiteY265" fmla="*/ 791108 h 2253343"/>
              <a:gd name="connsiteX266" fmla="*/ 48592 w 2351866"/>
              <a:gd name="connsiteY266" fmla="*/ 751351 h 2253343"/>
              <a:gd name="connsiteX267" fmla="*/ 36812 w 2351866"/>
              <a:gd name="connsiteY267" fmla="*/ 716012 h 2253343"/>
              <a:gd name="connsiteX268" fmla="*/ 44173 w 2351866"/>
              <a:gd name="connsiteY268" fmla="*/ 690981 h 2253343"/>
              <a:gd name="connsiteX269" fmla="*/ 0 w 2351866"/>
              <a:gd name="connsiteY269" fmla="*/ 632082 h 2253343"/>
              <a:gd name="connsiteX270" fmla="*/ 0 w 2351866"/>
              <a:gd name="connsiteY270" fmla="*/ 595271 h 2253343"/>
              <a:gd name="connsiteX271" fmla="*/ 60371 w 2351866"/>
              <a:gd name="connsiteY271" fmla="*/ 602633 h 2253343"/>
              <a:gd name="connsiteX272" fmla="*/ 60423 w 2351866"/>
              <a:gd name="connsiteY272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55131 w 2351866"/>
              <a:gd name="connsiteY77" fmla="*/ 657225 h 2253343"/>
              <a:gd name="connsiteX78" fmla="*/ 1189816 w 2351866"/>
              <a:gd name="connsiteY78" fmla="*/ 646340 h 2253343"/>
              <a:gd name="connsiteX79" fmla="*/ 1154438 w 2351866"/>
              <a:gd name="connsiteY79" fmla="*/ 647700 h 2253343"/>
              <a:gd name="connsiteX80" fmla="*/ 1138109 w 2351866"/>
              <a:gd name="connsiteY80" fmla="*/ 620486 h 2253343"/>
              <a:gd name="connsiteX81" fmla="*/ 1132666 w 2351866"/>
              <a:gd name="connsiteY81" fmla="*/ 555172 h 2253343"/>
              <a:gd name="connsiteX82" fmla="*/ 1127223 w 2351866"/>
              <a:gd name="connsiteY82" fmla="*/ 527957 h 2253343"/>
              <a:gd name="connsiteX83" fmla="*/ 1018366 w 2351866"/>
              <a:gd name="connsiteY83" fmla="*/ 468086 h 2253343"/>
              <a:gd name="connsiteX84" fmla="*/ 1007481 w 2351866"/>
              <a:gd name="connsiteY84" fmla="*/ 446315 h 2253343"/>
              <a:gd name="connsiteX85" fmla="*/ 942166 w 2351866"/>
              <a:gd name="connsiteY85" fmla="*/ 511629 h 2253343"/>
              <a:gd name="connsiteX86" fmla="*/ 931281 w 2351866"/>
              <a:gd name="connsiteY86" fmla="*/ 560615 h 2253343"/>
              <a:gd name="connsiteX87" fmla="*/ 931281 w 2351866"/>
              <a:gd name="connsiteY87" fmla="*/ 615043 h 2253343"/>
              <a:gd name="connsiteX88" fmla="*/ 974823 w 2351866"/>
              <a:gd name="connsiteY88" fmla="*/ 647700 h 2253343"/>
              <a:gd name="connsiteX89" fmla="*/ 980266 w 2351866"/>
              <a:gd name="connsiteY89" fmla="*/ 718457 h 2253343"/>
              <a:gd name="connsiteX90" fmla="*/ 1018366 w 2351866"/>
              <a:gd name="connsiteY90" fmla="*/ 778329 h 2253343"/>
              <a:gd name="connsiteX91" fmla="*/ 1034695 w 2351866"/>
              <a:gd name="connsiteY91" fmla="*/ 794657 h 2253343"/>
              <a:gd name="connsiteX92" fmla="*/ 1045581 w 2351866"/>
              <a:gd name="connsiteY92" fmla="*/ 832757 h 2253343"/>
              <a:gd name="connsiteX93" fmla="*/ 1072795 w 2351866"/>
              <a:gd name="connsiteY93" fmla="*/ 887186 h 2253343"/>
              <a:gd name="connsiteX94" fmla="*/ 1078238 w 2351866"/>
              <a:gd name="connsiteY94" fmla="*/ 930729 h 2253343"/>
              <a:gd name="connsiteX95" fmla="*/ 1100010 w 2351866"/>
              <a:gd name="connsiteY95" fmla="*/ 945696 h 2253343"/>
              <a:gd name="connsiteX96" fmla="*/ 1154438 w 2351866"/>
              <a:gd name="connsiteY96" fmla="*/ 952500 h 2253343"/>
              <a:gd name="connsiteX97" fmla="*/ 1148995 w 2351866"/>
              <a:gd name="connsiteY97" fmla="*/ 974272 h 2253343"/>
              <a:gd name="connsiteX98" fmla="*/ 1119059 w 2351866"/>
              <a:gd name="connsiteY98" fmla="*/ 979714 h 2253343"/>
              <a:gd name="connsiteX99" fmla="*/ 1074155 w 2351866"/>
              <a:gd name="connsiteY99" fmla="*/ 978354 h 2253343"/>
              <a:gd name="connsiteX100" fmla="*/ 1029252 w 2351866"/>
              <a:gd name="connsiteY100" fmla="*/ 983798 h 2253343"/>
              <a:gd name="connsiteX101" fmla="*/ 1051024 w 2351866"/>
              <a:gd name="connsiteY101" fmla="*/ 942975 h 2253343"/>
              <a:gd name="connsiteX102" fmla="*/ 995234 w 2351866"/>
              <a:gd name="connsiteY102" fmla="*/ 903515 h 2253343"/>
              <a:gd name="connsiteX103" fmla="*/ 943527 w 2351866"/>
              <a:gd name="connsiteY103" fmla="*/ 918482 h 2253343"/>
              <a:gd name="connsiteX104" fmla="*/ 988430 w 2351866"/>
              <a:gd name="connsiteY104" fmla="*/ 976993 h 2253343"/>
              <a:gd name="connsiteX105" fmla="*/ 1014283 w 2351866"/>
              <a:gd name="connsiteY105" fmla="*/ 1039587 h 2253343"/>
              <a:gd name="connsiteX106" fmla="*/ 1085041 w 2351866"/>
              <a:gd name="connsiteY106" fmla="*/ 1034144 h 2253343"/>
              <a:gd name="connsiteX107" fmla="*/ 1114978 w 2351866"/>
              <a:gd name="connsiteY107" fmla="*/ 1049111 h 2253343"/>
              <a:gd name="connsiteX108" fmla="*/ 1148995 w 2351866"/>
              <a:gd name="connsiteY108" fmla="*/ 1099457 h 2253343"/>
              <a:gd name="connsiteX109" fmla="*/ 1197981 w 2351866"/>
              <a:gd name="connsiteY109" fmla="*/ 1149805 h 2253343"/>
              <a:gd name="connsiteX110" fmla="*/ 1270098 w 2351866"/>
              <a:gd name="connsiteY110" fmla="*/ 1187903 h 2253343"/>
              <a:gd name="connsiteX111" fmla="*/ 1350381 w 2351866"/>
              <a:gd name="connsiteY111" fmla="*/ 1213757 h 2253343"/>
              <a:gd name="connsiteX112" fmla="*/ 1350381 w 2351866"/>
              <a:gd name="connsiteY112" fmla="*/ 1262743 h 2253343"/>
              <a:gd name="connsiteX113" fmla="*/ 1350381 w 2351866"/>
              <a:gd name="connsiteY113" fmla="*/ 1328057 h 2253343"/>
              <a:gd name="connsiteX114" fmla="*/ 1350381 w 2351866"/>
              <a:gd name="connsiteY114" fmla="*/ 1366157 h 2253343"/>
              <a:gd name="connsiteX115" fmla="*/ 1350381 w 2351866"/>
              <a:gd name="connsiteY115" fmla="*/ 1404257 h 2253343"/>
              <a:gd name="connsiteX116" fmla="*/ 1388481 w 2351866"/>
              <a:gd name="connsiteY116" fmla="*/ 1426029 h 2253343"/>
              <a:gd name="connsiteX117" fmla="*/ 1421138 w 2351866"/>
              <a:gd name="connsiteY117" fmla="*/ 1458686 h 2253343"/>
              <a:gd name="connsiteX118" fmla="*/ 1421138 w 2351866"/>
              <a:gd name="connsiteY118" fmla="*/ 1507672 h 2253343"/>
              <a:gd name="connsiteX119" fmla="*/ 1377595 w 2351866"/>
              <a:gd name="connsiteY119" fmla="*/ 1496786 h 2253343"/>
              <a:gd name="connsiteX120" fmla="*/ 1350381 w 2351866"/>
              <a:gd name="connsiteY120" fmla="*/ 1453243 h 2253343"/>
              <a:gd name="connsiteX121" fmla="*/ 1323166 w 2351866"/>
              <a:gd name="connsiteY121" fmla="*/ 1431472 h 2253343"/>
              <a:gd name="connsiteX122" fmla="*/ 1317723 w 2351866"/>
              <a:gd name="connsiteY122" fmla="*/ 1393372 h 2253343"/>
              <a:gd name="connsiteX123" fmla="*/ 1290509 w 2351866"/>
              <a:gd name="connsiteY123" fmla="*/ 1393372 h 2253343"/>
              <a:gd name="connsiteX124" fmla="*/ 1288406 w 2351866"/>
              <a:gd name="connsiteY124" fmla="*/ 1350644 h 2253343"/>
              <a:gd name="connsiteX125" fmla="*/ 1269263 w 2351866"/>
              <a:gd name="connsiteY125" fmla="*/ 1330030 h 2253343"/>
              <a:gd name="connsiteX126" fmla="*/ 1220672 w 2351866"/>
              <a:gd name="connsiteY126" fmla="*/ 1310887 h 2253343"/>
              <a:gd name="connsiteX127" fmla="*/ 1154411 w 2351866"/>
              <a:gd name="connsiteY127" fmla="*/ 1315304 h 2253343"/>
              <a:gd name="connsiteX128" fmla="*/ 1268738 w 2351866"/>
              <a:gd name="connsiteY128" fmla="*/ 1436915 h 2253343"/>
              <a:gd name="connsiteX129" fmla="*/ 1268738 w 2351866"/>
              <a:gd name="connsiteY129" fmla="*/ 1513115 h 2253343"/>
              <a:gd name="connsiteX130" fmla="*/ 1268738 w 2351866"/>
              <a:gd name="connsiteY130" fmla="*/ 1572986 h 2253343"/>
              <a:gd name="connsiteX131" fmla="*/ 1257852 w 2351866"/>
              <a:gd name="connsiteY131" fmla="*/ 1649186 h 2253343"/>
              <a:gd name="connsiteX132" fmla="*/ 1236081 w 2351866"/>
              <a:gd name="connsiteY132" fmla="*/ 1665515 h 2253343"/>
              <a:gd name="connsiteX133" fmla="*/ 1197981 w 2351866"/>
              <a:gd name="connsiteY133" fmla="*/ 1621972 h 2253343"/>
              <a:gd name="connsiteX134" fmla="*/ 1170766 w 2351866"/>
              <a:gd name="connsiteY134" fmla="*/ 1589315 h 2253343"/>
              <a:gd name="connsiteX135" fmla="*/ 1148995 w 2351866"/>
              <a:gd name="connsiteY135" fmla="*/ 1562100 h 2253343"/>
              <a:gd name="connsiteX136" fmla="*/ 1132666 w 2351866"/>
              <a:gd name="connsiteY136" fmla="*/ 1518557 h 2253343"/>
              <a:gd name="connsiteX137" fmla="*/ 1121781 w 2351866"/>
              <a:gd name="connsiteY137" fmla="*/ 1485900 h 2253343"/>
              <a:gd name="connsiteX138" fmla="*/ 1083681 w 2351866"/>
              <a:gd name="connsiteY138" fmla="*/ 1485900 h 2253343"/>
              <a:gd name="connsiteX139" fmla="*/ 1051023 w 2351866"/>
              <a:gd name="connsiteY139" fmla="*/ 1513115 h 2253343"/>
              <a:gd name="connsiteX140" fmla="*/ 1023809 w 2351866"/>
              <a:gd name="connsiteY140" fmla="*/ 1475015 h 2253343"/>
              <a:gd name="connsiteX141" fmla="*/ 1002038 w 2351866"/>
              <a:gd name="connsiteY141" fmla="*/ 1480457 h 2253343"/>
              <a:gd name="connsiteX142" fmla="*/ 974823 w 2351866"/>
              <a:gd name="connsiteY142" fmla="*/ 1534886 h 2253343"/>
              <a:gd name="connsiteX143" fmla="*/ 974823 w 2351866"/>
              <a:gd name="connsiteY143" fmla="*/ 1572986 h 2253343"/>
              <a:gd name="connsiteX144" fmla="*/ 980266 w 2351866"/>
              <a:gd name="connsiteY144" fmla="*/ 1621972 h 2253343"/>
              <a:gd name="connsiteX145" fmla="*/ 1018366 w 2351866"/>
              <a:gd name="connsiteY145" fmla="*/ 1627415 h 2253343"/>
              <a:gd name="connsiteX146" fmla="*/ 1045581 w 2351866"/>
              <a:gd name="connsiteY146" fmla="*/ 1638300 h 2253343"/>
              <a:gd name="connsiteX147" fmla="*/ 1067352 w 2351866"/>
              <a:gd name="connsiteY147" fmla="*/ 1681843 h 2253343"/>
              <a:gd name="connsiteX148" fmla="*/ 1045581 w 2351866"/>
              <a:gd name="connsiteY148" fmla="*/ 1719943 h 2253343"/>
              <a:gd name="connsiteX149" fmla="*/ 1002038 w 2351866"/>
              <a:gd name="connsiteY149" fmla="*/ 1736272 h 2253343"/>
              <a:gd name="connsiteX150" fmla="*/ 980266 w 2351866"/>
              <a:gd name="connsiteY150" fmla="*/ 1736272 h 2253343"/>
              <a:gd name="connsiteX151" fmla="*/ 953052 w 2351866"/>
              <a:gd name="connsiteY151" fmla="*/ 1758043 h 2253343"/>
              <a:gd name="connsiteX152" fmla="*/ 936723 w 2351866"/>
              <a:gd name="connsiteY152" fmla="*/ 1801586 h 2253343"/>
              <a:gd name="connsiteX153" fmla="*/ 909509 w 2351866"/>
              <a:gd name="connsiteY153" fmla="*/ 1801586 h 2253343"/>
              <a:gd name="connsiteX154" fmla="*/ 904066 w 2351866"/>
              <a:gd name="connsiteY154" fmla="*/ 1763486 h 2253343"/>
              <a:gd name="connsiteX155" fmla="*/ 904066 w 2351866"/>
              <a:gd name="connsiteY155" fmla="*/ 1730829 h 2253343"/>
              <a:gd name="connsiteX156" fmla="*/ 844195 w 2351866"/>
              <a:gd name="connsiteY156" fmla="*/ 1692729 h 2253343"/>
              <a:gd name="connsiteX157" fmla="*/ 811538 w 2351866"/>
              <a:gd name="connsiteY157" fmla="*/ 1660072 h 2253343"/>
              <a:gd name="connsiteX158" fmla="*/ 800652 w 2351866"/>
              <a:gd name="connsiteY158" fmla="*/ 1681843 h 2253343"/>
              <a:gd name="connsiteX159" fmla="*/ 806095 w 2351866"/>
              <a:gd name="connsiteY159" fmla="*/ 1741715 h 2253343"/>
              <a:gd name="connsiteX160" fmla="*/ 844195 w 2351866"/>
              <a:gd name="connsiteY160" fmla="*/ 1828800 h 2253343"/>
              <a:gd name="connsiteX161" fmla="*/ 855081 w 2351866"/>
              <a:gd name="connsiteY161" fmla="*/ 1899557 h 2253343"/>
              <a:gd name="connsiteX162" fmla="*/ 860523 w 2351866"/>
              <a:gd name="connsiteY162" fmla="*/ 1953986 h 2253343"/>
              <a:gd name="connsiteX163" fmla="*/ 865966 w 2351866"/>
              <a:gd name="connsiteY163" fmla="*/ 1997529 h 2253343"/>
              <a:gd name="connsiteX164" fmla="*/ 904066 w 2351866"/>
              <a:gd name="connsiteY164" fmla="*/ 2046515 h 2253343"/>
              <a:gd name="connsiteX165" fmla="*/ 904066 w 2351866"/>
              <a:gd name="connsiteY165" fmla="*/ 2117272 h 2253343"/>
              <a:gd name="connsiteX166" fmla="*/ 898623 w 2351866"/>
              <a:gd name="connsiteY166" fmla="*/ 2171700 h 2253343"/>
              <a:gd name="connsiteX167" fmla="*/ 860523 w 2351866"/>
              <a:gd name="connsiteY167" fmla="*/ 2231572 h 2253343"/>
              <a:gd name="connsiteX168" fmla="*/ 806095 w 2351866"/>
              <a:gd name="connsiteY168" fmla="*/ 2253343 h 2253343"/>
              <a:gd name="connsiteX169" fmla="*/ 784323 w 2351866"/>
              <a:gd name="connsiteY169" fmla="*/ 2253343 h 2253343"/>
              <a:gd name="connsiteX170" fmla="*/ 784323 w 2351866"/>
              <a:gd name="connsiteY170" fmla="*/ 2171700 h 2253343"/>
              <a:gd name="connsiteX171" fmla="*/ 795209 w 2351866"/>
              <a:gd name="connsiteY171" fmla="*/ 2111829 h 2253343"/>
              <a:gd name="connsiteX172" fmla="*/ 795209 w 2351866"/>
              <a:gd name="connsiteY172" fmla="*/ 2057400 h 2253343"/>
              <a:gd name="connsiteX173" fmla="*/ 762552 w 2351866"/>
              <a:gd name="connsiteY173" fmla="*/ 2013857 h 2253343"/>
              <a:gd name="connsiteX174" fmla="*/ 762552 w 2351866"/>
              <a:gd name="connsiteY174" fmla="*/ 1970315 h 2253343"/>
              <a:gd name="connsiteX175" fmla="*/ 719009 w 2351866"/>
              <a:gd name="connsiteY175" fmla="*/ 1970315 h 2253343"/>
              <a:gd name="connsiteX176" fmla="*/ 702681 w 2351866"/>
              <a:gd name="connsiteY176" fmla="*/ 1970315 h 2253343"/>
              <a:gd name="connsiteX177" fmla="*/ 686352 w 2351866"/>
              <a:gd name="connsiteY177" fmla="*/ 2024743 h 2253343"/>
              <a:gd name="connsiteX178" fmla="*/ 686352 w 2351866"/>
              <a:gd name="connsiteY178" fmla="*/ 2062843 h 2253343"/>
              <a:gd name="connsiteX179" fmla="*/ 653695 w 2351866"/>
              <a:gd name="connsiteY179" fmla="*/ 2117272 h 2253343"/>
              <a:gd name="connsiteX180" fmla="*/ 653695 w 2351866"/>
              <a:gd name="connsiteY180" fmla="*/ 2133600 h 2253343"/>
              <a:gd name="connsiteX181" fmla="*/ 615595 w 2351866"/>
              <a:gd name="connsiteY181" fmla="*/ 2111829 h 2253343"/>
              <a:gd name="connsiteX182" fmla="*/ 615595 w 2351866"/>
              <a:gd name="connsiteY182" fmla="*/ 2062843 h 2253343"/>
              <a:gd name="connsiteX183" fmla="*/ 615595 w 2351866"/>
              <a:gd name="connsiteY183" fmla="*/ 2013857 h 2253343"/>
              <a:gd name="connsiteX184" fmla="*/ 615595 w 2351866"/>
              <a:gd name="connsiteY184" fmla="*/ 1975757 h 2253343"/>
              <a:gd name="connsiteX185" fmla="*/ 610152 w 2351866"/>
              <a:gd name="connsiteY185" fmla="*/ 1921329 h 2253343"/>
              <a:gd name="connsiteX186" fmla="*/ 604709 w 2351866"/>
              <a:gd name="connsiteY186" fmla="*/ 1877786 h 2253343"/>
              <a:gd name="connsiteX187" fmla="*/ 582938 w 2351866"/>
              <a:gd name="connsiteY187" fmla="*/ 1856015 h 2253343"/>
              <a:gd name="connsiteX188" fmla="*/ 528509 w 2351866"/>
              <a:gd name="connsiteY188" fmla="*/ 1856015 h 2253343"/>
              <a:gd name="connsiteX189" fmla="*/ 517623 w 2351866"/>
              <a:gd name="connsiteY189" fmla="*/ 1921329 h 2253343"/>
              <a:gd name="connsiteX190" fmla="*/ 512181 w 2351866"/>
              <a:gd name="connsiteY190" fmla="*/ 1959429 h 2253343"/>
              <a:gd name="connsiteX191" fmla="*/ 506738 w 2351866"/>
              <a:gd name="connsiteY191" fmla="*/ 2008415 h 2253343"/>
              <a:gd name="connsiteX192" fmla="*/ 479523 w 2351866"/>
              <a:gd name="connsiteY192" fmla="*/ 1981200 h 2253343"/>
              <a:gd name="connsiteX193" fmla="*/ 446866 w 2351866"/>
              <a:gd name="connsiteY193" fmla="*/ 1937657 h 2253343"/>
              <a:gd name="connsiteX194" fmla="*/ 408766 w 2351866"/>
              <a:gd name="connsiteY194" fmla="*/ 1872343 h 2253343"/>
              <a:gd name="connsiteX195" fmla="*/ 381552 w 2351866"/>
              <a:gd name="connsiteY195" fmla="*/ 1828800 h 2253343"/>
              <a:gd name="connsiteX196" fmla="*/ 376109 w 2351866"/>
              <a:gd name="connsiteY196" fmla="*/ 1801586 h 2253343"/>
              <a:gd name="connsiteX197" fmla="*/ 376109 w 2351866"/>
              <a:gd name="connsiteY197" fmla="*/ 1768929 h 2253343"/>
              <a:gd name="connsiteX198" fmla="*/ 376109 w 2351866"/>
              <a:gd name="connsiteY198" fmla="*/ 1725386 h 2253343"/>
              <a:gd name="connsiteX199" fmla="*/ 419652 w 2351866"/>
              <a:gd name="connsiteY199" fmla="*/ 1709057 h 2253343"/>
              <a:gd name="connsiteX200" fmla="*/ 446866 w 2351866"/>
              <a:gd name="connsiteY200" fmla="*/ 1681843 h 2253343"/>
              <a:gd name="connsiteX201" fmla="*/ 446866 w 2351866"/>
              <a:gd name="connsiteY201" fmla="*/ 1627415 h 2253343"/>
              <a:gd name="connsiteX202" fmla="*/ 403323 w 2351866"/>
              <a:gd name="connsiteY202" fmla="*/ 1562100 h 2253343"/>
              <a:gd name="connsiteX203" fmla="*/ 359781 w 2351866"/>
              <a:gd name="connsiteY203" fmla="*/ 1534886 h 2253343"/>
              <a:gd name="connsiteX204" fmla="*/ 359781 w 2351866"/>
              <a:gd name="connsiteY204" fmla="*/ 1496786 h 2253343"/>
              <a:gd name="connsiteX205" fmla="*/ 332566 w 2351866"/>
              <a:gd name="connsiteY205" fmla="*/ 1458686 h 2253343"/>
              <a:gd name="connsiteX206" fmla="*/ 310795 w 2351866"/>
              <a:gd name="connsiteY206" fmla="*/ 1447800 h 2253343"/>
              <a:gd name="connsiteX207" fmla="*/ 321681 w 2351866"/>
              <a:gd name="connsiteY207" fmla="*/ 1409700 h 2253343"/>
              <a:gd name="connsiteX208" fmla="*/ 359781 w 2351866"/>
              <a:gd name="connsiteY208" fmla="*/ 1398815 h 2253343"/>
              <a:gd name="connsiteX209" fmla="*/ 392438 w 2351866"/>
              <a:gd name="connsiteY209" fmla="*/ 1344386 h 2253343"/>
              <a:gd name="connsiteX210" fmla="*/ 392438 w 2351866"/>
              <a:gd name="connsiteY210" fmla="*/ 1322615 h 2253343"/>
              <a:gd name="connsiteX211" fmla="*/ 435981 w 2351866"/>
              <a:gd name="connsiteY211" fmla="*/ 1322615 h 2253343"/>
              <a:gd name="connsiteX212" fmla="*/ 457752 w 2351866"/>
              <a:gd name="connsiteY212" fmla="*/ 1322615 h 2253343"/>
              <a:gd name="connsiteX213" fmla="*/ 479523 w 2351866"/>
              <a:gd name="connsiteY213" fmla="*/ 1322615 h 2253343"/>
              <a:gd name="connsiteX214" fmla="*/ 512181 w 2351866"/>
              <a:gd name="connsiteY214" fmla="*/ 1317172 h 2253343"/>
              <a:gd name="connsiteX215" fmla="*/ 539395 w 2351866"/>
              <a:gd name="connsiteY215" fmla="*/ 1295400 h 2253343"/>
              <a:gd name="connsiteX216" fmla="*/ 593823 w 2351866"/>
              <a:gd name="connsiteY216" fmla="*/ 1295400 h 2253343"/>
              <a:gd name="connsiteX217" fmla="*/ 719009 w 2351866"/>
              <a:gd name="connsiteY217" fmla="*/ 1355272 h 2253343"/>
              <a:gd name="connsiteX218" fmla="*/ 833309 w 2351866"/>
              <a:gd name="connsiteY218" fmla="*/ 1415143 h 2253343"/>
              <a:gd name="connsiteX219" fmla="*/ 844195 w 2351866"/>
              <a:gd name="connsiteY219" fmla="*/ 1453243 h 2253343"/>
              <a:gd name="connsiteX220" fmla="*/ 898623 w 2351866"/>
              <a:gd name="connsiteY220" fmla="*/ 1436915 h 2253343"/>
              <a:gd name="connsiteX221" fmla="*/ 936723 w 2351866"/>
              <a:gd name="connsiteY221" fmla="*/ 1409700 h 2253343"/>
              <a:gd name="connsiteX222" fmla="*/ 947609 w 2351866"/>
              <a:gd name="connsiteY222" fmla="*/ 1393372 h 2253343"/>
              <a:gd name="connsiteX223" fmla="*/ 871409 w 2351866"/>
              <a:gd name="connsiteY223" fmla="*/ 1366157 h 2253343"/>
              <a:gd name="connsiteX224" fmla="*/ 838752 w 2351866"/>
              <a:gd name="connsiteY224" fmla="*/ 1344386 h 2253343"/>
              <a:gd name="connsiteX225" fmla="*/ 838752 w 2351866"/>
              <a:gd name="connsiteY225" fmla="*/ 1295400 h 2253343"/>
              <a:gd name="connsiteX226" fmla="*/ 795209 w 2351866"/>
              <a:gd name="connsiteY226" fmla="*/ 1311729 h 2253343"/>
              <a:gd name="connsiteX227" fmla="*/ 778881 w 2351866"/>
              <a:gd name="connsiteY227" fmla="*/ 1295400 h 2253343"/>
              <a:gd name="connsiteX228" fmla="*/ 724452 w 2351866"/>
              <a:gd name="connsiteY228" fmla="*/ 1300843 h 2253343"/>
              <a:gd name="connsiteX229" fmla="*/ 697238 w 2351866"/>
              <a:gd name="connsiteY229" fmla="*/ 1317172 h 2253343"/>
              <a:gd name="connsiteX230" fmla="*/ 648252 w 2351866"/>
              <a:gd name="connsiteY230" fmla="*/ 1311729 h 2253343"/>
              <a:gd name="connsiteX231" fmla="*/ 615595 w 2351866"/>
              <a:gd name="connsiteY231" fmla="*/ 1279072 h 2253343"/>
              <a:gd name="connsiteX232" fmla="*/ 577495 w 2351866"/>
              <a:gd name="connsiteY232" fmla="*/ 1279072 h 2253343"/>
              <a:gd name="connsiteX233" fmla="*/ 539395 w 2351866"/>
              <a:gd name="connsiteY233" fmla="*/ 1268186 h 2253343"/>
              <a:gd name="connsiteX234" fmla="*/ 506738 w 2351866"/>
              <a:gd name="connsiteY234" fmla="*/ 1284515 h 2253343"/>
              <a:gd name="connsiteX235" fmla="*/ 495852 w 2351866"/>
              <a:gd name="connsiteY235" fmla="*/ 1300843 h 2253343"/>
              <a:gd name="connsiteX236" fmla="*/ 452309 w 2351866"/>
              <a:gd name="connsiteY236" fmla="*/ 1300843 h 2253343"/>
              <a:gd name="connsiteX237" fmla="*/ 441423 w 2351866"/>
              <a:gd name="connsiteY237" fmla="*/ 1273629 h 2253343"/>
              <a:gd name="connsiteX238" fmla="*/ 403323 w 2351866"/>
              <a:gd name="connsiteY238" fmla="*/ 1273629 h 2253343"/>
              <a:gd name="connsiteX239" fmla="*/ 370666 w 2351866"/>
              <a:gd name="connsiteY239" fmla="*/ 1273629 h 2253343"/>
              <a:gd name="connsiteX240" fmla="*/ 343452 w 2351866"/>
              <a:gd name="connsiteY240" fmla="*/ 1284515 h 2253343"/>
              <a:gd name="connsiteX241" fmla="*/ 332566 w 2351866"/>
              <a:gd name="connsiteY241" fmla="*/ 1268186 h 2253343"/>
              <a:gd name="connsiteX242" fmla="*/ 332566 w 2351866"/>
              <a:gd name="connsiteY242" fmla="*/ 1230086 h 2253343"/>
              <a:gd name="connsiteX243" fmla="*/ 316238 w 2351866"/>
              <a:gd name="connsiteY243" fmla="*/ 1208315 h 2253343"/>
              <a:gd name="connsiteX244" fmla="*/ 316238 w 2351866"/>
              <a:gd name="connsiteY244" fmla="*/ 1186543 h 2253343"/>
              <a:gd name="connsiteX245" fmla="*/ 316238 w 2351866"/>
              <a:gd name="connsiteY245" fmla="*/ 1143000 h 2253343"/>
              <a:gd name="connsiteX246" fmla="*/ 289023 w 2351866"/>
              <a:gd name="connsiteY246" fmla="*/ 1132115 h 2253343"/>
              <a:gd name="connsiteX247" fmla="*/ 261809 w 2351866"/>
              <a:gd name="connsiteY247" fmla="*/ 1132115 h 2253343"/>
              <a:gd name="connsiteX248" fmla="*/ 223709 w 2351866"/>
              <a:gd name="connsiteY248" fmla="*/ 1175657 h 2253343"/>
              <a:gd name="connsiteX249" fmla="*/ 201938 w 2351866"/>
              <a:gd name="connsiteY249" fmla="*/ 1175657 h 2253343"/>
              <a:gd name="connsiteX250" fmla="*/ 201938 w 2351866"/>
              <a:gd name="connsiteY250" fmla="*/ 1126672 h 2253343"/>
              <a:gd name="connsiteX251" fmla="*/ 201938 w 2351866"/>
              <a:gd name="connsiteY251" fmla="*/ 1050472 h 2253343"/>
              <a:gd name="connsiteX252" fmla="*/ 207381 w 2351866"/>
              <a:gd name="connsiteY252" fmla="*/ 1012372 h 2253343"/>
              <a:gd name="connsiteX253" fmla="*/ 240038 w 2351866"/>
              <a:gd name="connsiteY253" fmla="*/ 974272 h 2253343"/>
              <a:gd name="connsiteX254" fmla="*/ 256366 w 2351866"/>
              <a:gd name="connsiteY254" fmla="*/ 936172 h 2253343"/>
              <a:gd name="connsiteX255" fmla="*/ 218266 w 2351866"/>
              <a:gd name="connsiteY255" fmla="*/ 876300 h 2253343"/>
              <a:gd name="connsiteX256" fmla="*/ 174723 w 2351866"/>
              <a:gd name="connsiteY256" fmla="*/ 827315 h 2253343"/>
              <a:gd name="connsiteX257" fmla="*/ 147509 w 2351866"/>
              <a:gd name="connsiteY257" fmla="*/ 800100 h 2253343"/>
              <a:gd name="connsiteX258" fmla="*/ 162550 w 2351866"/>
              <a:gd name="connsiteY258" fmla="*/ 727949 h 2253343"/>
              <a:gd name="connsiteX259" fmla="*/ 149482 w 2351866"/>
              <a:gd name="connsiteY259" fmla="*/ 686011 h 2253343"/>
              <a:gd name="connsiteX260" fmla="*/ 118743 w 2351866"/>
              <a:gd name="connsiteY260" fmla="*/ 656483 h 2253343"/>
              <a:gd name="connsiteX261" fmla="*/ 99470 w 2351866"/>
              <a:gd name="connsiteY261" fmla="*/ 619986 h 2253343"/>
              <a:gd name="connsiteX262" fmla="*/ 68549 w 2351866"/>
              <a:gd name="connsiteY262" fmla="*/ 668052 h 2253343"/>
              <a:gd name="connsiteX263" fmla="*/ 70915 w 2351866"/>
              <a:gd name="connsiteY263" fmla="*/ 725978 h 2253343"/>
              <a:gd name="connsiteX264" fmla="*/ 111907 w 2351866"/>
              <a:gd name="connsiteY264" fmla="*/ 749879 h 2253343"/>
              <a:gd name="connsiteX265" fmla="*/ 108962 w 2351866"/>
              <a:gd name="connsiteY265" fmla="*/ 791108 h 2253343"/>
              <a:gd name="connsiteX266" fmla="*/ 48592 w 2351866"/>
              <a:gd name="connsiteY266" fmla="*/ 751351 h 2253343"/>
              <a:gd name="connsiteX267" fmla="*/ 36812 w 2351866"/>
              <a:gd name="connsiteY267" fmla="*/ 716012 h 2253343"/>
              <a:gd name="connsiteX268" fmla="*/ 44173 w 2351866"/>
              <a:gd name="connsiteY268" fmla="*/ 690981 h 2253343"/>
              <a:gd name="connsiteX269" fmla="*/ 0 w 2351866"/>
              <a:gd name="connsiteY269" fmla="*/ 632082 h 2253343"/>
              <a:gd name="connsiteX270" fmla="*/ 0 w 2351866"/>
              <a:gd name="connsiteY270" fmla="*/ 595271 h 2253343"/>
              <a:gd name="connsiteX271" fmla="*/ 60371 w 2351866"/>
              <a:gd name="connsiteY271" fmla="*/ 602633 h 2253343"/>
              <a:gd name="connsiteX272" fmla="*/ 60423 w 2351866"/>
              <a:gd name="connsiteY272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55131 w 2351866"/>
              <a:gd name="connsiteY77" fmla="*/ 657225 h 2253343"/>
              <a:gd name="connsiteX78" fmla="*/ 1189816 w 2351866"/>
              <a:gd name="connsiteY78" fmla="*/ 646340 h 2253343"/>
              <a:gd name="connsiteX79" fmla="*/ 1154438 w 2351866"/>
              <a:gd name="connsiteY79" fmla="*/ 647700 h 2253343"/>
              <a:gd name="connsiteX80" fmla="*/ 1138109 w 2351866"/>
              <a:gd name="connsiteY80" fmla="*/ 620486 h 2253343"/>
              <a:gd name="connsiteX81" fmla="*/ 1132666 w 2351866"/>
              <a:gd name="connsiteY81" fmla="*/ 555172 h 2253343"/>
              <a:gd name="connsiteX82" fmla="*/ 1127223 w 2351866"/>
              <a:gd name="connsiteY82" fmla="*/ 527957 h 2253343"/>
              <a:gd name="connsiteX83" fmla="*/ 1018366 w 2351866"/>
              <a:gd name="connsiteY83" fmla="*/ 468086 h 2253343"/>
              <a:gd name="connsiteX84" fmla="*/ 1007481 w 2351866"/>
              <a:gd name="connsiteY84" fmla="*/ 446315 h 2253343"/>
              <a:gd name="connsiteX85" fmla="*/ 942166 w 2351866"/>
              <a:gd name="connsiteY85" fmla="*/ 511629 h 2253343"/>
              <a:gd name="connsiteX86" fmla="*/ 931281 w 2351866"/>
              <a:gd name="connsiteY86" fmla="*/ 560615 h 2253343"/>
              <a:gd name="connsiteX87" fmla="*/ 931281 w 2351866"/>
              <a:gd name="connsiteY87" fmla="*/ 615043 h 2253343"/>
              <a:gd name="connsiteX88" fmla="*/ 974823 w 2351866"/>
              <a:gd name="connsiteY88" fmla="*/ 647700 h 2253343"/>
              <a:gd name="connsiteX89" fmla="*/ 980266 w 2351866"/>
              <a:gd name="connsiteY89" fmla="*/ 718457 h 2253343"/>
              <a:gd name="connsiteX90" fmla="*/ 1018366 w 2351866"/>
              <a:gd name="connsiteY90" fmla="*/ 778329 h 2253343"/>
              <a:gd name="connsiteX91" fmla="*/ 1034695 w 2351866"/>
              <a:gd name="connsiteY91" fmla="*/ 794657 h 2253343"/>
              <a:gd name="connsiteX92" fmla="*/ 1045581 w 2351866"/>
              <a:gd name="connsiteY92" fmla="*/ 832757 h 2253343"/>
              <a:gd name="connsiteX93" fmla="*/ 1072795 w 2351866"/>
              <a:gd name="connsiteY93" fmla="*/ 887186 h 2253343"/>
              <a:gd name="connsiteX94" fmla="*/ 1078238 w 2351866"/>
              <a:gd name="connsiteY94" fmla="*/ 930729 h 2253343"/>
              <a:gd name="connsiteX95" fmla="*/ 1100010 w 2351866"/>
              <a:gd name="connsiteY95" fmla="*/ 945696 h 2253343"/>
              <a:gd name="connsiteX96" fmla="*/ 1154438 w 2351866"/>
              <a:gd name="connsiteY96" fmla="*/ 952500 h 2253343"/>
              <a:gd name="connsiteX97" fmla="*/ 1148995 w 2351866"/>
              <a:gd name="connsiteY97" fmla="*/ 974272 h 2253343"/>
              <a:gd name="connsiteX98" fmla="*/ 1119059 w 2351866"/>
              <a:gd name="connsiteY98" fmla="*/ 979714 h 2253343"/>
              <a:gd name="connsiteX99" fmla="*/ 1074155 w 2351866"/>
              <a:gd name="connsiteY99" fmla="*/ 978354 h 2253343"/>
              <a:gd name="connsiteX100" fmla="*/ 1029252 w 2351866"/>
              <a:gd name="connsiteY100" fmla="*/ 983798 h 2253343"/>
              <a:gd name="connsiteX101" fmla="*/ 1051024 w 2351866"/>
              <a:gd name="connsiteY101" fmla="*/ 942975 h 2253343"/>
              <a:gd name="connsiteX102" fmla="*/ 995234 w 2351866"/>
              <a:gd name="connsiteY102" fmla="*/ 903515 h 2253343"/>
              <a:gd name="connsiteX103" fmla="*/ 943527 w 2351866"/>
              <a:gd name="connsiteY103" fmla="*/ 918482 h 2253343"/>
              <a:gd name="connsiteX104" fmla="*/ 988430 w 2351866"/>
              <a:gd name="connsiteY104" fmla="*/ 976993 h 2253343"/>
              <a:gd name="connsiteX105" fmla="*/ 1014283 w 2351866"/>
              <a:gd name="connsiteY105" fmla="*/ 1039587 h 2253343"/>
              <a:gd name="connsiteX106" fmla="*/ 1085041 w 2351866"/>
              <a:gd name="connsiteY106" fmla="*/ 1034144 h 2253343"/>
              <a:gd name="connsiteX107" fmla="*/ 1114978 w 2351866"/>
              <a:gd name="connsiteY107" fmla="*/ 1049111 h 2253343"/>
              <a:gd name="connsiteX108" fmla="*/ 1148995 w 2351866"/>
              <a:gd name="connsiteY108" fmla="*/ 1099457 h 2253343"/>
              <a:gd name="connsiteX109" fmla="*/ 1197981 w 2351866"/>
              <a:gd name="connsiteY109" fmla="*/ 1149805 h 2253343"/>
              <a:gd name="connsiteX110" fmla="*/ 1270098 w 2351866"/>
              <a:gd name="connsiteY110" fmla="*/ 1187903 h 2253343"/>
              <a:gd name="connsiteX111" fmla="*/ 1350381 w 2351866"/>
              <a:gd name="connsiteY111" fmla="*/ 1213757 h 2253343"/>
              <a:gd name="connsiteX112" fmla="*/ 1350381 w 2351866"/>
              <a:gd name="connsiteY112" fmla="*/ 1262743 h 2253343"/>
              <a:gd name="connsiteX113" fmla="*/ 1350381 w 2351866"/>
              <a:gd name="connsiteY113" fmla="*/ 1328057 h 2253343"/>
              <a:gd name="connsiteX114" fmla="*/ 1350381 w 2351866"/>
              <a:gd name="connsiteY114" fmla="*/ 1366157 h 2253343"/>
              <a:gd name="connsiteX115" fmla="*/ 1350381 w 2351866"/>
              <a:gd name="connsiteY115" fmla="*/ 1404257 h 2253343"/>
              <a:gd name="connsiteX116" fmla="*/ 1388481 w 2351866"/>
              <a:gd name="connsiteY116" fmla="*/ 1426029 h 2253343"/>
              <a:gd name="connsiteX117" fmla="*/ 1421138 w 2351866"/>
              <a:gd name="connsiteY117" fmla="*/ 1458686 h 2253343"/>
              <a:gd name="connsiteX118" fmla="*/ 1421138 w 2351866"/>
              <a:gd name="connsiteY118" fmla="*/ 1507672 h 2253343"/>
              <a:gd name="connsiteX119" fmla="*/ 1377595 w 2351866"/>
              <a:gd name="connsiteY119" fmla="*/ 1496786 h 2253343"/>
              <a:gd name="connsiteX120" fmla="*/ 1350381 w 2351866"/>
              <a:gd name="connsiteY120" fmla="*/ 1453243 h 2253343"/>
              <a:gd name="connsiteX121" fmla="*/ 1323166 w 2351866"/>
              <a:gd name="connsiteY121" fmla="*/ 1431472 h 2253343"/>
              <a:gd name="connsiteX122" fmla="*/ 1317723 w 2351866"/>
              <a:gd name="connsiteY122" fmla="*/ 1393372 h 2253343"/>
              <a:gd name="connsiteX123" fmla="*/ 1290509 w 2351866"/>
              <a:gd name="connsiteY123" fmla="*/ 1393372 h 2253343"/>
              <a:gd name="connsiteX124" fmla="*/ 1288406 w 2351866"/>
              <a:gd name="connsiteY124" fmla="*/ 1350644 h 2253343"/>
              <a:gd name="connsiteX125" fmla="*/ 1269263 w 2351866"/>
              <a:gd name="connsiteY125" fmla="*/ 1330030 h 2253343"/>
              <a:gd name="connsiteX126" fmla="*/ 1220672 w 2351866"/>
              <a:gd name="connsiteY126" fmla="*/ 1310887 h 2253343"/>
              <a:gd name="connsiteX127" fmla="*/ 1154411 w 2351866"/>
              <a:gd name="connsiteY127" fmla="*/ 1315304 h 2253343"/>
              <a:gd name="connsiteX128" fmla="*/ 1268738 w 2351866"/>
              <a:gd name="connsiteY128" fmla="*/ 1436915 h 2253343"/>
              <a:gd name="connsiteX129" fmla="*/ 1268738 w 2351866"/>
              <a:gd name="connsiteY129" fmla="*/ 1513115 h 2253343"/>
              <a:gd name="connsiteX130" fmla="*/ 1268738 w 2351866"/>
              <a:gd name="connsiteY130" fmla="*/ 1572986 h 2253343"/>
              <a:gd name="connsiteX131" fmla="*/ 1257852 w 2351866"/>
              <a:gd name="connsiteY131" fmla="*/ 1649186 h 2253343"/>
              <a:gd name="connsiteX132" fmla="*/ 1236081 w 2351866"/>
              <a:gd name="connsiteY132" fmla="*/ 1665515 h 2253343"/>
              <a:gd name="connsiteX133" fmla="*/ 1197981 w 2351866"/>
              <a:gd name="connsiteY133" fmla="*/ 1621972 h 2253343"/>
              <a:gd name="connsiteX134" fmla="*/ 1170766 w 2351866"/>
              <a:gd name="connsiteY134" fmla="*/ 1589315 h 2253343"/>
              <a:gd name="connsiteX135" fmla="*/ 1148995 w 2351866"/>
              <a:gd name="connsiteY135" fmla="*/ 1562100 h 2253343"/>
              <a:gd name="connsiteX136" fmla="*/ 1132666 w 2351866"/>
              <a:gd name="connsiteY136" fmla="*/ 1518557 h 2253343"/>
              <a:gd name="connsiteX137" fmla="*/ 1121781 w 2351866"/>
              <a:gd name="connsiteY137" fmla="*/ 1485900 h 2253343"/>
              <a:gd name="connsiteX138" fmla="*/ 1083681 w 2351866"/>
              <a:gd name="connsiteY138" fmla="*/ 1485900 h 2253343"/>
              <a:gd name="connsiteX139" fmla="*/ 1051023 w 2351866"/>
              <a:gd name="connsiteY139" fmla="*/ 1513115 h 2253343"/>
              <a:gd name="connsiteX140" fmla="*/ 1023809 w 2351866"/>
              <a:gd name="connsiteY140" fmla="*/ 1475015 h 2253343"/>
              <a:gd name="connsiteX141" fmla="*/ 1002038 w 2351866"/>
              <a:gd name="connsiteY141" fmla="*/ 1480457 h 2253343"/>
              <a:gd name="connsiteX142" fmla="*/ 974823 w 2351866"/>
              <a:gd name="connsiteY142" fmla="*/ 1534886 h 2253343"/>
              <a:gd name="connsiteX143" fmla="*/ 974823 w 2351866"/>
              <a:gd name="connsiteY143" fmla="*/ 1572986 h 2253343"/>
              <a:gd name="connsiteX144" fmla="*/ 980266 w 2351866"/>
              <a:gd name="connsiteY144" fmla="*/ 1621972 h 2253343"/>
              <a:gd name="connsiteX145" fmla="*/ 1018366 w 2351866"/>
              <a:gd name="connsiteY145" fmla="*/ 1627415 h 2253343"/>
              <a:gd name="connsiteX146" fmla="*/ 1045581 w 2351866"/>
              <a:gd name="connsiteY146" fmla="*/ 1638300 h 2253343"/>
              <a:gd name="connsiteX147" fmla="*/ 1067352 w 2351866"/>
              <a:gd name="connsiteY147" fmla="*/ 1681843 h 2253343"/>
              <a:gd name="connsiteX148" fmla="*/ 1045581 w 2351866"/>
              <a:gd name="connsiteY148" fmla="*/ 1719943 h 2253343"/>
              <a:gd name="connsiteX149" fmla="*/ 1002038 w 2351866"/>
              <a:gd name="connsiteY149" fmla="*/ 1736272 h 2253343"/>
              <a:gd name="connsiteX150" fmla="*/ 980266 w 2351866"/>
              <a:gd name="connsiteY150" fmla="*/ 1736272 h 2253343"/>
              <a:gd name="connsiteX151" fmla="*/ 953052 w 2351866"/>
              <a:gd name="connsiteY151" fmla="*/ 1758043 h 2253343"/>
              <a:gd name="connsiteX152" fmla="*/ 936723 w 2351866"/>
              <a:gd name="connsiteY152" fmla="*/ 1801586 h 2253343"/>
              <a:gd name="connsiteX153" fmla="*/ 909509 w 2351866"/>
              <a:gd name="connsiteY153" fmla="*/ 1801586 h 2253343"/>
              <a:gd name="connsiteX154" fmla="*/ 904066 w 2351866"/>
              <a:gd name="connsiteY154" fmla="*/ 1763486 h 2253343"/>
              <a:gd name="connsiteX155" fmla="*/ 904066 w 2351866"/>
              <a:gd name="connsiteY155" fmla="*/ 1730829 h 2253343"/>
              <a:gd name="connsiteX156" fmla="*/ 844195 w 2351866"/>
              <a:gd name="connsiteY156" fmla="*/ 1692729 h 2253343"/>
              <a:gd name="connsiteX157" fmla="*/ 811538 w 2351866"/>
              <a:gd name="connsiteY157" fmla="*/ 1660072 h 2253343"/>
              <a:gd name="connsiteX158" fmla="*/ 800652 w 2351866"/>
              <a:gd name="connsiteY158" fmla="*/ 1681843 h 2253343"/>
              <a:gd name="connsiteX159" fmla="*/ 806095 w 2351866"/>
              <a:gd name="connsiteY159" fmla="*/ 1741715 h 2253343"/>
              <a:gd name="connsiteX160" fmla="*/ 844195 w 2351866"/>
              <a:gd name="connsiteY160" fmla="*/ 1828800 h 2253343"/>
              <a:gd name="connsiteX161" fmla="*/ 855081 w 2351866"/>
              <a:gd name="connsiteY161" fmla="*/ 1899557 h 2253343"/>
              <a:gd name="connsiteX162" fmla="*/ 860523 w 2351866"/>
              <a:gd name="connsiteY162" fmla="*/ 1953986 h 2253343"/>
              <a:gd name="connsiteX163" fmla="*/ 865966 w 2351866"/>
              <a:gd name="connsiteY163" fmla="*/ 1997529 h 2253343"/>
              <a:gd name="connsiteX164" fmla="*/ 904066 w 2351866"/>
              <a:gd name="connsiteY164" fmla="*/ 2046515 h 2253343"/>
              <a:gd name="connsiteX165" fmla="*/ 904066 w 2351866"/>
              <a:gd name="connsiteY165" fmla="*/ 2117272 h 2253343"/>
              <a:gd name="connsiteX166" fmla="*/ 898623 w 2351866"/>
              <a:gd name="connsiteY166" fmla="*/ 2171700 h 2253343"/>
              <a:gd name="connsiteX167" fmla="*/ 860523 w 2351866"/>
              <a:gd name="connsiteY167" fmla="*/ 2231572 h 2253343"/>
              <a:gd name="connsiteX168" fmla="*/ 806095 w 2351866"/>
              <a:gd name="connsiteY168" fmla="*/ 2253343 h 2253343"/>
              <a:gd name="connsiteX169" fmla="*/ 784323 w 2351866"/>
              <a:gd name="connsiteY169" fmla="*/ 2253343 h 2253343"/>
              <a:gd name="connsiteX170" fmla="*/ 784323 w 2351866"/>
              <a:gd name="connsiteY170" fmla="*/ 2171700 h 2253343"/>
              <a:gd name="connsiteX171" fmla="*/ 795209 w 2351866"/>
              <a:gd name="connsiteY171" fmla="*/ 2111829 h 2253343"/>
              <a:gd name="connsiteX172" fmla="*/ 795209 w 2351866"/>
              <a:gd name="connsiteY172" fmla="*/ 2057400 h 2253343"/>
              <a:gd name="connsiteX173" fmla="*/ 762552 w 2351866"/>
              <a:gd name="connsiteY173" fmla="*/ 2013857 h 2253343"/>
              <a:gd name="connsiteX174" fmla="*/ 762552 w 2351866"/>
              <a:gd name="connsiteY174" fmla="*/ 1970315 h 2253343"/>
              <a:gd name="connsiteX175" fmla="*/ 719009 w 2351866"/>
              <a:gd name="connsiteY175" fmla="*/ 1970315 h 2253343"/>
              <a:gd name="connsiteX176" fmla="*/ 702681 w 2351866"/>
              <a:gd name="connsiteY176" fmla="*/ 1970315 h 2253343"/>
              <a:gd name="connsiteX177" fmla="*/ 686352 w 2351866"/>
              <a:gd name="connsiteY177" fmla="*/ 2024743 h 2253343"/>
              <a:gd name="connsiteX178" fmla="*/ 686352 w 2351866"/>
              <a:gd name="connsiteY178" fmla="*/ 2062843 h 2253343"/>
              <a:gd name="connsiteX179" fmla="*/ 653695 w 2351866"/>
              <a:gd name="connsiteY179" fmla="*/ 2117272 h 2253343"/>
              <a:gd name="connsiteX180" fmla="*/ 653695 w 2351866"/>
              <a:gd name="connsiteY180" fmla="*/ 2133600 h 2253343"/>
              <a:gd name="connsiteX181" fmla="*/ 615595 w 2351866"/>
              <a:gd name="connsiteY181" fmla="*/ 2111829 h 2253343"/>
              <a:gd name="connsiteX182" fmla="*/ 615595 w 2351866"/>
              <a:gd name="connsiteY182" fmla="*/ 2062843 h 2253343"/>
              <a:gd name="connsiteX183" fmla="*/ 615595 w 2351866"/>
              <a:gd name="connsiteY183" fmla="*/ 2013857 h 2253343"/>
              <a:gd name="connsiteX184" fmla="*/ 615595 w 2351866"/>
              <a:gd name="connsiteY184" fmla="*/ 1975757 h 2253343"/>
              <a:gd name="connsiteX185" fmla="*/ 610152 w 2351866"/>
              <a:gd name="connsiteY185" fmla="*/ 1921329 h 2253343"/>
              <a:gd name="connsiteX186" fmla="*/ 604709 w 2351866"/>
              <a:gd name="connsiteY186" fmla="*/ 1877786 h 2253343"/>
              <a:gd name="connsiteX187" fmla="*/ 582938 w 2351866"/>
              <a:gd name="connsiteY187" fmla="*/ 1856015 h 2253343"/>
              <a:gd name="connsiteX188" fmla="*/ 528509 w 2351866"/>
              <a:gd name="connsiteY188" fmla="*/ 1856015 h 2253343"/>
              <a:gd name="connsiteX189" fmla="*/ 517623 w 2351866"/>
              <a:gd name="connsiteY189" fmla="*/ 1921329 h 2253343"/>
              <a:gd name="connsiteX190" fmla="*/ 512181 w 2351866"/>
              <a:gd name="connsiteY190" fmla="*/ 1959429 h 2253343"/>
              <a:gd name="connsiteX191" fmla="*/ 506738 w 2351866"/>
              <a:gd name="connsiteY191" fmla="*/ 2008415 h 2253343"/>
              <a:gd name="connsiteX192" fmla="*/ 479523 w 2351866"/>
              <a:gd name="connsiteY192" fmla="*/ 1981200 h 2253343"/>
              <a:gd name="connsiteX193" fmla="*/ 446866 w 2351866"/>
              <a:gd name="connsiteY193" fmla="*/ 1937657 h 2253343"/>
              <a:gd name="connsiteX194" fmla="*/ 408766 w 2351866"/>
              <a:gd name="connsiteY194" fmla="*/ 1872343 h 2253343"/>
              <a:gd name="connsiteX195" fmla="*/ 381552 w 2351866"/>
              <a:gd name="connsiteY195" fmla="*/ 1828800 h 2253343"/>
              <a:gd name="connsiteX196" fmla="*/ 376109 w 2351866"/>
              <a:gd name="connsiteY196" fmla="*/ 1801586 h 2253343"/>
              <a:gd name="connsiteX197" fmla="*/ 376109 w 2351866"/>
              <a:gd name="connsiteY197" fmla="*/ 1768929 h 2253343"/>
              <a:gd name="connsiteX198" fmla="*/ 376109 w 2351866"/>
              <a:gd name="connsiteY198" fmla="*/ 1725386 h 2253343"/>
              <a:gd name="connsiteX199" fmla="*/ 419652 w 2351866"/>
              <a:gd name="connsiteY199" fmla="*/ 1709057 h 2253343"/>
              <a:gd name="connsiteX200" fmla="*/ 446866 w 2351866"/>
              <a:gd name="connsiteY200" fmla="*/ 1681843 h 2253343"/>
              <a:gd name="connsiteX201" fmla="*/ 446866 w 2351866"/>
              <a:gd name="connsiteY201" fmla="*/ 1627415 h 2253343"/>
              <a:gd name="connsiteX202" fmla="*/ 403323 w 2351866"/>
              <a:gd name="connsiteY202" fmla="*/ 1562100 h 2253343"/>
              <a:gd name="connsiteX203" fmla="*/ 359781 w 2351866"/>
              <a:gd name="connsiteY203" fmla="*/ 1534886 h 2253343"/>
              <a:gd name="connsiteX204" fmla="*/ 359781 w 2351866"/>
              <a:gd name="connsiteY204" fmla="*/ 1496786 h 2253343"/>
              <a:gd name="connsiteX205" fmla="*/ 332566 w 2351866"/>
              <a:gd name="connsiteY205" fmla="*/ 1458686 h 2253343"/>
              <a:gd name="connsiteX206" fmla="*/ 310795 w 2351866"/>
              <a:gd name="connsiteY206" fmla="*/ 1447800 h 2253343"/>
              <a:gd name="connsiteX207" fmla="*/ 321681 w 2351866"/>
              <a:gd name="connsiteY207" fmla="*/ 1409700 h 2253343"/>
              <a:gd name="connsiteX208" fmla="*/ 359781 w 2351866"/>
              <a:gd name="connsiteY208" fmla="*/ 1398815 h 2253343"/>
              <a:gd name="connsiteX209" fmla="*/ 392438 w 2351866"/>
              <a:gd name="connsiteY209" fmla="*/ 1344386 h 2253343"/>
              <a:gd name="connsiteX210" fmla="*/ 392438 w 2351866"/>
              <a:gd name="connsiteY210" fmla="*/ 1322615 h 2253343"/>
              <a:gd name="connsiteX211" fmla="*/ 435981 w 2351866"/>
              <a:gd name="connsiteY211" fmla="*/ 1322615 h 2253343"/>
              <a:gd name="connsiteX212" fmla="*/ 457752 w 2351866"/>
              <a:gd name="connsiteY212" fmla="*/ 1322615 h 2253343"/>
              <a:gd name="connsiteX213" fmla="*/ 479523 w 2351866"/>
              <a:gd name="connsiteY213" fmla="*/ 1322615 h 2253343"/>
              <a:gd name="connsiteX214" fmla="*/ 512181 w 2351866"/>
              <a:gd name="connsiteY214" fmla="*/ 1317172 h 2253343"/>
              <a:gd name="connsiteX215" fmla="*/ 539395 w 2351866"/>
              <a:gd name="connsiteY215" fmla="*/ 1295400 h 2253343"/>
              <a:gd name="connsiteX216" fmla="*/ 593823 w 2351866"/>
              <a:gd name="connsiteY216" fmla="*/ 1295400 h 2253343"/>
              <a:gd name="connsiteX217" fmla="*/ 719009 w 2351866"/>
              <a:gd name="connsiteY217" fmla="*/ 1355272 h 2253343"/>
              <a:gd name="connsiteX218" fmla="*/ 833309 w 2351866"/>
              <a:gd name="connsiteY218" fmla="*/ 1415143 h 2253343"/>
              <a:gd name="connsiteX219" fmla="*/ 844195 w 2351866"/>
              <a:gd name="connsiteY219" fmla="*/ 1453243 h 2253343"/>
              <a:gd name="connsiteX220" fmla="*/ 898623 w 2351866"/>
              <a:gd name="connsiteY220" fmla="*/ 1436915 h 2253343"/>
              <a:gd name="connsiteX221" fmla="*/ 936723 w 2351866"/>
              <a:gd name="connsiteY221" fmla="*/ 1409700 h 2253343"/>
              <a:gd name="connsiteX222" fmla="*/ 947609 w 2351866"/>
              <a:gd name="connsiteY222" fmla="*/ 1393372 h 2253343"/>
              <a:gd name="connsiteX223" fmla="*/ 871409 w 2351866"/>
              <a:gd name="connsiteY223" fmla="*/ 1366157 h 2253343"/>
              <a:gd name="connsiteX224" fmla="*/ 838752 w 2351866"/>
              <a:gd name="connsiteY224" fmla="*/ 1344386 h 2253343"/>
              <a:gd name="connsiteX225" fmla="*/ 838752 w 2351866"/>
              <a:gd name="connsiteY225" fmla="*/ 1295400 h 2253343"/>
              <a:gd name="connsiteX226" fmla="*/ 795209 w 2351866"/>
              <a:gd name="connsiteY226" fmla="*/ 1311729 h 2253343"/>
              <a:gd name="connsiteX227" fmla="*/ 778881 w 2351866"/>
              <a:gd name="connsiteY227" fmla="*/ 1295400 h 2253343"/>
              <a:gd name="connsiteX228" fmla="*/ 724452 w 2351866"/>
              <a:gd name="connsiteY228" fmla="*/ 1300843 h 2253343"/>
              <a:gd name="connsiteX229" fmla="*/ 697238 w 2351866"/>
              <a:gd name="connsiteY229" fmla="*/ 1317172 h 2253343"/>
              <a:gd name="connsiteX230" fmla="*/ 648252 w 2351866"/>
              <a:gd name="connsiteY230" fmla="*/ 1311729 h 2253343"/>
              <a:gd name="connsiteX231" fmla="*/ 615595 w 2351866"/>
              <a:gd name="connsiteY231" fmla="*/ 1279072 h 2253343"/>
              <a:gd name="connsiteX232" fmla="*/ 577495 w 2351866"/>
              <a:gd name="connsiteY232" fmla="*/ 1279072 h 2253343"/>
              <a:gd name="connsiteX233" fmla="*/ 539395 w 2351866"/>
              <a:gd name="connsiteY233" fmla="*/ 1268186 h 2253343"/>
              <a:gd name="connsiteX234" fmla="*/ 506738 w 2351866"/>
              <a:gd name="connsiteY234" fmla="*/ 1284515 h 2253343"/>
              <a:gd name="connsiteX235" fmla="*/ 495852 w 2351866"/>
              <a:gd name="connsiteY235" fmla="*/ 1300843 h 2253343"/>
              <a:gd name="connsiteX236" fmla="*/ 452309 w 2351866"/>
              <a:gd name="connsiteY236" fmla="*/ 1300843 h 2253343"/>
              <a:gd name="connsiteX237" fmla="*/ 441423 w 2351866"/>
              <a:gd name="connsiteY237" fmla="*/ 1273629 h 2253343"/>
              <a:gd name="connsiteX238" fmla="*/ 403323 w 2351866"/>
              <a:gd name="connsiteY238" fmla="*/ 1273629 h 2253343"/>
              <a:gd name="connsiteX239" fmla="*/ 370666 w 2351866"/>
              <a:gd name="connsiteY239" fmla="*/ 1273629 h 2253343"/>
              <a:gd name="connsiteX240" fmla="*/ 343452 w 2351866"/>
              <a:gd name="connsiteY240" fmla="*/ 1284515 h 2253343"/>
              <a:gd name="connsiteX241" fmla="*/ 332566 w 2351866"/>
              <a:gd name="connsiteY241" fmla="*/ 1268186 h 2253343"/>
              <a:gd name="connsiteX242" fmla="*/ 332566 w 2351866"/>
              <a:gd name="connsiteY242" fmla="*/ 1230086 h 2253343"/>
              <a:gd name="connsiteX243" fmla="*/ 316238 w 2351866"/>
              <a:gd name="connsiteY243" fmla="*/ 1208315 h 2253343"/>
              <a:gd name="connsiteX244" fmla="*/ 316238 w 2351866"/>
              <a:gd name="connsiteY244" fmla="*/ 1186543 h 2253343"/>
              <a:gd name="connsiteX245" fmla="*/ 316238 w 2351866"/>
              <a:gd name="connsiteY245" fmla="*/ 1143000 h 2253343"/>
              <a:gd name="connsiteX246" fmla="*/ 289023 w 2351866"/>
              <a:gd name="connsiteY246" fmla="*/ 1132115 h 2253343"/>
              <a:gd name="connsiteX247" fmla="*/ 261809 w 2351866"/>
              <a:gd name="connsiteY247" fmla="*/ 1132115 h 2253343"/>
              <a:gd name="connsiteX248" fmla="*/ 223709 w 2351866"/>
              <a:gd name="connsiteY248" fmla="*/ 1175657 h 2253343"/>
              <a:gd name="connsiteX249" fmla="*/ 201938 w 2351866"/>
              <a:gd name="connsiteY249" fmla="*/ 1175657 h 2253343"/>
              <a:gd name="connsiteX250" fmla="*/ 201938 w 2351866"/>
              <a:gd name="connsiteY250" fmla="*/ 1126672 h 2253343"/>
              <a:gd name="connsiteX251" fmla="*/ 201938 w 2351866"/>
              <a:gd name="connsiteY251" fmla="*/ 1050472 h 2253343"/>
              <a:gd name="connsiteX252" fmla="*/ 207381 w 2351866"/>
              <a:gd name="connsiteY252" fmla="*/ 1012372 h 2253343"/>
              <a:gd name="connsiteX253" fmla="*/ 240038 w 2351866"/>
              <a:gd name="connsiteY253" fmla="*/ 974272 h 2253343"/>
              <a:gd name="connsiteX254" fmla="*/ 256366 w 2351866"/>
              <a:gd name="connsiteY254" fmla="*/ 936172 h 2253343"/>
              <a:gd name="connsiteX255" fmla="*/ 218266 w 2351866"/>
              <a:gd name="connsiteY255" fmla="*/ 876300 h 2253343"/>
              <a:gd name="connsiteX256" fmla="*/ 174723 w 2351866"/>
              <a:gd name="connsiteY256" fmla="*/ 827315 h 2253343"/>
              <a:gd name="connsiteX257" fmla="*/ 147509 w 2351866"/>
              <a:gd name="connsiteY257" fmla="*/ 800100 h 2253343"/>
              <a:gd name="connsiteX258" fmla="*/ 162550 w 2351866"/>
              <a:gd name="connsiteY258" fmla="*/ 727949 h 2253343"/>
              <a:gd name="connsiteX259" fmla="*/ 149482 w 2351866"/>
              <a:gd name="connsiteY259" fmla="*/ 686011 h 2253343"/>
              <a:gd name="connsiteX260" fmla="*/ 118743 w 2351866"/>
              <a:gd name="connsiteY260" fmla="*/ 656483 h 2253343"/>
              <a:gd name="connsiteX261" fmla="*/ 99470 w 2351866"/>
              <a:gd name="connsiteY261" fmla="*/ 619986 h 2253343"/>
              <a:gd name="connsiteX262" fmla="*/ 68549 w 2351866"/>
              <a:gd name="connsiteY262" fmla="*/ 668052 h 2253343"/>
              <a:gd name="connsiteX263" fmla="*/ 70915 w 2351866"/>
              <a:gd name="connsiteY263" fmla="*/ 725978 h 2253343"/>
              <a:gd name="connsiteX264" fmla="*/ 111907 w 2351866"/>
              <a:gd name="connsiteY264" fmla="*/ 749879 h 2253343"/>
              <a:gd name="connsiteX265" fmla="*/ 108962 w 2351866"/>
              <a:gd name="connsiteY265" fmla="*/ 791108 h 2253343"/>
              <a:gd name="connsiteX266" fmla="*/ 48592 w 2351866"/>
              <a:gd name="connsiteY266" fmla="*/ 751351 h 2253343"/>
              <a:gd name="connsiteX267" fmla="*/ 36812 w 2351866"/>
              <a:gd name="connsiteY267" fmla="*/ 716012 h 2253343"/>
              <a:gd name="connsiteX268" fmla="*/ 44173 w 2351866"/>
              <a:gd name="connsiteY268" fmla="*/ 690981 h 2253343"/>
              <a:gd name="connsiteX269" fmla="*/ 0 w 2351866"/>
              <a:gd name="connsiteY269" fmla="*/ 632082 h 2253343"/>
              <a:gd name="connsiteX270" fmla="*/ 0 w 2351866"/>
              <a:gd name="connsiteY270" fmla="*/ 595271 h 2253343"/>
              <a:gd name="connsiteX271" fmla="*/ 60371 w 2351866"/>
              <a:gd name="connsiteY271" fmla="*/ 602633 h 2253343"/>
              <a:gd name="connsiteX272" fmla="*/ 60423 w 2351866"/>
              <a:gd name="connsiteY272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55131 w 2351866"/>
              <a:gd name="connsiteY77" fmla="*/ 657225 h 2253343"/>
              <a:gd name="connsiteX78" fmla="*/ 1189816 w 2351866"/>
              <a:gd name="connsiteY78" fmla="*/ 646340 h 2253343"/>
              <a:gd name="connsiteX79" fmla="*/ 1154438 w 2351866"/>
              <a:gd name="connsiteY79" fmla="*/ 647700 h 2253343"/>
              <a:gd name="connsiteX80" fmla="*/ 1138109 w 2351866"/>
              <a:gd name="connsiteY80" fmla="*/ 620486 h 2253343"/>
              <a:gd name="connsiteX81" fmla="*/ 1132666 w 2351866"/>
              <a:gd name="connsiteY81" fmla="*/ 555172 h 2253343"/>
              <a:gd name="connsiteX82" fmla="*/ 1127223 w 2351866"/>
              <a:gd name="connsiteY82" fmla="*/ 527957 h 2253343"/>
              <a:gd name="connsiteX83" fmla="*/ 1018366 w 2351866"/>
              <a:gd name="connsiteY83" fmla="*/ 468086 h 2253343"/>
              <a:gd name="connsiteX84" fmla="*/ 1007481 w 2351866"/>
              <a:gd name="connsiteY84" fmla="*/ 446315 h 2253343"/>
              <a:gd name="connsiteX85" fmla="*/ 942166 w 2351866"/>
              <a:gd name="connsiteY85" fmla="*/ 511629 h 2253343"/>
              <a:gd name="connsiteX86" fmla="*/ 931281 w 2351866"/>
              <a:gd name="connsiteY86" fmla="*/ 560615 h 2253343"/>
              <a:gd name="connsiteX87" fmla="*/ 931281 w 2351866"/>
              <a:gd name="connsiteY87" fmla="*/ 615043 h 2253343"/>
              <a:gd name="connsiteX88" fmla="*/ 974823 w 2351866"/>
              <a:gd name="connsiteY88" fmla="*/ 647700 h 2253343"/>
              <a:gd name="connsiteX89" fmla="*/ 980266 w 2351866"/>
              <a:gd name="connsiteY89" fmla="*/ 718457 h 2253343"/>
              <a:gd name="connsiteX90" fmla="*/ 1018366 w 2351866"/>
              <a:gd name="connsiteY90" fmla="*/ 778329 h 2253343"/>
              <a:gd name="connsiteX91" fmla="*/ 1034695 w 2351866"/>
              <a:gd name="connsiteY91" fmla="*/ 794657 h 2253343"/>
              <a:gd name="connsiteX92" fmla="*/ 1045581 w 2351866"/>
              <a:gd name="connsiteY92" fmla="*/ 832757 h 2253343"/>
              <a:gd name="connsiteX93" fmla="*/ 1072795 w 2351866"/>
              <a:gd name="connsiteY93" fmla="*/ 887186 h 2253343"/>
              <a:gd name="connsiteX94" fmla="*/ 1078238 w 2351866"/>
              <a:gd name="connsiteY94" fmla="*/ 930729 h 2253343"/>
              <a:gd name="connsiteX95" fmla="*/ 1100010 w 2351866"/>
              <a:gd name="connsiteY95" fmla="*/ 945696 h 2253343"/>
              <a:gd name="connsiteX96" fmla="*/ 1154438 w 2351866"/>
              <a:gd name="connsiteY96" fmla="*/ 952500 h 2253343"/>
              <a:gd name="connsiteX97" fmla="*/ 1148995 w 2351866"/>
              <a:gd name="connsiteY97" fmla="*/ 974272 h 2253343"/>
              <a:gd name="connsiteX98" fmla="*/ 1119059 w 2351866"/>
              <a:gd name="connsiteY98" fmla="*/ 979714 h 2253343"/>
              <a:gd name="connsiteX99" fmla="*/ 1074155 w 2351866"/>
              <a:gd name="connsiteY99" fmla="*/ 978354 h 2253343"/>
              <a:gd name="connsiteX100" fmla="*/ 1029252 w 2351866"/>
              <a:gd name="connsiteY100" fmla="*/ 983798 h 2253343"/>
              <a:gd name="connsiteX101" fmla="*/ 1051024 w 2351866"/>
              <a:gd name="connsiteY101" fmla="*/ 942975 h 2253343"/>
              <a:gd name="connsiteX102" fmla="*/ 995234 w 2351866"/>
              <a:gd name="connsiteY102" fmla="*/ 903515 h 2253343"/>
              <a:gd name="connsiteX103" fmla="*/ 943527 w 2351866"/>
              <a:gd name="connsiteY103" fmla="*/ 918482 h 2253343"/>
              <a:gd name="connsiteX104" fmla="*/ 988430 w 2351866"/>
              <a:gd name="connsiteY104" fmla="*/ 976993 h 2253343"/>
              <a:gd name="connsiteX105" fmla="*/ 1014283 w 2351866"/>
              <a:gd name="connsiteY105" fmla="*/ 1039587 h 2253343"/>
              <a:gd name="connsiteX106" fmla="*/ 1085041 w 2351866"/>
              <a:gd name="connsiteY106" fmla="*/ 1034144 h 2253343"/>
              <a:gd name="connsiteX107" fmla="*/ 1114978 w 2351866"/>
              <a:gd name="connsiteY107" fmla="*/ 1049111 h 2253343"/>
              <a:gd name="connsiteX108" fmla="*/ 1148995 w 2351866"/>
              <a:gd name="connsiteY108" fmla="*/ 1099457 h 2253343"/>
              <a:gd name="connsiteX109" fmla="*/ 1197981 w 2351866"/>
              <a:gd name="connsiteY109" fmla="*/ 1149805 h 2253343"/>
              <a:gd name="connsiteX110" fmla="*/ 1270098 w 2351866"/>
              <a:gd name="connsiteY110" fmla="*/ 1187903 h 2253343"/>
              <a:gd name="connsiteX111" fmla="*/ 1350381 w 2351866"/>
              <a:gd name="connsiteY111" fmla="*/ 1213757 h 2253343"/>
              <a:gd name="connsiteX112" fmla="*/ 1350381 w 2351866"/>
              <a:gd name="connsiteY112" fmla="*/ 1262743 h 2253343"/>
              <a:gd name="connsiteX113" fmla="*/ 1350381 w 2351866"/>
              <a:gd name="connsiteY113" fmla="*/ 1328057 h 2253343"/>
              <a:gd name="connsiteX114" fmla="*/ 1350381 w 2351866"/>
              <a:gd name="connsiteY114" fmla="*/ 1366157 h 2253343"/>
              <a:gd name="connsiteX115" fmla="*/ 1350381 w 2351866"/>
              <a:gd name="connsiteY115" fmla="*/ 1404257 h 2253343"/>
              <a:gd name="connsiteX116" fmla="*/ 1388481 w 2351866"/>
              <a:gd name="connsiteY116" fmla="*/ 1426029 h 2253343"/>
              <a:gd name="connsiteX117" fmla="*/ 1421138 w 2351866"/>
              <a:gd name="connsiteY117" fmla="*/ 1458686 h 2253343"/>
              <a:gd name="connsiteX118" fmla="*/ 1421138 w 2351866"/>
              <a:gd name="connsiteY118" fmla="*/ 1507672 h 2253343"/>
              <a:gd name="connsiteX119" fmla="*/ 1377595 w 2351866"/>
              <a:gd name="connsiteY119" fmla="*/ 1496786 h 2253343"/>
              <a:gd name="connsiteX120" fmla="*/ 1350381 w 2351866"/>
              <a:gd name="connsiteY120" fmla="*/ 1453243 h 2253343"/>
              <a:gd name="connsiteX121" fmla="*/ 1323166 w 2351866"/>
              <a:gd name="connsiteY121" fmla="*/ 1431472 h 2253343"/>
              <a:gd name="connsiteX122" fmla="*/ 1317723 w 2351866"/>
              <a:gd name="connsiteY122" fmla="*/ 1393372 h 2253343"/>
              <a:gd name="connsiteX123" fmla="*/ 1290509 w 2351866"/>
              <a:gd name="connsiteY123" fmla="*/ 1393372 h 2253343"/>
              <a:gd name="connsiteX124" fmla="*/ 1288406 w 2351866"/>
              <a:gd name="connsiteY124" fmla="*/ 1350644 h 2253343"/>
              <a:gd name="connsiteX125" fmla="*/ 1269263 w 2351866"/>
              <a:gd name="connsiteY125" fmla="*/ 1330030 h 2253343"/>
              <a:gd name="connsiteX126" fmla="*/ 1220672 w 2351866"/>
              <a:gd name="connsiteY126" fmla="*/ 1310887 h 2253343"/>
              <a:gd name="connsiteX127" fmla="*/ 1154411 w 2351866"/>
              <a:gd name="connsiteY127" fmla="*/ 1315304 h 2253343"/>
              <a:gd name="connsiteX128" fmla="*/ 1268738 w 2351866"/>
              <a:gd name="connsiteY128" fmla="*/ 1436915 h 2253343"/>
              <a:gd name="connsiteX129" fmla="*/ 1268738 w 2351866"/>
              <a:gd name="connsiteY129" fmla="*/ 1513115 h 2253343"/>
              <a:gd name="connsiteX130" fmla="*/ 1268738 w 2351866"/>
              <a:gd name="connsiteY130" fmla="*/ 1572986 h 2253343"/>
              <a:gd name="connsiteX131" fmla="*/ 1257852 w 2351866"/>
              <a:gd name="connsiteY131" fmla="*/ 1649186 h 2253343"/>
              <a:gd name="connsiteX132" fmla="*/ 1236081 w 2351866"/>
              <a:gd name="connsiteY132" fmla="*/ 1665515 h 2253343"/>
              <a:gd name="connsiteX133" fmla="*/ 1197981 w 2351866"/>
              <a:gd name="connsiteY133" fmla="*/ 1621972 h 2253343"/>
              <a:gd name="connsiteX134" fmla="*/ 1170766 w 2351866"/>
              <a:gd name="connsiteY134" fmla="*/ 1589315 h 2253343"/>
              <a:gd name="connsiteX135" fmla="*/ 1148995 w 2351866"/>
              <a:gd name="connsiteY135" fmla="*/ 1562100 h 2253343"/>
              <a:gd name="connsiteX136" fmla="*/ 1132666 w 2351866"/>
              <a:gd name="connsiteY136" fmla="*/ 1518557 h 2253343"/>
              <a:gd name="connsiteX137" fmla="*/ 1121781 w 2351866"/>
              <a:gd name="connsiteY137" fmla="*/ 1485900 h 2253343"/>
              <a:gd name="connsiteX138" fmla="*/ 1083681 w 2351866"/>
              <a:gd name="connsiteY138" fmla="*/ 1485900 h 2253343"/>
              <a:gd name="connsiteX139" fmla="*/ 1051023 w 2351866"/>
              <a:gd name="connsiteY139" fmla="*/ 1513115 h 2253343"/>
              <a:gd name="connsiteX140" fmla="*/ 1023809 w 2351866"/>
              <a:gd name="connsiteY140" fmla="*/ 1475015 h 2253343"/>
              <a:gd name="connsiteX141" fmla="*/ 1002038 w 2351866"/>
              <a:gd name="connsiteY141" fmla="*/ 1480457 h 2253343"/>
              <a:gd name="connsiteX142" fmla="*/ 974823 w 2351866"/>
              <a:gd name="connsiteY142" fmla="*/ 1534886 h 2253343"/>
              <a:gd name="connsiteX143" fmla="*/ 974823 w 2351866"/>
              <a:gd name="connsiteY143" fmla="*/ 1572986 h 2253343"/>
              <a:gd name="connsiteX144" fmla="*/ 980266 w 2351866"/>
              <a:gd name="connsiteY144" fmla="*/ 1621972 h 2253343"/>
              <a:gd name="connsiteX145" fmla="*/ 1018366 w 2351866"/>
              <a:gd name="connsiteY145" fmla="*/ 1627415 h 2253343"/>
              <a:gd name="connsiteX146" fmla="*/ 1045581 w 2351866"/>
              <a:gd name="connsiteY146" fmla="*/ 1638300 h 2253343"/>
              <a:gd name="connsiteX147" fmla="*/ 1067352 w 2351866"/>
              <a:gd name="connsiteY147" fmla="*/ 1681843 h 2253343"/>
              <a:gd name="connsiteX148" fmla="*/ 1045581 w 2351866"/>
              <a:gd name="connsiteY148" fmla="*/ 1719943 h 2253343"/>
              <a:gd name="connsiteX149" fmla="*/ 1002038 w 2351866"/>
              <a:gd name="connsiteY149" fmla="*/ 1736272 h 2253343"/>
              <a:gd name="connsiteX150" fmla="*/ 980266 w 2351866"/>
              <a:gd name="connsiteY150" fmla="*/ 1736272 h 2253343"/>
              <a:gd name="connsiteX151" fmla="*/ 953052 w 2351866"/>
              <a:gd name="connsiteY151" fmla="*/ 1758043 h 2253343"/>
              <a:gd name="connsiteX152" fmla="*/ 936723 w 2351866"/>
              <a:gd name="connsiteY152" fmla="*/ 1801586 h 2253343"/>
              <a:gd name="connsiteX153" fmla="*/ 909509 w 2351866"/>
              <a:gd name="connsiteY153" fmla="*/ 1801586 h 2253343"/>
              <a:gd name="connsiteX154" fmla="*/ 904066 w 2351866"/>
              <a:gd name="connsiteY154" fmla="*/ 1763486 h 2253343"/>
              <a:gd name="connsiteX155" fmla="*/ 904066 w 2351866"/>
              <a:gd name="connsiteY155" fmla="*/ 1730829 h 2253343"/>
              <a:gd name="connsiteX156" fmla="*/ 844195 w 2351866"/>
              <a:gd name="connsiteY156" fmla="*/ 1692729 h 2253343"/>
              <a:gd name="connsiteX157" fmla="*/ 811538 w 2351866"/>
              <a:gd name="connsiteY157" fmla="*/ 1660072 h 2253343"/>
              <a:gd name="connsiteX158" fmla="*/ 800652 w 2351866"/>
              <a:gd name="connsiteY158" fmla="*/ 1681843 h 2253343"/>
              <a:gd name="connsiteX159" fmla="*/ 806095 w 2351866"/>
              <a:gd name="connsiteY159" fmla="*/ 1741715 h 2253343"/>
              <a:gd name="connsiteX160" fmla="*/ 844195 w 2351866"/>
              <a:gd name="connsiteY160" fmla="*/ 1828800 h 2253343"/>
              <a:gd name="connsiteX161" fmla="*/ 855081 w 2351866"/>
              <a:gd name="connsiteY161" fmla="*/ 1899557 h 2253343"/>
              <a:gd name="connsiteX162" fmla="*/ 860523 w 2351866"/>
              <a:gd name="connsiteY162" fmla="*/ 1953986 h 2253343"/>
              <a:gd name="connsiteX163" fmla="*/ 865966 w 2351866"/>
              <a:gd name="connsiteY163" fmla="*/ 1997529 h 2253343"/>
              <a:gd name="connsiteX164" fmla="*/ 904066 w 2351866"/>
              <a:gd name="connsiteY164" fmla="*/ 2046515 h 2253343"/>
              <a:gd name="connsiteX165" fmla="*/ 904066 w 2351866"/>
              <a:gd name="connsiteY165" fmla="*/ 2117272 h 2253343"/>
              <a:gd name="connsiteX166" fmla="*/ 898623 w 2351866"/>
              <a:gd name="connsiteY166" fmla="*/ 2171700 h 2253343"/>
              <a:gd name="connsiteX167" fmla="*/ 860523 w 2351866"/>
              <a:gd name="connsiteY167" fmla="*/ 2231572 h 2253343"/>
              <a:gd name="connsiteX168" fmla="*/ 806095 w 2351866"/>
              <a:gd name="connsiteY168" fmla="*/ 2253343 h 2253343"/>
              <a:gd name="connsiteX169" fmla="*/ 784323 w 2351866"/>
              <a:gd name="connsiteY169" fmla="*/ 2253343 h 2253343"/>
              <a:gd name="connsiteX170" fmla="*/ 784323 w 2351866"/>
              <a:gd name="connsiteY170" fmla="*/ 2171700 h 2253343"/>
              <a:gd name="connsiteX171" fmla="*/ 795209 w 2351866"/>
              <a:gd name="connsiteY171" fmla="*/ 2111829 h 2253343"/>
              <a:gd name="connsiteX172" fmla="*/ 795209 w 2351866"/>
              <a:gd name="connsiteY172" fmla="*/ 2057400 h 2253343"/>
              <a:gd name="connsiteX173" fmla="*/ 762552 w 2351866"/>
              <a:gd name="connsiteY173" fmla="*/ 2013857 h 2253343"/>
              <a:gd name="connsiteX174" fmla="*/ 762552 w 2351866"/>
              <a:gd name="connsiteY174" fmla="*/ 1970315 h 2253343"/>
              <a:gd name="connsiteX175" fmla="*/ 719009 w 2351866"/>
              <a:gd name="connsiteY175" fmla="*/ 1970315 h 2253343"/>
              <a:gd name="connsiteX176" fmla="*/ 702681 w 2351866"/>
              <a:gd name="connsiteY176" fmla="*/ 1970315 h 2253343"/>
              <a:gd name="connsiteX177" fmla="*/ 686352 w 2351866"/>
              <a:gd name="connsiteY177" fmla="*/ 2024743 h 2253343"/>
              <a:gd name="connsiteX178" fmla="*/ 686352 w 2351866"/>
              <a:gd name="connsiteY178" fmla="*/ 2062843 h 2253343"/>
              <a:gd name="connsiteX179" fmla="*/ 653695 w 2351866"/>
              <a:gd name="connsiteY179" fmla="*/ 2117272 h 2253343"/>
              <a:gd name="connsiteX180" fmla="*/ 653695 w 2351866"/>
              <a:gd name="connsiteY180" fmla="*/ 2133600 h 2253343"/>
              <a:gd name="connsiteX181" fmla="*/ 615595 w 2351866"/>
              <a:gd name="connsiteY181" fmla="*/ 2111829 h 2253343"/>
              <a:gd name="connsiteX182" fmla="*/ 615595 w 2351866"/>
              <a:gd name="connsiteY182" fmla="*/ 2062843 h 2253343"/>
              <a:gd name="connsiteX183" fmla="*/ 615595 w 2351866"/>
              <a:gd name="connsiteY183" fmla="*/ 2013857 h 2253343"/>
              <a:gd name="connsiteX184" fmla="*/ 615595 w 2351866"/>
              <a:gd name="connsiteY184" fmla="*/ 1975757 h 2253343"/>
              <a:gd name="connsiteX185" fmla="*/ 610152 w 2351866"/>
              <a:gd name="connsiteY185" fmla="*/ 1921329 h 2253343"/>
              <a:gd name="connsiteX186" fmla="*/ 604709 w 2351866"/>
              <a:gd name="connsiteY186" fmla="*/ 1877786 h 2253343"/>
              <a:gd name="connsiteX187" fmla="*/ 582938 w 2351866"/>
              <a:gd name="connsiteY187" fmla="*/ 1856015 h 2253343"/>
              <a:gd name="connsiteX188" fmla="*/ 528509 w 2351866"/>
              <a:gd name="connsiteY188" fmla="*/ 1856015 h 2253343"/>
              <a:gd name="connsiteX189" fmla="*/ 517623 w 2351866"/>
              <a:gd name="connsiteY189" fmla="*/ 1921329 h 2253343"/>
              <a:gd name="connsiteX190" fmla="*/ 512181 w 2351866"/>
              <a:gd name="connsiteY190" fmla="*/ 1959429 h 2253343"/>
              <a:gd name="connsiteX191" fmla="*/ 506738 w 2351866"/>
              <a:gd name="connsiteY191" fmla="*/ 2008415 h 2253343"/>
              <a:gd name="connsiteX192" fmla="*/ 479523 w 2351866"/>
              <a:gd name="connsiteY192" fmla="*/ 1981200 h 2253343"/>
              <a:gd name="connsiteX193" fmla="*/ 446866 w 2351866"/>
              <a:gd name="connsiteY193" fmla="*/ 1937657 h 2253343"/>
              <a:gd name="connsiteX194" fmla="*/ 408766 w 2351866"/>
              <a:gd name="connsiteY194" fmla="*/ 1872343 h 2253343"/>
              <a:gd name="connsiteX195" fmla="*/ 381552 w 2351866"/>
              <a:gd name="connsiteY195" fmla="*/ 1828800 h 2253343"/>
              <a:gd name="connsiteX196" fmla="*/ 376109 w 2351866"/>
              <a:gd name="connsiteY196" fmla="*/ 1801586 h 2253343"/>
              <a:gd name="connsiteX197" fmla="*/ 376109 w 2351866"/>
              <a:gd name="connsiteY197" fmla="*/ 1768929 h 2253343"/>
              <a:gd name="connsiteX198" fmla="*/ 376109 w 2351866"/>
              <a:gd name="connsiteY198" fmla="*/ 1725386 h 2253343"/>
              <a:gd name="connsiteX199" fmla="*/ 419652 w 2351866"/>
              <a:gd name="connsiteY199" fmla="*/ 1709057 h 2253343"/>
              <a:gd name="connsiteX200" fmla="*/ 446866 w 2351866"/>
              <a:gd name="connsiteY200" fmla="*/ 1681843 h 2253343"/>
              <a:gd name="connsiteX201" fmla="*/ 446866 w 2351866"/>
              <a:gd name="connsiteY201" fmla="*/ 1627415 h 2253343"/>
              <a:gd name="connsiteX202" fmla="*/ 403323 w 2351866"/>
              <a:gd name="connsiteY202" fmla="*/ 1562100 h 2253343"/>
              <a:gd name="connsiteX203" fmla="*/ 359781 w 2351866"/>
              <a:gd name="connsiteY203" fmla="*/ 1534886 h 2253343"/>
              <a:gd name="connsiteX204" fmla="*/ 359781 w 2351866"/>
              <a:gd name="connsiteY204" fmla="*/ 1496786 h 2253343"/>
              <a:gd name="connsiteX205" fmla="*/ 332566 w 2351866"/>
              <a:gd name="connsiteY205" fmla="*/ 1458686 h 2253343"/>
              <a:gd name="connsiteX206" fmla="*/ 310795 w 2351866"/>
              <a:gd name="connsiteY206" fmla="*/ 1447800 h 2253343"/>
              <a:gd name="connsiteX207" fmla="*/ 321681 w 2351866"/>
              <a:gd name="connsiteY207" fmla="*/ 1409700 h 2253343"/>
              <a:gd name="connsiteX208" fmla="*/ 359781 w 2351866"/>
              <a:gd name="connsiteY208" fmla="*/ 1398815 h 2253343"/>
              <a:gd name="connsiteX209" fmla="*/ 392438 w 2351866"/>
              <a:gd name="connsiteY209" fmla="*/ 1344386 h 2253343"/>
              <a:gd name="connsiteX210" fmla="*/ 392438 w 2351866"/>
              <a:gd name="connsiteY210" fmla="*/ 1322615 h 2253343"/>
              <a:gd name="connsiteX211" fmla="*/ 435981 w 2351866"/>
              <a:gd name="connsiteY211" fmla="*/ 1322615 h 2253343"/>
              <a:gd name="connsiteX212" fmla="*/ 457752 w 2351866"/>
              <a:gd name="connsiteY212" fmla="*/ 1322615 h 2253343"/>
              <a:gd name="connsiteX213" fmla="*/ 479523 w 2351866"/>
              <a:gd name="connsiteY213" fmla="*/ 1322615 h 2253343"/>
              <a:gd name="connsiteX214" fmla="*/ 512181 w 2351866"/>
              <a:gd name="connsiteY214" fmla="*/ 1317172 h 2253343"/>
              <a:gd name="connsiteX215" fmla="*/ 539395 w 2351866"/>
              <a:gd name="connsiteY215" fmla="*/ 1295400 h 2253343"/>
              <a:gd name="connsiteX216" fmla="*/ 593823 w 2351866"/>
              <a:gd name="connsiteY216" fmla="*/ 1295400 h 2253343"/>
              <a:gd name="connsiteX217" fmla="*/ 719009 w 2351866"/>
              <a:gd name="connsiteY217" fmla="*/ 1355272 h 2253343"/>
              <a:gd name="connsiteX218" fmla="*/ 833309 w 2351866"/>
              <a:gd name="connsiteY218" fmla="*/ 1415143 h 2253343"/>
              <a:gd name="connsiteX219" fmla="*/ 844195 w 2351866"/>
              <a:gd name="connsiteY219" fmla="*/ 1453243 h 2253343"/>
              <a:gd name="connsiteX220" fmla="*/ 898623 w 2351866"/>
              <a:gd name="connsiteY220" fmla="*/ 1436915 h 2253343"/>
              <a:gd name="connsiteX221" fmla="*/ 936723 w 2351866"/>
              <a:gd name="connsiteY221" fmla="*/ 1409700 h 2253343"/>
              <a:gd name="connsiteX222" fmla="*/ 947609 w 2351866"/>
              <a:gd name="connsiteY222" fmla="*/ 1393372 h 2253343"/>
              <a:gd name="connsiteX223" fmla="*/ 871409 w 2351866"/>
              <a:gd name="connsiteY223" fmla="*/ 1366157 h 2253343"/>
              <a:gd name="connsiteX224" fmla="*/ 838752 w 2351866"/>
              <a:gd name="connsiteY224" fmla="*/ 1344386 h 2253343"/>
              <a:gd name="connsiteX225" fmla="*/ 838752 w 2351866"/>
              <a:gd name="connsiteY225" fmla="*/ 1295400 h 2253343"/>
              <a:gd name="connsiteX226" fmla="*/ 795209 w 2351866"/>
              <a:gd name="connsiteY226" fmla="*/ 1311729 h 2253343"/>
              <a:gd name="connsiteX227" fmla="*/ 778881 w 2351866"/>
              <a:gd name="connsiteY227" fmla="*/ 1295400 h 2253343"/>
              <a:gd name="connsiteX228" fmla="*/ 724452 w 2351866"/>
              <a:gd name="connsiteY228" fmla="*/ 1300843 h 2253343"/>
              <a:gd name="connsiteX229" fmla="*/ 697238 w 2351866"/>
              <a:gd name="connsiteY229" fmla="*/ 1317172 h 2253343"/>
              <a:gd name="connsiteX230" fmla="*/ 648252 w 2351866"/>
              <a:gd name="connsiteY230" fmla="*/ 1311729 h 2253343"/>
              <a:gd name="connsiteX231" fmla="*/ 615595 w 2351866"/>
              <a:gd name="connsiteY231" fmla="*/ 1279072 h 2253343"/>
              <a:gd name="connsiteX232" fmla="*/ 577495 w 2351866"/>
              <a:gd name="connsiteY232" fmla="*/ 1279072 h 2253343"/>
              <a:gd name="connsiteX233" fmla="*/ 539395 w 2351866"/>
              <a:gd name="connsiteY233" fmla="*/ 1268186 h 2253343"/>
              <a:gd name="connsiteX234" fmla="*/ 506738 w 2351866"/>
              <a:gd name="connsiteY234" fmla="*/ 1284515 h 2253343"/>
              <a:gd name="connsiteX235" fmla="*/ 495852 w 2351866"/>
              <a:gd name="connsiteY235" fmla="*/ 1300843 h 2253343"/>
              <a:gd name="connsiteX236" fmla="*/ 452309 w 2351866"/>
              <a:gd name="connsiteY236" fmla="*/ 1300843 h 2253343"/>
              <a:gd name="connsiteX237" fmla="*/ 441423 w 2351866"/>
              <a:gd name="connsiteY237" fmla="*/ 1273629 h 2253343"/>
              <a:gd name="connsiteX238" fmla="*/ 403323 w 2351866"/>
              <a:gd name="connsiteY238" fmla="*/ 1273629 h 2253343"/>
              <a:gd name="connsiteX239" fmla="*/ 370666 w 2351866"/>
              <a:gd name="connsiteY239" fmla="*/ 1273629 h 2253343"/>
              <a:gd name="connsiteX240" fmla="*/ 343452 w 2351866"/>
              <a:gd name="connsiteY240" fmla="*/ 1284515 h 2253343"/>
              <a:gd name="connsiteX241" fmla="*/ 332566 w 2351866"/>
              <a:gd name="connsiteY241" fmla="*/ 1268186 h 2253343"/>
              <a:gd name="connsiteX242" fmla="*/ 332566 w 2351866"/>
              <a:gd name="connsiteY242" fmla="*/ 1230086 h 2253343"/>
              <a:gd name="connsiteX243" fmla="*/ 316238 w 2351866"/>
              <a:gd name="connsiteY243" fmla="*/ 1208315 h 2253343"/>
              <a:gd name="connsiteX244" fmla="*/ 316238 w 2351866"/>
              <a:gd name="connsiteY244" fmla="*/ 1186543 h 2253343"/>
              <a:gd name="connsiteX245" fmla="*/ 316238 w 2351866"/>
              <a:gd name="connsiteY245" fmla="*/ 1143000 h 2253343"/>
              <a:gd name="connsiteX246" fmla="*/ 289023 w 2351866"/>
              <a:gd name="connsiteY246" fmla="*/ 1132115 h 2253343"/>
              <a:gd name="connsiteX247" fmla="*/ 261809 w 2351866"/>
              <a:gd name="connsiteY247" fmla="*/ 1132115 h 2253343"/>
              <a:gd name="connsiteX248" fmla="*/ 223709 w 2351866"/>
              <a:gd name="connsiteY248" fmla="*/ 1175657 h 2253343"/>
              <a:gd name="connsiteX249" fmla="*/ 201938 w 2351866"/>
              <a:gd name="connsiteY249" fmla="*/ 1175657 h 2253343"/>
              <a:gd name="connsiteX250" fmla="*/ 201938 w 2351866"/>
              <a:gd name="connsiteY250" fmla="*/ 1126672 h 2253343"/>
              <a:gd name="connsiteX251" fmla="*/ 201938 w 2351866"/>
              <a:gd name="connsiteY251" fmla="*/ 1050472 h 2253343"/>
              <a:gd name="connsiteX252" fmla="*/ 207381 w 2351866"/>
              <a:gd name="connsiteY252" fmla="*/ 1012372 h 2253343"/>
              <a:gd name="connsiteX253" fmla="*/ 240038 w 2351866"/>
              <a:gd name="connsiteY253" fmla="*/ 974272 h 2253343"/>
              <a:gd name="connsiteX254" fmla="*/ 256366 w 2351866"/>
              <a:gd name="connsiteY254" fmla="*/ 936172 h 2253343"/>
              <a:gd name="connsiteX255" fmla="*/ 218266 w 2351866"/>
              <a:gd name="connsiteY255" fmla="*/ 876300 h 2253343"/>
              <a:gd name="connsiteX256" fmla="*/ 174723 w 2351866"/>
              <a:gd name="connsiteY256" fmla="*/ 827315 h 2253343"/>
              <a:gd name="connsiteX257" fmla="*/ 147509 w 2351866"/>
              <a:gd name="connsiteY257" fmla="*/ 800100 h 2253343"/>
              <a:gd name="connsiteX258" fmla="*/ 162550 w 2351866"/>
              <a:gd name="connsiteY258" fmla="*/ 727949 h 2253343"/>
              <a:gd name="connsiteX259" fmla="*/ 149482 w 2351866"/>
              <a:gd name="connsiteY259" fmla="*/ 686011 h 2253343"/>
              <a:gd name="connsiteX260" fmla="*/ 118743 w 2351866"/>
              <a:gd name="connsiteY260" fmla="*/ 656483 h 2253343"/>
              <a:gd name="connsiteX261" fmla="*/ 99470 w 2351866"/>
              <a:gd name="connsiteY261" fmla="*/ 619986 h 2253343"/>
              <a:gd name="connsiteX262" fmla="*/ 68549 w 2351866"/>
              <a:gd name="connsiteY262" fmla="*/ 668052 h 2253343"/>
              <a:gd name="connsiteX263" fmla="*/ 70915 w 2351866"/>
              <a:gd name="connsiteY263" fmla="*/ 725978 h 2253343"/>
              <a:gd name="connsiteX264" fmla="*/ 111907 w 2351866"/>
              <a:gd name="connsiteY264" fmla="*/ 749879 h 2253343"/>
              <a:gd name="connsiteX265" fmla="*/ 108962 w 2351866"/>
              <a:gd name="connsiteY265" fmla="*/ 791108 h 2253343"/>
              <a:gd name="connsiteX266" fmla="*/ 48592 w 2351866"/>
              <a:gd name="connsiteY266" fmla="*/ 751351 h 2253343"/>
              <a:gd name="connsiteX267" fmla="*/ 36812 w 2351866"/>
              <a:gd name="connsiteY267" fmla="*/ 716012 h 2253343"/>
              <a:gd name="connsiteX268" fmla="*/ 44173 w 2351866"/>
              <a:gd name="connsiteY268" fmla="*/ 690981 h 2253343"/>
              <a:gd name="connsiteX269" fmla="*/ 0 w 2351866"/>
              <a:gd name="connsiteY269" fmla="*/ 632082 h 2253343"/>
              <a:gd name="connsiteX270" fmla="*/ 0 w 2351866"/>
              <a:gd name="connsiteY270" fmla="*/ 595271 h 2253343"/>
              <a:gd name="connsiteX271" fmla="*/ 60371 w 2351866"/>
              <a:gd name="connsiteY271" fmla="*/ 602633 h 2253343"/>
              <a:gd name="connsiteX272" fmla="*/ 60423 w 2351866"/>
              <a:gd name="connsiteY272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55131 w 2351866"/>
              <a:gd name="connsiteY77" fmla="*/ 657225 h 2253343"/>
              <a:gd name="connsiteX78" fmla="*/ 1189816 w 2351866"/>
              <a:gd name="connsiteY78" fmla="*/ 646340 h 2253343"/>
              <a:gd name="connsiteX79" fmla="*/ 1154438 w 2351866"/>
              <a:gd name="connsiteY79" fmla="*/ 647700 h 2253343"/>
              <a:gd name="connsiteX80" fmla="*/ 1138109 w 2351866"/>
              <a:gd name="connsiteY80" fmla="*/ 620486 h 2253343"/>
              <a:gd name="connsiteX81" fmla="*/ 1132666 w 2351866"/>
              <a:gd name="connsiteY81" fmla="*/ 555172 h 2253343"/>
              <a:gd name="connsiteX82" fmla="*/ 1127223 w 2351866"/>
              <a:gd name="connsiteY82" fmla="*/ 527957 h 2253343"/>
              <a:gd name="connsiteX83" fmla="*/ 1018366 w 2351866"/>
              <a:gd name="connsiteY83" fmla="*/ 468086 h 2253343"/>
              <a:gd name="connsiteX84" fmla="*/ 1007481 w 2351866"/>
              <a:gd name="connsiteY84" fmla="*/ 446315 h 2253343"/>
              <a:gd name="connsiteX85" fmla="*/ 942166 w 2351866"/>
              <a:gd name="connsiteY85" fmla="*/ 511629 h 2253343"/>
              <a:gd name="connsiteX86" fmla="*/ 931281 w 2351866"/>
              <a:gd name="connsiteY86" fmla="*/ 560615 h 2253343"/>
              <a:gd name="connsiteX87" fmla="*/ 931281 w 2351866"/>
              <a:gd name="connsiteY87" fmla="*/ 615043 h 2253343"/>
              <a:gd name="connsiteX88" fmla="*/ 974823 w 2351866"/>
              <a:gd name="connsiteY88" fmla="*/ 647700 h 2253343"/>
              <a:gd name="connsiteX89" fmla="*/ 980266 w 2351866"/>
              <a:gd name="connsiteY89" fmla="*/ 718457 h 2253343"/>
              <a:gd name="connsiteX90" fmla="*/ 1018366 w 2351866"/>
              <a:gd name="connsiteY90" fmla="*/ 778329 h 2253343"/>
              <a:gd name="connsiteX91" fmla="*/ 1034695 w 2351866"/>
              <a:gd name="connsiteY91" fmla="*/ 794657 h 2253343"/>
              <a:gd name="connsiteX92" fmla="*/ 1045581 w 2351866"/>
              <a:gd name="connsiteY92" fmla="*/ 832757 h 2253343"/>
              <a:gd name="connsiteX93" fmla="*/ 1072795 w 2351866"/>
              <a:gd name="connsiteY93" fmla="*/ 887186 h 2253343"/>
              <a:gd name="connsiteX94" fmla="*/ 1078238 w 2351866"/>
              <a:gd name="connsiteY94" fmla="*/ 930729 h 2253343"/>
              <a:gd name="connsiteX95" fmla="*/ 1100010 w 2351866"/>
              <a:gd name="connsiteY95" fmla="*/ 945696 h 2253343"/>
              <a:gd name="connsiteX96" fmla="*/ 1154438 w 2351866"/>
              <a:gd name="connsiteY96" fmla="*/ 952500 h 2253343"/>
              <a:gd name="connsiteX97" fmla="*/ 1148995 w 2351866"/>
              <a:gd name="connsiteY97" fmla="*/ 974272 h 2253343"/>
              <a:gd name="connsiteX98" fmla="*/ 1119059 w 2351866"/>
              <a:gd name="connsiteY98" fmla="*/ 979714 h 2253343"/>
              <a:gd name="connsiteX99" fmla="*/ 1074155 w 2351866"/>
              <a:gd name="connsiteY99" fmla="*/ 978354 h 2253343"/>
              <a:gd name="connsiteX100" fmla="*/ 1029252 w 2351866"/>
              <a:gd name="connsiteY100" fmla="*/ 983798 h 2253343"/>
              <a:gd name="connsiteX101" fmla="*/ 1051024 w 2351866"/>
              <a:gd name="connsiteY101" fmla="*/ 942975 h 2253343"/>
              <a:gd name="connsiteX102" fmla="*/ 995234 w 2351866"/>
              <a:gd name="connsiteY102" fmla="*/ 903515 h 2253343"/>
              <a:gd name="connsiteX103" fmla="*/ 943527 w 2351866"/>
              <a:gd name="connsiteY103" fmla="*/ 918482 h 2253343"/>
              <a:gd name="connsiteX104" fmla="*/ 988430 w 2351866"/>
              <a:gd name="connsiteY104" fmla="*/ 976993 h 2253343"/>
              <a:gd name="connsiteX105" fmla="*/ 1014283 w 2351866"/>
              <a:gd name="connsiteY105" fmla="*/ 1039587 h 2253343"/>
              <a:gd name="connsiteX106" fmla="*/ 1085041 w 2351866"/>
              <a:gd name="connsiteY106" fmla="*/ 1034144 h 2253343"/>
              <a:gd name="connsiteX107" fmla="*/ 1114978 w 2351866"/>
              <a:gd name="connsiteY107" fmla="*/ 1049111 h 2253343"/>
              <a:gd name="connsiteX108" fmla="*/ 1148995 w 2351866"/>
              <a:gd name="connsiteY108" fmla="*/ 1099457 h 2253343"/>
              <a:gd name="connsiteX109" fmla="*/ 1197981 w 2351866"/>
              <a:gd name="connsiteY109" fmla="*/ 1149805 h 2253343"/>
              <a:gd name="connsiteX110" fmla="*/ 1270098 w 2351866"/>
              <a:gd name="connsiteY110" fmla="*/ 1187903 h 2253343"/>
              <a:gd name="connsiteX111" fmla="*/ 1350381 w 2351866"/>
              <a:gd name="connsiteY111" fmla="*/ 1213757 h 2253343"/>
              <a:gd name="connsiteX112" fmla="*/ 1350381 w 2351866"/>
              <a:gd name="connsiteY112" fmla="*/ 1262743 h 2253343"/>
              <a:gd name="connsiteX113" fmla="*/ 1350381 w 2351866"/>
              <a:gd name="connsiteY113" fmla="*/ 1328057 h 2253343"/>
              <a:gd name="connsiteX114" fmla="*/ 1350381 w 2351866"/>
              <a:gd name="connsiteY114" fmla="*/ 1366157 h 2253343"/>
              <a:gd name="connsiteX115" fmla="*/ 1350381 w 2351866"/>
              <a:gd name="connsiteY115" fmla="*/ 1404257 h 2253343"/>
              <a:gd name="connsiteX116" fmla="*/ 1388481 w 2351866"/>
              <a:gd name="connsiteY116" fmla="*/ 1426029 h 2253343"/>
              <a:gd name="connsiteX117" fmla="*/ 1421138 w 2351866"/>
              <a:gd name="connsiteY117" fmla="*/ 1458686 h 2253343"/>
              <a:gd name="connsiteX118" fmla="*/ 1421138 w 2351866"/>
              <a:gd name="connsiteY118" fmla="*/ 1507672 h 2253343"/>
              <a:gd name="connsiteX119" fmla="*/ 1377595 w 2351866"/>
              <a:gd name="connsiteY119" fmla="*/ 1496786 h 2253343"/>
              <a:gd name="connsiteX120" fmla="*/ 1350381 w 2351866"/>
              <a:gd name="connsiteY120" fmla="*/ 1453243 h 2253343"/>
              <a:gd name="connsiteX121" fmla="*/ 1323166 w 2351866"/>
              <a:gd name="connsiteY121" fmla="*/ 1431472 h 2253343"/>
              <a:gd name="connsiteX122" fmla="*/ 1317723 w 2351866"/>
              <a:gd name="connsiteY122" fmla="*/ 1393372 h 2253343"/>
              <a:gd name="connsiteX123" fmla="*/ 1290509 w 2351866"/>
              <a:gd name="connsiteY123" fmla="*/ 1393372 h 2253343"/>
              <a:gd name="connsiteX124" fmla="*/ 1288406 w 2351866"/>
              <a:gd name="connsiteY124" fmla="*/ 1350644 h 2253343"/>
              <a:gd name="connsiteX125" fmla="*/ 1269263 w 2351866"/>
              <a:gd name="connsiteY125" fmla="*/ 1330030 h 2253343"/>
              <a:gd name="connsiteX126" fmla="*/ 1220672 w 2351866"/>
              <a:gd name="connsiteY126" fmla="*/ 1310887 h 2253343"/>
              <a:gd name="connsiteX127" fmla="*/ 1154411 w 2351866"/>
              <a:gd name="connsiteY127" fmla="*/ 1315304 h 2253343"/>
              <a:gd name="connsiteX128" fmla="*/ 1268738 w 2351866"/>
              <a:gd name="connsiteY128" fmla="*/ 1436915 h 2253343"/>
              <a:gd name="connsiteX129" fmla="*/ 1268738 w 2351866"/>
              <a:gd name="connsiteY129" fmla="*/ 1513115 h 2253343"/>
              <a:gd name="connsiteX130" fmla="*/ 1268738 w 2351866"/>
              <a:gd name="connsiteY130" fmla="*/ 1572986 h 2253343"/>
              <a:gd name="connsiteX131" fmla="*/ 1257852 w 2351866"/>
              <a:gd name="connsiteY131" fmla="*/ 1649186 h 2253343"/>
              <a:gd name="connsiteX132" fmla="*/ 1236081 w 2351866"/>
              <a:gd name="connsiteY132" fmla="*/ 1665515 h 2253343"/>
              <a:gd name="connsiteX133" fmla="*/ 1197981 w 2351866"/>
              <a:gd name="connsiteY133" fmla="*/ 1621972 h 2253343"/>
              <a:gd name="connsiteX134" fmla="*/ 1170766 w 2351866"/>
              <a:gd name="connsiteY134" fmla="*/ 1589315 h 2253343"/>
              <a:gd name="connsiteX135" fmla="*/ 1148995 w 2351866"/>
              <a:gd name="connsiteY135" fmla="*/ 1562100 h 2253343"/>
              <a:gd name="connsiteX136" fmla="*/ 1132666 w 2351866"/>
              <a:gd name="connsiteY136" fmla="*/ 1518557 h 2253343"/>
              <a:gd name="connsiteX137" fmla="*/ 1121781 w 2351866"/>
              <a:gd name="connsiteY137" fmla="*/ 1485900 h 2253343"/>
              <a:gd name="connsiteX138" fmla="*/ 1083681 w 2351866"/>
              <a:gd name="connsiteY138" fmla="*/ 1485900 h 2253343"/>
              <a:gd name="connsiteX139" fmla="*/ 1051023 w 2351866"/>
              <a:gd name="connsiteY139" fmla="*/ 1513115 h 2253343"/>
              <a:gd name="connsiteX140" fmla="*/ 1023809 w 2351866"/>
              <a:gd name="connsiteY140" fmla="*/ 1475015 h 2253343"/>
              <a:gd name="connsiteX141" fmla="*/ 1002038 w 2351866"/>
              <a:gd name="connsiteY141" fmla="*/ 1480457 h 2253343"/>
              <a:gd name="connsiteX142" fmla="*/ 974823 w 2351866"/>
              <a:gd name="connsiteY142" fmla="*/ 1534886 h 2253343"/>
              <a:gd name="connsiteX143" fmla="*/ 974823 w 2351866"/>
              <a:gd name="connsiteY143" fmla="*/ 1572986 h 2253343"/>
              <a:gd name="connsiteX144" fmla="*/ 980266 w 2351866"/>
              <a:gd name="connsiteY144" fmla="*/ 1621972 h 2253343"/>
              <a:gd name="connsiteX145" fmla="*/ 1018366 w 2351866"/>
              <a:gd name="connsiteY145" fmla="*/ 1627415 h 2253343"/>
              <a:gd name="connsiteX146" fmla="*/ 1045581 w 2351866"/>
              <a:gd name="connsiteY146" fmla="*/ 1638300 h 2253343"/>
              <a:gd name="connsiteX147" fmla="*/ 1067352 w 2351866"/>
              <a:gd name="connsiteY147" fmla="*/ 1681843 h 2253343"/>
              <a:gd name="connsiteX148" fmla="*/ 1045581 w 2351866"/>
              <a:gd name="connsiteY148" fmla="*/ 1719943 h 2253343"/>
              <a:gd name="connsiteX149" fmla="*/ 1002038 w 2351866"/>
              <a:gd name="connsiteY149" fmla="*/ 1736272 h 2253343"/>
              <a:gd name="connsiteX150" fmla="*/ 980266 w 2351866"/>
              <a:gd name="connsiteY150" fmla="*/ 1736272 h 2253343"/>
              <a:gd name="connsiteX151" fmla="*/ 953052 w 2351866"/>
              <a:gd name="connsiteY151" fmla="*/ 1758043 h 2253343"/>
              <a:gd name="connsiteX152" fmla="*/ 936723 w 2351866"/>
              <a:gd name="connsiteY152" fmla="*/ 1801586 h 2253343"/>
              <a:gd name="connsiteX153" fmla="*/ 909509 w 2351866"/>
              <a:gd name="connsiteY153" fmla="*/ 1801586 h 2253343"/>
              <a:gd name="connsiteX154" fmla="*/ 904066 w 2351866"/>
              <a:gd name="connsiteY154" fmla="*/ 1763486 h 2253343"/>
              <a:gd name="connsiteX155" fmla="*/ 904066 w 2351866"/>
              <a:gd name="connsiteY155" fmla="*/ 1730829 h 2253343"/>
              <a:gd name="connsiteX156" fmla="*/ 844195 w 2351866"/>
              <a:gd name="connsiteY156" fmla="*/ 1692729 h 2253343"/>
              <a:gd name="connsiteX157" fmla="*/ 811538 w 2351866"/>
              <a:gd name="connsiteY157" fmla="*/ 1660072 h 2253343"/>
              <a:gd name="connsiteX158" fmla="*/ 800652 w 2351866"/>
              <a:gd name="connsiteY158" fmla="*/ 1681843 h 2253343"/>
              <a:gd name="connsiteX159" fmla="*/ 806095 w 2351866"/>
              <a:gd name="connsiteY159" fmla="*/ 1741715 h 2253343"/>
              <a:gd name="connsiteX160" fmla="*/ 844195 w 2351866"/>
              <a:gd name="connsiteY160" fmla="*/ 1828800 h 2253343"/>
              <a:gd name="connsiteX161" fmla="*/ 855081 w 2351866"/>
              <a:gd name="connsiteY161" fmla="*/ 1899557 h 2253343"/>
              <a:gd name="connsiteX162" fmla="*/ 860523 w 2351866"/>
              <a:gd name="connsiteY162" fmla="*/ 1953986 h 2253343"/>
              <a:gd name="connsiteX163" fmla="*/ 865966 w 2351866"/>
              <a:gd name="connsiteY163" fmla="*/ 1997529 h 2253343"/>
              <a:gd name="connsiteX164" fmla="*/ 904066 w 2351866"/>
              <a:gd name="connsiteY164" fmla="*/ 2046515 h 2253343"/>
              <a:gd name="connsiteX165" fmla="*/ 904066 w 2351866"/>
              <a:gd name="connsiteY165" fmla="*/ 2117272 h 2253343"/>
              <a:gd name="connsiteX166" fmla="*/ 898623 w 2351866"/>
              <a:gd name="connsiteY166" fmla="*/ 2171700 h 2253343"/>
              <a:gd name="connsiteX167" fmla="*/ 860523 w 2351866"/>
              <a:gd name="connsiteY167" fmla="*/ 2231572 h 2253343"/>
              <a:gd name="connsiteX168" fmla="*/ 806095 w 2351866"/>
              <a:gd name="connsiteY168" fmla="*/ 2253343 h 2253343"/>
              <a:gd name="connsiteX169" fmla="*/ 784323 w 2351866"/>
              <a:gd name="connsiteY169" fmla="*/ 2253343 h 2253343"/>
              <a:gd name="connsiteX170" fmla="*/ 784323 w 2351866"/>
              <a:gd name="connsiteY170" fmla="*/ 2171700 h 2253343"/>
              <a:gd name="connsiteX171" fmla="*/ 795209 w 2351866"/>
              <a:gd name="connsiteY171" fmla="*/ 2111829 h 2253343"/>
              <a:gd name="connsiteX172" fmla="*/ 795209 w 2351866"/>
              <a:gd name="connsiteY172" fmla="*/ 2057400 h 2253343"/>
              <a:gd name="connsiteX173" fmla="*/ 762552 w 2351866"/>
              <a:gd name="connsiteY173" fmla="*/ 2013857 h 2253343"/>
              <a:gd name="connsiteX174" fmla="*/ 762552 w 2351866"/>
              <a:gd name="connsiteY174" fmla="*/ 1970315 h 2253343"/>
              <a:gd name="connsiteX175" fmla="*/ 719009 w 2351866"/>
              <a:gd name="connsiteY175" fmla="*/ 1970315 h 2253343"/>
              <a:gd name="connsiteX176" fmla="*/ 702681 w 2351866"/>
              <a:gd name="connsiteY176" fmla="*/ 1970315 h 2253343"/>
              <a:gd name="connsiteX177" fmla="*/ 686352 w 2351866"/>
              <a:gd name="connsiteY177" fmla="*/ 2024743 h 2253343"/>
              <a:gd name="connsiteX178" fmla="*/ 686352 w 2351866"/>
              <a:gd name="connsiteY178" fmla="*/ 2062843 h 2253343"/>
              <a:gd name="connsiteX179" fmla="*/ 653695 w 2351866"/>
              <a:gd name="connsiteY179" fmla="*/ 2117272 h 2253343"/>
              <a:gd name="connsiteX180" fmla="*/ 653695 w 2351866"/>
              <a:gd name="connsiteY180" fmla="*/ 2133600 h 2253343"/>
              <a:gd name="connsiteX181" fmla="*/ 615595 w 2351866"/>
              <a:gd name="connsiteY181" fmla="*/ 2111829 h 2253343"/>
              <a:gd name="connsiteX182" fmla="*/ 615595 w 2351866"/>
              <a:gd name="connsiteY182" fmla="*/ 2062843 h 2253343"/>
              <a:gd name="connsiteX183" fmla="*/ 615595 w 2351866"/>
              <a:gd name="connsiteY183" fmla="*/ 2013857 h 2253343"/>
              <a:gd name="connsiteX184" fmla="*/ 615595 w 2351866"/>
              <a:gd name="connsiteY184" fmla="*/ 1975757 h 2253343"/>
              <a:gd name="connsiteX185" fmla="*/ 610152 w 2351866"/>
              <a:gd name="connsiteY185" fmla="*/ 1921329 h 2253343"/>
              <a:gd name="connsiteX186" fmla="*/ 604709 w 2351866"/>
              <a:gd name="connsiteY186" fmla="*/ 1877786 h 2253343"/>
              <a:gd name="connsiteX187" fmla="*/ 582938 w 2351866"/>
              <a:gd name="connsiteY187" fmla="*/ 1856015 h 2253343"/>
              <a:gd name="connsiteX188" fmla="*/ 528509 w 2351866"/>
              <a:gd name="connsiteY188" fmla="*/ 1856015 h 2253343"/>
              <a:gd name="connsiteX189" fmla="*/ 517623 w 2351866"/>
              <a:gd name="connsiteY189" fmla="*/ 1921329 h 2253343"/>
              <a:gd name="connsiteX190" fmla="*/ 512181 w 2351866"/>
              <a:gd name="connsiteY190" fmla="*/ 1959429 h 2253343"/>
              <a:gd name="connsiteX191" fmla="*/ 506738 w 2351866"/>
              <a:gd name="connsiteY191" fmla="*/ 2008415 h 2253343"/>
              <a:gd name="connsiteX192" fmla="*/ 479523 w 2351866"/>
              <a:gd name="connsiteY192" fmla="*/ 1981200 h 2253343"/>
              <a:gd name="connsiteX193" fmla="*/ 446866 w 2351866"/>
              <a:gd name="connsiteY193" fmla="*/ 1937657 h 2253343"/>
              <a:gd name="connsiteX194" fmla="*/ 408766 w 2351866"/>
              <a:gd name="connsiteY194" fmla="*/ 1872343 h 2253343"/>
              <a:gd name="connsiteX195" fmla="*/ 381552 w 2351866"/>
              <a:gd name="connsiteY195" fmla="*/ 1828800 h 2253343"/>
              <a:gd name="connsiteX196" fmla="*/ 376109 w 2351866"/>
              <a:gd name="connsiteY196" fmla="*/ 1801586 h 2253343"/>
              <a:gd name="connsiteX197" fmla="*/ 376109 w 2351866"/>
              <a:gd name="connsiteY197" fmla="*/ 1768929 h 2253343"/>
              <a:gd name="connsiteX198" fmla="*/ 376109 w 2351866"/>
              <a:gd name="connsiteY198" fmla="*/ 1725386 h 2253343"/>
              <a:gd name="connsiteX199" fmla="*/ 419652 w 2351866"/>
              <a:gd name="connsiteY199" fmla="*/ 1709057 h 2253343"/>
              <a:gd name="connsiteX200" fmla="*/ 446866 w 2351866"/>
              <a:gd name="connsiteY200" fmla="*/ 1681843 h 2253343"/>
              <a:gd name="connsiteX201" fmla="*/ 446866 w 2351866"/>
              <a:gd name="connsiteY201" fmla="*/ 1627415 h 2253343"/>
              <a:gd name="connsiteX202" fmla="*/ 403323 w 2351866"/>
              <a:gd name="connsiteY202" fmla="*/ 1562100 h 2253343"/>
              <a:gd name="connsiteX203" fmla="*/ 359781 w 2351866"/>
              <a:gd name="connsiteY203" fmla="*/ 1534886 h 2253343"/>
              <a:gd name="connsiteX204" fmla="*/ 359781 w 2351866"/>
              <a:gd name="connsiteY204" fmla="*/ 1496786 h 2253343"/>
              <a:gd name="connsiteX205" fmla="*/ 332566 w 2351866"/>
              <a:gd name="connsiteY205" fmla="*/ 1458686 h 2253343"/>
              <a:gd name="connsiteX206" fmla="*/ 310795 w 2351866"/>
              <a:gd name="connsiteY206" fmla="*/ 1447800 h 2253343"/>
              <a:gd name="connsiteX207" fmla="*/ 321681 w 2351866"/>
              <a:gd name="connsiteY207" fmla="*/ 1409700 h 2253343"/>
              <a:gd name="connsiteX208" fmla="*/ 359781 w 2351866"/>
              <a:gd name="connsiteY208" fmla="*/ 1398815 h 2253343"/>
              <a:gd name="connsiteX209" fmla="*/ 392438 w 2351866"/>
              <a:gd name="connsiteY209" fmla="*/ 1344386 h 2253343"/>
              <a:gd name="connsiteX210" fmla="*/ 392438 w 2351866"/>
              <a:gd name="connsiteY210" fmla="*/ 1322615 h 2253343"/>
              <a:gd name="connsiteX211" fmla="*/ 435981 w 2351866"/>
              <a:gd name="connsiteY211" fmla="*/ 1322615 h 2253343"/>
              <a:gd name="connsiteX212" fmla="*/ 457752 w 2351866"/>
              <a:gd name="connsiteY212" fmla="*/ 1322615 h 2253343"/>
              <a:gd name="connsiteX213" fmla="*/ 479523 w 2351866"/>
              <a:gd name="connsiteY213" fmla="*/ 1322615 h 2253343"/>
              <a:gd name="connsiteX214" fmla="*/ 512181 w 2351866"/>
              <a:gd name="connsiteY214" fmla="*/ 1317172 h 2253343"/>
              <a:gd name="connsiteX215" fmla="*/ 539395 w 2351866"/>
              <a:gd name="connsiteY215" fmla="*/ 1295400 h 2253343"/>
              <a:gd name="connsiteX216" fmla="*/ 593823 w 2351866"/>
              <a:gd name="connsiteY216" fmla="*/ 1295400 h 2253343"/>
              <a:gd name="connsiteX217" fmla="*/ 719009 w 2351866"/>
              <a:gd name="connsiteY217" fmla="*/ 1355272 h 2253343"/>
              <a:gd name="connsiteX218" fmla="*/ 833309 w 2351866"/>
              <a:gd name="connsiteY218" fmla="*/ 1415143 h 2253343"/>
              <a:gd name="connsiteX219" fmla="*/ 844195 w 2351866"/>
              <a:gd name="connsiteY219" fmla="*/ 1453243 h 2253343"/>
              <a:gd name="connsiteX220" fmla="*/ 898623 w 2351866"/>
              <a:gd name="connsiteY220" fmla="*/ 1436915 h 2253343"/>
              <a:gd name="connsiteX221" fmla="*/ 936723 w 2351866"/>
              <a:gd name="connsiteY221" fmla="*/ 1409700 h 2253343"/>
              <a:gd name="connsiteX222" fmla="*/ 947609 w 2351866"/>
              <a:gd name="connsiteY222" fmla="*/ 1393372 h 2253343"/>
              <a:gd name="connsiteX223" fmla="*/ 871409 w 2351866"/>
              <a:gd name="connsiteY223" fmla="*/ 1366157 h 2253343"/>
              <a:gd name="connsiteX224" fmla="*/ 838752 w 2351866"/>
              <a:gd name="connsiteY224" fmla="*/ 1344386 h 2253343"/>
              <a:gd name="connsiteX225" fmla="*/ 838752 w 2351866"/>
              <a:gd name="connsiteY225" fmla="*/ 1295400 h 2253343"/>
              <a:gd name="connsiteX226" fmla="*/ 795209 w 2351866"/>
              <a:gd name="connsiteY226" fmla="*/ 1311729 h 2253343"/>
              <a:gd name="connsiteX227" fmla="*/ 778881 w 2351866"/>
              <a:gd name="connsiteY227" fmla="*/ 1295400 h 2253343"/>
              <a:gd name="connsiteX228" fmla="*/ 724452 w 2351866"/>
              <a:gd name="connsiteY228" fmla="*/ 1300843 h 2253343"/>
              <a:gd name="connsiteX229" fmla="*/ 697238 w 2351866"/>
              <a:gd name="connsiteY229" fmla="*/ 1317172 h 2253343"/>
              <a:gd name="connsiteX230" fmla="*/ 648252 w 2351866"/>
              <a:gd name="connsiteY230" fmla="*/ 1311729 h 2253343"/>
              <a:gd name="connsiteX231" fmla="*/ 615595 w 2351866"/>
              <a:gd name="connsiteY231" fmla="*/ 1279072 h 2253343"/>
              <a:gd name="connsiteX232" fmla="*/ 577495 w 2351866"/>
              <a:gd name="connsiteY232" fmla="*/ 1279072 h 2253343"/>
              <a:gd name="connsiteX233" fmla="*/ 539395 w 2351866"/>
              <a:gd name="connsiteY233" fmla="*/ 1268186 h 2253343"/>
              <a:gd name="connsiteX234" fmla="*/ 506738 w 2351866"/>
              <a:gd name="connsiteY234" fmla="*/ 1284515 h 2253343"/>
              <a:gd name="connsiteX235" fmla="*/ 495852 w 2351866"/>
              <a:gd name="connsiteY235" fmla="*/ 1300843 h 2253343"/>
              <a:gd name="connsiteX236" fmla="*/ 452309 w 2351866"/>
              <a:gd name="connsiteY236" fmla="*/ 1300843 h 2253343"/>
              <a:gd name="connsiteX237" fmla="*/ 441423 w 2351866"/>
              <a:gd name="connsiteY237" fmla="*/ 1273629 h 2253343"/>
              <a:gd name="connsiteX238" fmla="*/ 403323 w 2351866"/>
              <a:gd name="connsiteY238" fmla="*/ 1273629 h 2253343"/>
              <a:gd name="connsiteX239" fmla="*/ 370666 w 2351866"/>
              <a:gd name="connsiteY239" fmla="*/ 1273629 h 2253343"/>
              <a:gd name="connsiteX240" fmla="*/ 343452 w 2351866"/>
              <a:gd name="connsiteY240" fmla="*/ 1284515 h 2253343"/>
              <a:gd name="connsiteX241" fmla="*/ 332566 w 2351866"/>
              <a:gd name="connsiteY241" fmla="*/ 1268186 h 2253343"/>
              <a:gd name="connsiteX242" fmla="*/ 332566 w 2351866"/>
              <a:gd name="connsiteY242" fmla="*/ 1230086 h 2253343"/>
              <a:gd name="connsiteX243" fmla="*/ 316238 w 2351866"/>
              <a:gd name="connsiteY243" fmla="*/ 1208315 h 2253343"/>
              <a:gd name="connsiteX244" fmla="*/ 316238 w 2351866"/>
              <a:gd name="connsiteY244" fmla="*/ 1186543 h 2253343"/>
              <a:gd name="connsiteX245" fmla="*/ 316238 w 2351866"/>
              <a:gd name="connsiteY245" fmla="*/ 1143000 h 2253343"/>
              <a:gd name="connsiteX246" fmla="*/ 289023 w 2351866"/>
              <a:gd name="connsiteY246" fmla="*/ 1132115 h 2253343"/>
              <a:gd name="connsiteX247" fmla="*/ 261809 w 2351866"/>
              <a:gd name="connsiteY247" fmla="*/ 1132115 h 2253343"/>
              <a:gd name="connsiteX248" fmla="*/ 223709 w 2351866"/>
              <a:gd name="connsiteY248" fmla="*/ 1175657 h 2253343"/>
              <a:gd name="connsiteX249" fmla="*/ 201938 w 2351866"/>
              <a:gd name="connsiteY249" fmla="*/ 1175657 h 2253343"/>
              <a:gd name="connsiteX250" fmla="*/ 201938 w 2351866"/>
              <a:gd name="connsiteY250" fmla="*/ 1126672 h 2253343"/>
              <a:gd name="connsiteX251" fmla="*/ 201938 w 2351866"/>
              <a:gd name="connsiteY251" fmla="*/ 1050472 h 2253343"/>
              <a:gd name="connsiteX252" fmla="*/ 207381 w 2351866"/>
              <a:gd name="connsiteY252" fmla="*/ 1012372 h 2253343"/>
              <a:gd name="connsiteX253" fmla="*/ 240038 w 2351866"/>
              <a:gd name="connsiteY253" fmla="*/ 974272 h 2253343"/>
              <a:gd name="connsiteX254" fmla="*/ 256366 w 2351866"/>
              <a:gd name="connsiteY254" fmla="*/ 936172 h 2253343"/>
              <a:gd name="connsiteX255" fmla="*/ 218266 w 2351866"/>
              <a:gd name="connsiteY255" fmla="*/ 876300 h 2253343"/>
              <a:gd name="connsiteX256" fmla="*/ 174723 w 2351866"/>
              <a:gd name="connsiteY256" fmla="*/ 827315 h 2253343"/>
              <a:gd name="connsiteX257" fmla="*/ 147509 w 2351866"/>
              <a:gd name="connsiteY257" fmla="*/ 800100 h 2253343"/>
              <a:gd name="connsiteX258" fmla="*/ 162550 w 2351866"/>
              <a:gd name="connsiteY258" fmla="*/ 727949 h 2253343"/>
              <a:gd name="connsiteX259" fmla="*/ 149482 w 2351866"/>
              <a:gd name="connsiteY259" fmla="*/ 686011 h 2253343"/>
              <a:gd name="connsiteX260" fmla="*/ 118743 w 2351866"/>
              <a:gd name="connsiteY260" fmla="*/ 656483 h 2253343"/>
              <a:gd name="connsiteX261" fmla="*/ 99470 w 2351866"/>
              <a:gd name="connsiteY261" fmla="*/ 619986 h 2253343"/>
              <a:gd name="connsiteX262" fmla="*/ 68549 w 2351866"/>
              <a:gd name="connsiteY262" fmla="*/ 668052 h 2253343"/>
              <a:gd name="connsiteX263" fmla="*/ 70915 w 2351866"/>
              <a:gd name="connsiteY263" fmla="*/ 725978 h 2253343"/>
              <a:gd name="connsiteX264" fmla="*/ 111907 w 2351866"/>
              <a:gd name="connsiteY264" fmla="*/ 749879 h 2253343"/>
              <a:gd name="connsiteX265" fmla="*/ 108962 w 2351866"/>
              <a:gd name="connsiteY265" fmla="*/ 791108 h 2253343"/>
              <a:gd name="connsiteX266" fmla="*/ 48592 w 2351866"/>
              <a:gd name="connsiteY266" fmla="*/ 751351 h 2253343"/>
              <a:gd name="connsiteX267" fmla="*/ 36812 w 2351866"/>
              <a:gd name="connsiteY267" fmla="*/ 716012 h 2253343"/>
              <a:gd name="connsiteX268" fmla="*/ 44173 w 2351866"/>
              <a:gd name="connsiteY268" fmla="*/ 690981 h 2253343"/>
              <a:gd name="connsiteX269" fmla="*/ 0 w 2351866"/>
              <a:gd name="connsiteY269" fmla="*/ 632082 h 2253343"/>
              <a:gd name="connsiteX270" fmla="*/ 0 w 2351866"/>
              <a:gd name="connsiteY270" fmla="*/ 595271 h 2253343"/>
              <a:gd name="connsiteX271" fmla="*/ 60371 w 2351866"/>
              <a:gd name="connsiteY271" fmla="*/ 602633 h 2253343"/>
              <a:gd name="connsiteX272" fmla="*/ 60423 w 2351866"/>
              <a:gd name="connsiteY272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55131 w 2351866"/>
              <a:gd name="connsiteY77" fmla="*/ 657225 h 2253343"/>
              <a:gd name="connsiteX78" fmla="*/ 1189816 w 2351866"/>
              <a:gd name="connsiteY78" fmla="*/ 646340 h 2253343"/>
              <a:gd name="connsiteX79" fmla="*/ 1154438 w 2351866"/>
              <a:gd name="connsiteY79" fmla="*/ 647700 h 2253343"/>
              <a:gd name="connsiteX80" fmla="*/ 1138109 w 2351866"/>
              <a:gd name="connsiteY80" fmla="*/ 620486 h 2253343"/>
              <a:gd name="connsiteX81" fmla="*/ 1132666 w 2351866"/>
              <a:gd name="connsiteY81" fmla="*/ 555172 h 2253343"/>
              <a:gd name="connsiteX82" fmla="*/ 1127223 w 2351866"/>
              <a:gd name="connsiteY82" fmla="*/ 527957 h 2253343"/>
              <a:gd name="connsiteX83" fmla="*/ 1018366 w 2351866"/>
              <a:gd name="connsiteY83" fmla="*/ 468086 h 2253343"/>
              <a:gd name="connsiteX84" fmla="*/ 1007481 w 2351866"/>
              <a:gd name="connsiteY84" fmla="*/ 446315 h 2253343"/>
              <a:gd name="connsiteX85" fmla="*/ 942166 w 2351866"/>
              <a:gd name="connsiteY85" fmla="*/ 511629 h 2253343"/>
              <a:gd name="connsiteX86" fmla="*/ 931281 w 2351866"/>
              <a:gd name="connsiteY86" fmla="*/ 560615 h 2253343"/>
              <a:gd name="connsiteX87" fmla="*/ 931281 w 2351866"/>
              <a:gd name="connsiteY87" fmla="*/ 615043 h 2253343"/>
              <a:gd name="connsiteX88" fmla="*/ 974823 w 2351866"/>
              <a:gd name="connsiteY88" fmla="*/ 647700 h 2253343"/>
              <a:gd name="connsiteX89" fmla="*/ 980266 w 2351866"/>
              <a:gd name="connsiteY89" fmla="*/ 718457 h 2253343"/>
              <a:gd name="connsiteX90" fmla="*/ 1018366 w 2351866"/>
              <a:gd name="connsiteY90" fmla="*/ 778329 h 2253343"/>
              <a:gd name="connsiteX91" fmla="*/ 1034695 w 2351866"/>
              <a:gd name="connsiteY91" fmla="*/ 794657 h 2253343"/>
              <a:gd name="connsiteX92" fmla="*/ 1045581 w 2351866"/>
              <a:gd name="connsiteY92" fmla="*/ 832757 h 2253343"/>
              <a:gd name="connsiteX93" fmla="*/ 1072795 w 2351866"/>
              <a:gd name="connsiteY93" fmla="*/ 887186 h 2253343"/>
              <a:gd name="connsiteX94" fmla="*/ 1078238 w 2351866"/>
              <a:gd name="connsiteY94" fmla="*/ 930729 h 2253343"/>
              <a:gd name="connsiteX95" fmla="*/ 1100010 w 2351866"/>
              <a:gd name="connsiteY95" fmla="*/ 945696 h 2253343"/>
              <a:gd name="connsiteX96" fmla="*/ 1154438 w 2351866"/>
              <a:gd name="connsiteY96" fmla="*/ 952500 h 2253343"/>
              <a:gd name="connsiteX97" fmla="*/ 1148995 w 2351866"/>
              <a:gd name="connsiteY97" fmla="*/ 974272 h 2253343"/>
              <a:gd name="connsiteX98" fmla="*/ 1119059 w 2351866"/>
              <a:gd name="connsiteY98" fmla="*/ 979714 h 2253343"/>
              <a:gd name="connsiteX99" fmla="*/ 1074155 w 2351866"/>
              <a:gd name="connsiteY99" fmla="*/ 978354 h 2253343"/>
              <a:gd name="connsiteX100" fmla="*/ 1029252 w 2351866"/>
              <a:gd name="connsiteY100" fmla="*/ 983798 h 2253343"/>
              <a:gd name="connsiteX101" fmla="*/ 1051024 w 2351866"/>
              <a:gd name="connsiteY101" fmla="*/ 942975 h 2253343"/>
              <a:gd name="connsiteX102" fmla="*/ 995234 w 2351866"/>
              <a:gd name="connsiteY102" fmla="*/ 903515 h 2253343"/>
              <a:gd name="connsiteX103" fmla="*/ 943527 w 2351866"/>
              <a:gd name="connsiteY103" fmla="*/ 918482 h 2253343"/>
              <a:gd name="connsiteX104" fmla="*/ 988430 w 2351866"/>
              <a:gd name="connsiteY104" fmla="*/ 976993 h 2253343"/>
              <a:gd name="connsiteX105" fmla="*/ 1014283 w 2351866"/>
              <a:gd name="connsiteY105" fmla="*/ 1039587 h 2253343"/>
              <a:gd name="connsiteX106" fmla="*/ 1085041 w 2351866"/>
              <a:gd name="connsiteY106" fmla="*/ 1034144 h 2253343"/>
              <a:gd name="connsiteX107" fmla="*/ 1114978 w 2351866"/>
              <a:gd name="connsiteY107" fmla="*/ 1049111 h 2253343"/>
              <a:gd name="connsiteX108" fmla="*/ 1148995 w 2351866"/>
              <a:gd name="connsiteY108" fmla="*/ 1099457 h 2253343"/>
              <a:gd name="connsiteX109" fmla="*/ 1197981 w 2351866"/>
              <a:gd name="connsiteY109" fmla="*/ 1149805 h 2253343"/>
              <a:gd name="connsiteX110" fmla="*/ 1270098 w 2351866"/>
              <a:gd name="connsiteY110" fmla="*/ 1187903 h 2253343"/>
              <a:gd name="connsiteX111" fmla="*/ 1350381 w 2351866"/>
              <a:gd name="connsiteY111" fmla="*/ 1213757 h 2253343"/>
              <a:gd name="connsiteX112" fmla="*/ 1350381 w 2351866"/>
              <a:gd name="connsiteY112" fmla="*/ 1262743 h 2253343"/>
              <a:gd name="connsiteX113" fmla="*/ 1350381 w 2351866"/>
              <a:gd name="connsiteY113" fmla="*/ 1328057 h 2253343"/>
              <a:gd name="connsiteX114" fmla="*/ 1350381 w 2351866"/>
              <a:gd name="connsiteY114" fmla="*/ 1366157 h 2253343"/>
              <a:gd name="connsiteX115" fmla="*/ 1350381 w 2351866"/>
              <a:gd name="connsiteY115" fmla="*/ 1404257 h 2253343"/>
              <a:gd name="connsiteX116" fmla="*/ 1388481 w 2351866"/>
              <a:gd name="connsiteY116" fmla="*/ 1426029 h 2253343"/>
              <a:gd name="connsiteX117" fmla="*/ 1421138 w 2351866"/>
              <a:gd name="connsiteY117" fmla="*/ 1458686 h 2253343"/>
              <a:gd name="connsiteX118" fmla="*/ 1421138 w 2351866"/>
              <a:gd name="connsiteY118" fmla="*/ 1507672 h 2253343"/>
              <a:gd name="connsiteX119" fmla="*/ 1377595 w 2351866"/>
              <a:gd name="connsiteY119" fmla="*/ 1496786 h 2253343"/>
              <a:gd name="connsiteX120" fmla="*/ 1350381 w 2351866"/>
              <a:gd name="connsiteY120" fmla="*/ 1453243 h 2253343"/>
              <a:gd name="connsiteX121" fmla="*/ 1323166 w 2351866"/>
              <a:gd name="connsiteY121" fmla="*/ 1431472 h 2253343"/>
              <a:gd name="connsiteX122" fmla="*/ 1317723 w 2351866"/>
              <a:gd name="connsiteY122" fmla="*/ 1393372 h 2253343"/>
              <a:gd name="connsiteX123" fmla="*/ 1290509 w 2351866"/>
              <a:gd name="connsiteY123" fmla="*/ 1393372 h 2253343"/>
              <a:gd name="connsiteX124" fmla="*/ 1288406 w 2351866"/>
              <a:gd name="connsiteY124" fmla="*/ 1350644 h 2253343"/>
              <a:gd name="connsiteX125" fmla="*/ 1269263 w 2351866"/>
              <a:gd name="connsiteY125" fmla="*/ 1330030 h 2253343"/>
              <a:gd name="connsiteX126" fmla="*/ 1220672 w 2351866"/>
              <a:gd name="connsiteY126" fmla="*/ 1310887 h 2253343"/>
              <a:gd name="connsiteX127" fmla="*/ 1154411 w 2351866"/>
              <a:gd name="connsiteY127" fmla="*/ 1315304 h 2253343"/>
              <a:gd name="connsiteX128" fmla="*/ 1268738 w 2351866"/>
              <a:gd name="connsiteY128" fmla="*/ 1436915 h 2253343"/>
              <a:gd name="connsiteX129" fmla="*/ 1268738 w 2351866"/>
              <a:gd name="connsiteY129" fmla="*/ 1513115 h 2253343"/>
              <a:gd name="connsiteX130" fmla="*/ 1268738 w 2351866"/>
              <a:gd name="connsiteY130" fmla="*/ 1572986 h 2253343"/>
              <a:gd name="connsiteX131" fmla="*/ 1257852 w 2351866"/>
              <a:gd name="connsiteY131" fmla="*/ 1649186 h 2253343"/>
              <a:gd name="connsiteX132" fmla="*/ 1236081 w 2351866"/>
              <a:gd name="connsiteY132" fmla="*/ 1665515 h 2253343"/>
              <a:gd name="connsiteX133" fmla="*/ 1197981 w 2351866"/>
              <a:gd name="connsiteY133" fmla="*/ 1621972 h 2253343"/>
              <a:gd name="connsiteX134" fmla="*/ 1170766 w 2351866"/>
              <a:gd name="connsiteY134" fmla="*/ 1589315 h 2253343"/>
              <a:gd name="connsiteX135" fmla="*/ 1148995 w 2351866"/>
              <a:gd name="connsiteY135" fmla="*/ 1562100 h 2253343"/>
              <a:gd name="connsiteX136" fmla="*/ 1132666 w 2351866"/>
              <a:gd name="connsiteY136" fmla="*/ 1518557 h 2253343"/>
              <a:gd name="connsiteX137" fmla="*/ 1121781 w 2351866"/>
              <a:gd name="connsiteY137" fmla="*/ 1485900 h 2253343"/>
              <a:gd name="connsiteX138" fmla="*/ 1083681 w 2351866"/>
              <a:gd name="connsiteY138" fmla="*/ 1485900 h 2253343"/>
              <a:gd name="connsiteX139" fmla="*/ 1051023 w 2351866"/>
              <a:gd name="connsiteY139" fmla="*/ 1513115 h 2253343"/>
              <a:gd name="connsiteX140" fmla="*/ 1023809 w 2351866"/>
              <a:gd name="connsiteY140" fmla="*/ 1475015 h 2253343"/>
              <a:gd name="connsiteX141" fmla="*/ 1002038 w 2351866"/>
              <a:gd name="connsiteY141" fmla="*/ 1480457 h 2253343"/>
              <a:gd name="connsiteX142" fmla="*/ 974823 w 2351866"/>
              <a:gd name="connsiteY142" fmla="*/ 1534886 h 2253343"/>
              <a:gd name="connsiteX143" fmla="*/ 974823 w 2351866"/>
              <a:gd name="connsiteY143" fmla="*/ 1572986 h 2253343"/>
              <a:gd name="connsiteX144" fmla="*/ 980266 w 2351866"/>
              <a:gd name="connsiteY144" fmla="*/ 1621972 h 2253343"/>
              <a:gd name="connsiteX145" fmla="*/ 1018366 w 2351866"/>
              <a:gd name="connsiteY145" fmla="*/ 1627415 h 2253343"/>
              <a:gd name="connsiteX146" fmla="*/ 1045581 w 2351866"/>
              <a:gd name="connsiteY146" fmla="*/ 1638300 h 2253343"/>
              <a:gd name="connsiteX147" fmla="*/ 1067352 w 2351866"/>
              <a:gd name="connsiteY147" fmla="*/ 1681843 h 2253343"/>
              <a:gd name="connsiteX148" fmla="*/ 1045581 w 2351866"/>
              <a:gd name="connsiteY148" fmla="*/ 1719943 h 2253343"/>
              <a:gd name="connsiteX149" fmla="*/ 1002038 w 2351866"/>
              <a:gd name="connsiteY149" fmla="*/ 1736272 h 2253343"/>
              <a:gd name="connsiteX150" fmla="*/ 980266 w 2351866"/>
              <a:gd name="connsiteY150" fmla="*/ 1736272 h 2253343"/>
              <a:gd name="connsiteX151" fmla="*/ 953052 w 2351866"/>
              <a:gd name="connsiteY151" fmla="*/ 1758043 h 2253343"/>
              <a:gd name="connsiteX152" fmla="*/ 936723 w 2351866"/>
              <a:gd name="connsiteY152" fmla="*/ 1801586 h 2253343"/>
              <a:gd name="connsiteX153" fmla="*/ 909509 w 2351866"/>
              <a:gd name="connsiteY153" fmla="*/ 1801586 h 2253343"/>
              <a:gd name="connsiteX154" fmla="*/ 904066 w 2351866"/>
              <a:gd name="connsiteY154" fmla="*/ 1763486 h 2253343"/>
              <a:gd name="connsiteX155" fmla="*/ 904066 w 2351866"/>
              <a:gd name="connsiteY155" fmla="*/ 1730829 h 2253343"/>
              <a:gd name="connsiteX156" fmla="*/ 844195 w 2351866"/>
              <a:gd name="connsiteY156" fmla="*/ 1692729 h 2253343"/>
              <a:gd name="connsiteX157" fmla="*/ 811538 w 2351866"/>
              <a:gd name="connsiteY157" fmla="*/ 1660072 h 2253343"/>
              <a:gd name="connsiteX158" fmla="*/ 800652 w 2351866"/>
              <a:gd name="connsiteY158" fmla="*/ 1681843 h 2253343"/>
              <a:gd name="connsiteX159" fmla="*/ 806095 w 2351866"/>
              <a:gd name="connsiteY159" fmla="*/ 1741715 h 2253343"/>
              <a:gd name="connsiteX160" fmla="*/ 844195 w 2351866"/>
              <a:gd name="connsiteY160" fmla="*/ 1828800 h 2253343"/>
              <a:gd name="connsiteX161" fmla="*/ 855081 w 2351866"/>
              <a:gd name="connsiteY161" fmla="*/ 1899557 h 2253343"/>
              <a:gd name="connsiteX162" fmla="*/ 860523 w 2351866"/>
              <a:gd name="connsiteY162" fmla="*/ 1953986 h 2253343"/>
              <a:gd name="connsiteX163" fmla="*/ 865966 w 2351866"/>
              <a:gd name="connsiteY163" fmla="*/ 1997529 h 2253343"/>
              <a:gd name="connsiteX164" fmla="*/ 904066 w 2351866"/>
              <a:gd name="connsiteY164" fmla="*/ 2046515 h 2253343"/>
              <a:gd name="connsiteX165" fmla="*/ 904066 w 2351866"/>
              <a:gd name="connsiteY165" fmla="*/ 2117272 h 2253343"/>
              <a:gd name="connsiteX166" fmla="*/ 898623 w 2351866"/>
              <a:gd name="connsiteY166" fmla="*/ 2171700 h 2253343"/>
              <a:gd name="connsiteX167" fmla="*/ 860523 w 2351866"/>
              <a:gd name="connsiteY167" fmla="*/ 2231572 h 2253343"/>
              <a:gd name="connsiteX168" fmla="*/ 806095 w 2351866"/>
              <a:gd name="connsiteY168" fmla="*/ 2253343 h 2253343"/>
              <a:gd name="connsiteX169" fmla="*/ 784323 w 2351866"/>
              <a:gd name="connsiteY169" fmla="*/ 2253343 h 2253343"/>
              <a:gd name="connsiteX170" fmla="*/ 784323 w 2351866"/>
              <a:gd name="connsiteY170" fmla="*/ 2171700 h 2253343"/>
              <a:gd name="connsiteX171" fmla="*/ 795209 w 2351866"/>
              <a:gd name="connsiteY171" fmla="*/ 2111829 h 2253343"/>
              <a:gd name="connsiteX172" fmla="*/ 795209 w 2351866"/>
              <a:gd name="connsiteY172" fmla="*/ 2057400 h 2253343"/>
              <a:gd name="connsiteX173" fmla="*/ 762552 w 2351866"/>
              <a:gd name="connsiteY173" fmla="*/ 2013857 h 2253343"/>
              <a:gd name="connsiteX174" fmla="*/ 762552 w 2351866"/>
              <a:gd name="connsiteY174" fmla="*/ 1970315 h 2253343"/>
              <a:gd name="connsiteX175" fmla="*/ 719009 w 2351866"/>
              <a:gd name="connsiteY175" fmla="*/ 1970315 h 2253343"/>
              <a:gd name="connsiteX176" fmla="*/ 702681 w 2351866"/>
              <a:gd name="connsiteY176" fmla="*/ 1970315 h 2253343"/>
              <a:gd name="connsiteX177" fmla="*/ 686352 w 2351866"/>
              <a:gd name="connsiteY177" fmla="*/ 2024743 h 2253343"/>
              <a:gd name="connsiteX178" fmla="*/ 686352 w 2351866"/>
              <a:gd name="connsiteY178" fmla="*/ 2062843 h 2253343"/>
              <a:gd name="connsiteX179" fmla="*/ 653695 w 2351866"/>
              <a:gd name="connsiteY179" fmla="*/ 2117272 h 2253343"/>
              <a:gd name="connsiteX180" fmla="*/ 653695 w 2351866"/>
              <a:gd name="connsiteY180" fmla="*/ 2133600 h 2253343"/>
              <a:gd name="connsiteX181" fmla="*/ 615595 w 2351866"/>
              <a:gd name="connsiteY181" fmla="*/ 2111829 h 2253343"/>
              <a:gd name="connsiteX182" fmla="*/ 615595 w 2351866"/>
              <a:gd name="connsiteY182" fmla="*/ 2062843 h 2253343"/>
              <a:gd name="connsiteX183" fmla="*/ 615595 w 2351866"/>
              <a:gd name="connsiteY183" fmla="*/ 2013857 h 2253343"/>
              <a:gd name="connsiteX184" fmla="*/ 615595 w 2351866"/>
              <a:gd name="connsiteY184" fmla="*/ 1975757 h 2253343"/>
              <a:gd name="connsiteX185" fmla="*/ 610152 w 2351866"/>
              <a:gd name="connsiteY185" fmla="*/ 1921329 h 2253343"/>
              <a:gd name="connsiteX186" fmla="*/ 604709 w 2351866"/>
              <a:gd name="connsiteY186" fmla="*/ 1877786 h 2253343"/>
              <a:gd name="connsiteX187" fmla="*/ 582938 w 2351866"/>
              <a:gd name="connsiteY187" fmla="*/ 1856015 h 2253343"/>
              <a:gd name="connsiteX188" fmla="*/ 528509 w 2351866"/>
              <a:gd name="connsiteY188" fmla="*/ 1856015 h 2253343"/>
              <a:gd name="connsiteX189" fmla="*/ 517623 w 2351866"/>
              <a:gd name="connsiteY189" fmla="*/ 1921329 h 2253343"/>
              <a:gd name="connsiteX190" fmla="*/ 512181 w 2351866"/>
              <a:gd name="connsiteY190" fmla="*/ 1959429 h 2253343"/>
              <a:gd name="connsiteX191" fmla="*/ 506738 w 2351866"/>
              <a:gd name="connsiteY191" fmla="*/ 2008415 h 2253343"/>
              <a:gd name="connsiteX192" fmla="*/ 479523 w 2351866"/>
              <a:gd name="connsiteY192" fmla="*/ 1981200 h 2253343"/>
              <a:gd name="connsiteX193" fmla="*/ 446866 w 2351866"/>
              <a:gd name="connsiteY193" fmla="*/ 1937657 h 2253343"/>
              <a:gd name="connsiteX194" fmla="*/ 408766 w 2351866"/>
              <a:gd name="connsiteY194" fmla="*/ 1872343 h 2253343"/>
              <a:gd name="connsiteX195" fmla="*/ 381552 w 2351866"/>
              <a:gd name="connsiteY195" fmla="*/ 1828800 h 2253343"/>
              <a:gd name="connsiteX196" fmla="*/ 376109 w 2351866"/>
              <a:gd name="connsiteY196" fmla="*/ 1801586 h 2253343"/>
              <a:gd name="connsiteX197" fmla="*/ 376109 w 2351866"/>
              <a:gd name="connsiteY197" fmla="*/ 1768929 h 2253343"/>
              <a:gd name="connsiteX198" fmla="*/ 376109 w 2351866"/>
              <a:gd name="connsiteY198" fmla="*/ 1725386 h 2253343"/>
              <a:gd name="connsiteX199" fmla="*/ 419652 w 2351866"/>
              <a:gd name="connsiteY199" fmla="*/ 1709057 h 2253343"/>
              <a:gd name="connsiteX200" fmla="*/ 446866 w 2351866"/>
              <a:gd name="connsiteY200" fmla="*/ 1681843 h 2253343"/>
              <a:gd name="connsiteX201" fmla="*/ 446866 w 2351866"/>
              <a:gd name="connsiteY201" fmla="*/ 1627415 h 2253343"/>
              <a:gd name="connsiteX202" fmla="*/ 403323 w 2351866"/>
              <a:gd name="connsiteY202" fmla="*/ 1562100 h 2253343"/>
              <a:gd name="connsiteX203" fmla="*/ 359781 w 2351866"/>
              <a:gd name="connsiteY203" fmla="*/ 1534886 h 2253343"/>
              <a:gd name="connsiteX204" fmla="*/ 359781 w 2351866"/>
              <a:gd name="connsiteY204" fmla="*/ 1496786 h 2253343"/>
              <a:gd name="connsiteX205" fmla="*/ 332566 w 2351866"/>
              <a:gd name="connsiteY205" fmla="*/ 1458686 h 2253343"/>
              <a:gd name="connsiteX206" fmla="*/ 310795 w 2351866"/>
              <a:gd name="connsiteY206" fmla="*/ 1447800 h 2253343"/>
              <a:gd name="connsiteX207" fmla="*/ 321681 w 2351866"/>
              <a:gd name="connsiteY207" fmla="*/ 1409700 h 2253343"/>
              <a:gd name="connsiteX208" fmla="*/ 359781 w 2351866"/>
              <a:gd name="connsiteY208" fmla="*/ 1398815 h 2253343"/>
              <a:gd name="connsiteX209" fmla="*/ 392438 w 2351866"/>
              <a:gd name="connsiteY209" fmla="*/ 1344386 h 2253343"/>
              <a:gd name="connsiteX210" fmla="*/ 392438 w 2351866"/>
              <a:gd name="connsiteY210" fmla="*/ 1322615 h 2253343"/>
              <a:gd name="connsiteX211" fmla="*/ 435981 w 2351866"/>
              <a:gd name="connsiteY211" fmla="*/ 1322615 h 2253343"/>
              <a:gd name="connsiteX212" fmla="*/ 457752 w 2351866"/>
              <a:gd name="connsiteY212" fmla="*/ 1322615 h 2253343"/>
              <a:gd name="connsiteX213" fmla="*/ 479523 w 2351866"/>
              <a:gd name="connsiteY213" fmla="*/ 1322615 h 2253343"/>
              <a:gd name="connsiteX214" fmla="*/ 512181 w 2351866"/>
              <a:gd name="connsiteY214" fmla="*/ 1317172 h 2253343"/>
              <a:gd name="connsiteX215" fmla="*/ 539395 w 2351866"/>
              <a:gd name="connsiteY215" fmla="*/ 1295400 h 2253343"/>
              <a:gd name="connsiteX216" fmla="*/ 593823 w 2351866"/>
              <a:gd name="connsiteY216" fmla="*/ 1295400 h 2253343"/>
              <a:gd name="connsiteX217" fmla="*/ 719009 w 2351866"/>
              <a:gd name="connsiteY217" fmla="*/ 1355272 h 2253343"/>
              <a:gd name="connsiteX218" fmla="*/ 833309 w 2351866"/>
              <a:gd name="connsiteY218" fmla="*/ 1415143 h 2253343"/>
              <a:gd name="connsiteX219" fmla="*/ 844195 w 2351866"/>
              <a:gd name="connsiteY219" fmla="*/ 1453243 h 2253343"/>
              <a:gd name="connsiteX220" fmla="*/ 898623 w 2351866"/>
              <a:gd name="connsiteY220" fmla="*/ 1436915 h 2253343"/>
              <a:gd name="connsiteX221" fmla="*/ 936723 w 2351866"/>
              <a:gd name="connsiteY221" fmla="*/ 1409700 h 2253343"/>
              <a:gd name="connsiteX222" fmla="*/ 947609 w 2351866"/>
              <a:gd name="connsiteY222" fmla="*/ 1393372 h 2253343"/>
              <a:gd name="connsiteX223" fmla="*/ 871409 w 2351866"/>
              <a:gd name="connsiteY223" fmla="*/ 1366157 h 2253343"/>
              <a:gd name="connsiteX224" fmla="*/ 838752 w 2351866"/>
              <a:gd name="connsiteY224" fmla="*/ 1344386 h 2253343"/>
              <a:gd name="connsiteX225" fmla="*/ 838752 w 2351866"/>
              <a:gd name="connsiteY225" fmla="*/ 1295400 h 2253343"/>
              <a:gd name="connsiteX226" fmla="*/ 795209 w 2351866"/>
              <a:gd name="connsiteY226" fmla="*/ 1311729 h 2253343"/>
              <a:gd name="connsiteX227" fmla="*/ 778881 w 2351866"/>
              <a:gd name="connsiteY227" fmla="*/ 1295400 h 2253343"/>
              <a:gd name="connsiteX228" fmla="*/ 724452 w 2351866"/>
              <a:gd name="connsiteY228" fmla="*/ 1300843 h 2253343"/>
              <a:gd name="connsiteX229" fmla="*/ 697238 w 2351866"/>
              <a:gd name="connsiteY229" fmla="*/ 1317172 h 2253343"/>
              <a:gd name="connsiteX230" fmla="*/ 648252 w 2351866"/>
              <a:gd name="connsiteY230" fmla="*/ 1311729 h 2253343"/>
              <a:gd name="connsiteX231" fmla="*/ 615595 w 2351866"/>
              <a:gd name="connsiteY231" fmla="*/ 1279072 h 2253343"/>
              <a:gd name="connsiteX232" fmla="*/ 577495 w 2351866"/>
              <a:gd name="connsiteY232" fmla="*/ 1279072 h 2253343"/>
              <a:gd name="connsiteX233" fmla="*/ 539395 w 2351866"/>
              <a:gd name="connsiteY233" fmla="*/ 1268186 h 2253343"/>
              <a:gd name="connsiteX234" fmla="*/ 506738 w 2351866"/>
              <a:gd name="connsiteY234" fmla="*/ 1284515 h 2253343"/>
              <a:gd name="connsiteX235" fmla="*/ 495852 w 2351866"/>
              <a:gd name="connsiteY235" fmla="*/ 1300843 h 2253343"/>
              <a:gd name="connsiteX236" fmla="*/ 452309 w 2351866"/>
              <a:gd name="connsiteY236" fmla="*/ 1300843 h 2253343"/>
              <a:gd name="connsiteX237" fmla="*/ 441423 w 2351866"/>
              <a:gd name="connsiteY237" fmla="*/ 1273629 h 2253343"/>
              <a:gd name="connsiteX238" fmla="*/ 403323 w 2351866"/>
              <a:gd name="connsiteY238" fmla="*/ 1273629 h 2253343"/>
              <a:gd name="connsiteX239" fmla="*/ 370666 w 2351866"/>
              <a:gd name="connsiteY239" fmla="*/ 1273629 h 2253343"/>
              <a:gd name="connsiteX240" fmla="*/ 343452 w 2351866"/>
              <a:gd name="connsiteY240" fmla="*/ 1284515 h 2253343"/>
              <a:gd name="connsiteX241" fmla="*/ 332566 w 2351866"/>
              <a:gd name="connsiteY241" fmla="*/ 1268186 h 2253343"/>
              <a:gd name="connsiteX242" fmla="*/ 332566 w 2351866"/>
              <a:gd name="connsiteY242" fmla="*/ 1230086 h 2253343"/>
              <a:gd name="connsiteX243" fmla="*/ 316238 w 2351866"/>
              <a:gd name="connsiteY243" fmla="*/ 1208315 h 2253343"/>
              <a:gd name="connsiteX244" fmla="*/ 316238 w 2351866"/>
              <a:gd name="connsiteY244" fmla="*/ 1186543 h 2253343"/>
              <a:gd name="connsiteX245" fmla="*/ 316238 w 2351866"/>
              <a:gd name="connsiteY245" fmla="*/ 1143000 h 2253343"/>
              <a:gd name="connsiteX246" fmla="*/ 289023 w 2351866"/>
              <a:gd name="connsiteY246" fmla="*/ 1132115 h 2253343"/>
              <a:gd name="connsiteX247" fmla="*/ 261809 w 2351866"/>
              <a:gd name="connsiteY247" fmla="*/ 1132115 h 2253343"/>
              <a:gd name="connsiteX248" fmla="*/ 223709 w 2351866"/>
              <a:gd name="connsiteY248" fmla="*/ 1175657 h 2253343"/>
              <a:gd name="connsiteX249" fmla="*/ 201938 w 2351866"/>
              <a:gd name="connsiteY249" fmla="*/ 1175657 h 2253343"/>
              <a:gd name="connsiteX250" fmla="*/ 201938 w 2351866"/>
              <a:gd name="connsiteY250" fmla="*/ 1126672 h 2253343"/>
              <a:gd name="connsiteX251" fmla="*/ 201938 w 2351866"/>
              <a:gd name="connsiteY251" fmla="*/ 1050472 h 2253343"/>
              <a:gd name="connsiteX252" fmla="*/ 207381 w 2351866"/>
              <a:gd name="connsiteY252" fmla="*/ 1012372 h 2253343"/>
              <a:gd name="connsiteX253" fmla="*/ 240038 w 2351866"/>
              <a:gd name="connsiteY253" fmla="*/ 974272 h 2253343"/>
              <a:gd name="connsiteX254" fmla="*/ 256366 w 2351866"/>
              <a:gd name="connsiteY254" fmla="*/ 936172 h 2253343"/>
              <a:gd name="connsiteX255" fmla="*/ 218266 w 2351866"/>
              <a:gd name="connsiteY255" fmla="*/ 876300 h 2253343"/>
              <a:gd name="connsiteX256" fmla="*/ 174723 w 2351866"/>
              <a:gd name="connsiteY256" fmla="*/ 827315 h 2253343"/>
              <a:gd name="connsiteX257" fmla="*/ 147509 w 2351866"/>
              <a:gd name="connsiteY257" fmla="*/ 800100 h 2253343"/>
              <a:gd name="connsiteX258" fmla="*/ 162550 w 2351866"/>
              <a:gd name="connsiteY258" fmla="*/ 727949 h 2253343"/>
              <a:gd name="connsiteX259" fmla="*/ 149482 w 2351866"/>
              <a:gd name="connsiteY259" fmla="*/ 686011 h 2253343"/>
              <a:gd name="connsiteX260" fmla="*/ 118743 w 2351866"/>
              <a:gd name="connsiteY260" fmla="*/ 656483 h 2253343"/>
              <a:gd name="connsiteX261" fmla="*/ 99470 w 2351866"/>
              <a:gd name="connsiteY261" fmla="*/ 619986 h 2253343"/>
              <a:gd name="connsiteX262" fmla="*/ 68549 w 2351866"/>
              <a:gd name="connsiteY262" fmla="*/ 668052 h 2253343"/>
              <a:gd name="connsiteX263" fmla="*/ 70915 w 2351866"/>
              <a:gd name="connsiteY263" fmla="*/ 725978 h 2253343"/>
              <a:gd name="connsiteX264" fmla="*/ 111907 w 2351866"/>
              <a:gd name="connsiteY264" fmla="*/ 749879 h 2253343"/>
              <a:gd name="connsiteX265" fmla="*/ 108962 w 2351866"/>
              <a:gd name="connsiteY265" fmla="*/ 791108 h 2253343"/>
              <a:gd name="connsiteX266" fmla="*/ 48592 w 2351866"/>
              <a:gd name="connsiteY266" fmla="*/ 751351 h 2253343"/>
              <a:gd name="connsiteX267" fmla="*/ 36812 w 2351866"/>
              <a:gd name="connsiteY267" fmla="*/ 716012 h 2253343"/>
              <a:gd name="connsiteX268" fmla="*/ 44173 w 2351866"/>
              <a:gd name="connsiteY268" fmla="*/ 690981 h 2253343"/>
              <a:gd name="connsiteX269" fmla="*/ 0 w 2351866"/>
              <a:gd name="connsiteY269" fmla="*/ 632082 h 2253343"/>
              <a:gd name="connsiteX270" fmla="*/ 0 w 2351866"/>
              <a:gd name="connsiteY270" fmla="*/ 595271 h 2253343"/>
              <a:gd name="connsiteX271" fmla="*/ 60371 w 2351866"/>
              <a:gd name="connsiteY271" fmla="*/ 602633 h 2253343"/>
              <a:gd name="connsiteX272" fmla="*/ 60423 w 2351866"/>
              <a:gd name="connsiteY272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55131 w 2351866"/>
              <a:gd name="connsiteY77" fmla="*/ 657225 h 2253343"/>
              <a:gd name="connsiteX78" fmla="*/ 1189816 w 2351866"/>
              <a:gd name="connsiteY78" fmla="*/ 646340 h 2253343"/>
              <a:gd name="connsiteX79" fmla="*/ 1154438 w 2351866"/>
              <a:gd name="connsiteY79" fmla="*/ 647700 h 2253343"/>
              <a:gd name="connsiteX80" fmla="*/ 1138109 w 2351866"/>
              <a:gd name="connsiteY80" fmla="*/ 620486 h 2253343"/>
              <a:gd name="connsiteX81" fmla="*/ 1132666 w 2351866"/>
              <a:gd name="connsiteY81" fmla="*/ 555172 h 2253343"/>
              <a:gd name="connsiteX82" fmla="*/ 1127223 w 2351866"/>
              <a:gd name="connsiteY82" fmla="*/ 527957 h 2253343"/>
              <a:gd name="connsiteX83" fmla="*/ 1018366 w 2351866"/>
              <a:gd name="connsiteY83" fmla="*/ 468086 h 2253343"/>
              <a:gd name="connsiteX84" fmla="*/ 1007481 w 2351866"/>
              <a:gd name="connsiteY84" fmla="*/ 446315 h 2253343"/>
              <a:gd name="connsiteX85" fmla="*/ 942166 w 2351866"/>
              <a:gd name="connsiteY85" fmla="*/ 511629 h 2253343"/>
              <a:gd name="connsiteX86" fmla="*/ 931281 w 2351866"/>
              <a:gd name="connsiteY86" fmla="*/ 560615 h 2253343"/>
              <a:gd name="connsiteX87" fmla="*/ 931281 w 2351866"/>
              <a:gd name="connsiteY87" fmla="*/ 615043 h 2253343"/>
              <a:gd name="connsiteX88" fmla="*/ 974823 w 2351866"/>
              <a:gd name="connsiteY88" fmla="*/ 647700 h 2253343"/>
              <a:gd name="connsiteX89" fmla="*/ 980266 w 2351866"/>
              <a:gd name="connsiteY89" fmla="*/ 718457 h 2253343"/>
              <a:gd name="connsiteX90" fmla="*/ 1018366 w 2351866"/>
              <a:gd name="connsiteY90" fmla="*/ 778329 h 2253343"/>
              <a:gd name="connsiteX91" fmla="*/ 1034695 w 2351866"/>
              <a:gd name="connsiteY91" fmla="*/ 794657 h 2253343"/>
              <a:gd name="connsiteX92" fmla="*/ 1045581 w 2351866"/>
              <a:gd name="connsiteY92" fmla="*/ 832757 h 2253343"/>
              <a:gd name="connsiteX93" fmla="*/ 1072795 w 2351866"/>
              <a:gd name="connsiteY93" fmla="*/ 887186 h 2253343"/>
              <a:gd name="connsiteX94" fmla="*/ 1078238 w 2351866"/>
              <a:gd name="connsiteY94" fmla="*/ 930729 h 2253343"/>
              <a:gd name="connsiteX95" fmla="*/ 1100010 w 2351866"/>
              <a:gd name="connsiteY95" fmla="*/ 945696 h 2253343"/>
              <a:gd name="connsiteX96" fmla="*/ 1154438 w 2351866"/>
              <a:gd name="connsiteY96" fmla="*/ 952500 h 2253343"/>
              <a:gd name="connsiteX97" fmla="*/ 1148995 w 2351866"/>
              <a:gd name="connsiteY97" fmla="*/ 974272 h 2253343"/>
              <a:gd name="connsiteX98" fmla="*/ 1119059 w 2351866"/>
              <a:gd name="connsiteY98" fmla="*/ 979714 h 2253343"/>
              <a:gd name="connsiteX99" fmla="*/ 1074155 w 2351866"/>
              <a:gd name="connsiteY99" fmla="*/ 978354 h 2253343"/>
              <a:gd name="connsiteX100" fmla="*/ 1029252 w 2351866"/>
              <a:gd name="connsiteY100" fmla="*/ 983798 h 2253343"/>
              <a:gd name="connsiteX101" fmla="*/ 1051024 w 2351866"/>
              <a:gd name="connsiteY101" fmla="*/ 942975 h 2253343"/>
              <a:gd name="connsiteX102" fmla="*/ 995234 w 2351866"/>
              <a:gd name="connsiteY102" fmla="*/ 903515 h 2253343"/>
              <a:gd name="connsiteX103" fmla="*/ 943527 w 2351866"/>
              <a:gd name="connsiteY103" fmla="*/ 918482 h 2253343"/>
              <a:gd name="connsiteX104" fmla="*/ 988430 w 2351866"/>
              <a:gd name="connsiteY104" fmla="*/ 976993 h 2253343"/>
              <a:gd name="connsiteX105" fmla="*/ 1014283 w 2351866"/>
              <a:gd name="connsiteY105" fmla="*/ 1039587 h 2253343"/>
              <a:gd name="connsiteX106" fmla="*/ 1085041 w 2351866"/>
              <a:gd name="connsiteY106" fmla="*/ 1034144 h 2253343"/>
              <a:gd name="connsiteX107" fmla="*/ 1114978 w 2351866"/>
              <a:gd name="connsiteY107" fmla="*/ 1049111 h 2253343"/>
              <a:gd name="connsiteX108" fmla="*/ 1148995 w 2351866"/>
              <a:gd name="connsiteY108" fmla="*/ 1099457 h 2253343"/>
              <a:gd name="connsiteX109" fmla="*/ 1197981 w 2351866"/>
              <a:gd name="connsiteY109" fmla="*/ 1149805 h 2253343"/>
              <a:gd name="connsiteX110" fmla="*/ 1270098 w 2351866"/>
              <a:gd name="connsiteY110" fmla="*/ 1187903 h 2253343"/>
              <a:gd name="connsiteX111" fmla="*/ 1350381 w 2351866"/>
              <a:gd name="connsiteY111" fmla="*/ 1213757 h 2253343"/>
              <a:gd name="connsiteX112" fmla="*/ 1350381 w 2351866"/>
              <a:gd name="connsiteY112" fmla="*/ 1262743 h 2253343"/>
              <a:gd name="connsiteX113" fmla="*/ 1350381 w 2351866"/>
              <a:gd name="connsiteY113" fmla="*/ 1328057 h 2253343"/>
              <a:gd name="connsiteX114" fmla="*/ 1350381 w 2351866"/>
              <a:gd name="connsiteY114" fmla="*/ 1366157 h 2253343"/>
              <a:gd name="connsiteX115" fmla="*/ 1350381 w 2351866"/>
              <a:gd name="connsiteY115" fmla="*/ 1404257 h 2253343"/>
              <a:gd name="connsiteX116" fmla="*/ 1388481 w 2351866"/>
              <a:gd name="connsiteY116" fmla="*/ 1426029 h 2253343"/>
              <a:gd name="connsiteX117" fmla="*/ 1421138 w 2351866"/>
              <a:gd name="connsiteY117" fmla="*/ 1458686 h 2253343"/>
              <a:gd name="connsiteX118" fmla="*/ 1421138 w 2351866"/>
              <a:gd name="connsiteY118" fmla="*/ 1507672 h 2253343"/>
              <a:gd name="connsiteX119" fmla="*/ 1377595 w 2351866"/>
              <a:gd name="connsiteY119" fmla="*/ 1496786 h 2253343"/>
              <a:gd name="connsiteX120" fmla="*/ 1350381 w 2351866"/>
              <a:gd name="connsiteY120" fmla="*/ 1453243 h 2253343"/>
              <a:gd name="connsiteX121" fmla="*/ 1323166 w 2351866"/>
              <a:gd name="connsiteY121" fmla="*/ 1431472 h 2253343"/>
              <a:gd name="connsiteX122" fmla="*/ 1317723 w 2351866"/>
              <a:gd name="connsiteY122" fmla="*/ 1393372 h 2253343"/>
              <a:gd name="connsiteX123" fmla="*/ 1290509 w 2351866"/>
              <a:gd name="connsiteY123" fmla="*/ 1393372 h 2253343"/>
              <a:gd name="connsiteX124" fmla="*/ 1288406 w 2351866"/>
              <a:gd name="connsiteY124" fmla="*/ 1350644 h 2253343"/>
              <a:gd name="connsiteX125" fmla="*/ 1269263 w 2351866"/>
              <a:gd name="connsiteY125" fmla="*/ 1330030 h 2253343"/>
              <a:gd name="connsiteX126" fmla="*/ 1220672 w 2351866"/>
              <a:gd name="connsiteY126" fmla="*/ 1310887 h 2253343"/>
              <a:gd name="connsiteX127" fmla="*/ 1154411 w 2351866"/>
              <a:gd name="connsiteY127" fmla="*/ 1315304 h 2253343"/>
              <a:gd name="connsiteX128" fmla="*/ 1268738 w 2351866"/>
              <a:gd name="connsiteY128" fmla="*/ 1436915 h 2253343"/>
              <a:gd name="connsiteX129" fmla="*/ 1268738 w 2351866"/>
              <a:gd name="connsiteY129" fmla="*/ 1513115 h 2253343"/>
              <a:gd name="connsiteX130" fmla="*/ 1268738 w 2351866"/>
              <a:gd name="connsiteY130" fmla="*/ 1572986 h 2253343"/>
              <a:gd name="connsiteX131" fmla="*/ 1257852 w 2351866"/>
              <a:gd name="connsiteY131" fmla="*/ 1649186 h 2253343"/>
              <a:gd name="connsiteX132" fmla="*/ 1236081 w 2351866"/>
              <a:gd name="connsiteY132" fmla="*/ 1665515 h 2253343"/>
              <a:gd name="connsiteX133" fmla="*/ 1197981 w 2351866"/>
              <a:gd name="connsiteY133" fmla="*/ 1621972 h 2253343"/>
              <a:gd name="connsiteX134" fmla="*/ 1170766 w 2351866"/>
              <a:gd name="connsiteY134" fmla="*/ 1589315 h 2253343"/>
              <a:gd name="connsiteX135" fmla="*/ 1148995 w 2351866"/>
              <a:gd name="connsiteY135" fmla="*/ 1562100 h 2253343"/>
              <a:gd name="connsiteX136" fmla="*/ 1132666 w 2351866"/>
              <a:gd name="connsiteY136" fmla="*/ 1518557 h 2253343"/>
              <a:gd name="connsiteX137" fmla="*/ 1121781 w 2351866"/>
              <a:gd name="connsiteY137" fmla="*/ 1485900 h 2253343"/>
              <a:gd name="connsiteX138" fmla="*/ 1083681 w 2351866"/>
              <a:gd name="connsiteY138" fmla="*/ 1485900 h 2253343"/>
              <a:gd name="connsiteX139" fmla="*/ 1051023 w 2351866"/>
              <a:gd name="connsiteY139" fmla="*/ 1513115 h 2253343"/>
              <a:gd name="connsiteX140" fmla="*/ 1023809 w 2351866"/>
              <a:gd name="connsiteY140" fmla="*/ 1475015 h 2253343"/>
              <a:gd name="connsiteX141" fmla="*/ 1002038 w 2351866"/>
              <a:gd name="connsiteY141" fmla="*/ 1480457 h 2253343"/>
              <a:gd name="connsiteX142" fmla="*/ 974823 w 2351866"/>
              <a:gd name="connsiteY142" fmla="*/ 1534886 h 2253343"/>
              <a:gd name="connsiteX143" fmla="*/ 974823 w 2351866"/>
              <a:gd name="connsiteY143" fmla="*/ 1572986 h 2253343"/>
              <a:gd name="connsiteX144" fmla="*/ 980266 w 2351866"/>
              <a:gd name="connsiteY144" fmla="*/ 1621972 h 2253343"/>
              <a:gd name="connsiteX145" fmla="*/ 1018366 w 2351866"/>
              <a:gd name="connsiteY145" fmla="*/ 1627415 h 2253343"/>
              <a:gd name="connsiteX146" fmla="*/ 1045581 w 2351866"/>
              <a:gd name="connsiteY146" fmla="*/ 1638300 h 2253343"/>
              <a:gd name="connsiteX147" fmla="*/ 1067352 w 2351866"/>
              <a:gd name="connsiteY147" fmla="*/ 1681843 h 2253343"/>
              <a:gd name="connsiteX148" fmla="*/ 1045581 w 2351866"/>
              <a:gd name="connsiteY148" fmla="*/ 1719943 h 2253343"/>
              <a:gd name="connsiteX149" fmla="*/ 1002038 w 2351866"/>
              <a:gd name="connsiteY149" fmla="*/ 1736272 h 2253343"/>
              <a:gd name="connsiteX150" fmla="*/ 980266 w 2351866"/>
              <a:gd name="connsiteY150" fmla="*/ 1736272 h 2253343"/>
              <a:gd name="connsiteX151" fmla="*/ 953052 w 2351866"/>
              <a:gd name="connsiteY151" fmla="*/ 1758043 h 2253343"/>
              <a:gd name="connsiteX152" fmla="*/ 936723 w 2351866"/>
              <a:gd name="connsiteY152" fmla="*/ 1801586 h 2253343"/>
              <a:gd name="connsiteX153" fmla="*/ 909509 w 2351866"/>
              <a:gd name="connsiteY153" fmla="*/ 1801586 h 2253343"/>
              <a:gd name="connsiteX154" fmla="*/ 904066 w 2351866"/>
              <a:gd name="connsiteY154" fmla="*/ 1763486 h 2253343"/>
              <a:gd name="connsiteX155" fmla="*/ 904066 w 2351866"/>
              <a:gd name="connsiteY155" fmla="*/ 1730829 h 2253343"/>
              <a:gd name="connsiteX156" fmla="*/ 844195 w 2351866"/>
              <a:gd name="connsiteY156" fmla="*/ 1692729 h 2253343"/>
              <a:gd name="connsiteX157" fmla="*/ 811538 w 2351866"/>
              <a:gd name="connsiteY157" fmla="*/ 1660072 h 2253343"/>
              <a:gd name="connsiteX158" fmla="*/ 800652 w 2351866"/>
              <a:gd name="connsiteY158" fmla="*/ 1681843 h 2253343"/>
              <a:gd name="connsiteX159" fmla="*/ 806095 w 2351866"/>
              <a:gd name="connsiteY159" fmla="*/ 1741715 h 2253343"/>
              <a:gd name="connsiteX160" fmla="*/ 844195 w 2351866"/>
              <a:gd name="connsiteY160" fmla="*/ 1828800 h 2253343"/>
              <a:gd name="connsiteX161" fmla="*/ 855081 w 2351866"/>
              <a:gd name="connsiteY161" fmla="*/ 1899557 h 2253343"/>
              <a:gd name="connsiteX162" fmla="*/ 860523 w 2351866"/>
              <a:gd name="connsiteY162" fmla="*/ 1953986 h 2253343"/>
              <a:gd name="connsiteX163" fmla="*/ 865966 w 2351866"/>
              <a:gd name="connsiteY163" fmla="*/ 1997529 h 2253343"/>
              <a:gd name="connsiteX164" fmla="*/ 904066 w 2351866"/>
              <a:gd name="connsiteY164" fmla="*/ 2046515 h 2253343"/>
              <a:gd name="connsiteX165" fmla="*/ 904066 w 2351866"/>
              <a:gd name="connsiteY165" fmla="*/ 2117272 h 2253343"/>
              <a:gd name="connsiteX166" fmla="*/ 898623 w 2351866"/>
              <a:gd name="connsiteY166" fmla="*/ 2171700 h 2253343"/>
              <a:gd name="connsiteX167" fmla="*/ 860523 w 2351866"/>
              <a:gd name="connsiteY167" fmla="*/ 2231572 h 2253343"/>
              <a:gd name="connsiteX168" fmla="*/ 806095 w 2351866"/>
              <a:gd name="connsiteY168" fmla="*/ 2253343 h 2253343"/>
              <a:gd name="connsiteX169" fmla="*/ 784323 w 2351866"/>
              <a:gd name="connsiteY169" fmla="*/ 2253343 h 2253343"/>
              <a:gd name="connsiteX170" fmla="*/ 784323 w 2351866"/>
              <a:gd name="connsiteY170" fmla="*/ 2171700 h 2253343"/>
              <a:gd name="connsiteX171" fmla="*/ 795209 w 2351866"/>
              <a:gd name="connsiteY171" fmla="*/ 2111829 h 2253343"/>
              <a:gd name="connsiteX172" fmla="*/ 795209 w 2351866"/>
              <a:gd name="connsiteY172" fmla="*/ 2057400 h 2253343"/>
              <a:gd name="connsiteX173" fmla="*/ 762552 w 2351866"/>
              <a:gd name="connsiteY173" fmla="*/ 2013857 h 2253343"/>
              <a:gd name="connsiteX174" fmla="*/ 762552 w 2351866"/>
              <a:gd name="connsiteY174" fmla="*/ 1970315 h 2253343"/>
              <a:gd name="connsiteX175" fmla="*/ 719009 w 2351866"/>
              <a:gd name="connsiteY175" fmla="*/ 1970315 h 2253343"/>
              <a:gd name="connsiteX176" fmla="*/ 702681 w 2351866"/>
              <a:gd name="connsiteY176" fmla="*/ 1970315 h 2253343"/>
              <a:gd name="connsiteX177" fmla="*/ 686352 w 2351866"/>
              <a:gd name="connsiteY177" fmla="*/ 2024743 h 2253343"/>
              <a:gd name="connsiteX178" fmla="*/ 686352 w 2351866"/>
              <a:gd name="connsiteY178" fmla="*/ 2062843 h 2253343"/>
              <a:gd name="connsiteX179" fmla="*/ 653695 w 2351866"/>
              <a:gd name="connsiteY179" fmla="*/ 2117272 h 2253343"/>
              <a:gd name="connsiteX180" fmla="*/ 653695 w 2351866"/>
              <a:gd name="connsiteY180" fmla="*/ 2133600 h 2253343"/>
              <a:gd name="connsiteX181" fmla="*/ 615595 w 2351866"/>
              <a:gd name="connsiteY181" fmla="*/ 2111829 h 2253343"/>
              <a:gd name="connsiteX182" fmla="*/ 615595 w 2351866"/>
              <a:gd name="connsiteY182" fmla="*/ 2062843 h 2253343"/>
              <a:gd name="connsiteX183" fmla="*/ 615595 w 2351866"/>
              <a:gd name="connsiteY183" fmla="*/ 2013857 h 2253343"/>
              <a:gd name="connsiteX184" fmla="*/ 615595 w 2351866"/>
              <a:gd name="connsiteY184" fmla="*/ 1975757 h 2253343"/>
              <a:gd name="connsiteX185" fmla="*/ 610152 w 2351866"/>
              <a:gd name="connsiteY185" fmla="*/ 1921329 h 2253343"/>
              <a:gd name="connsiteX186" fmla="*/ 604709 w 2351866"/>
              <a:gd name="connsiteY186" fmla="*/ 1877786 h 2253343"/>
              <a:gd name="connsiteX187" fmla="*/ 582938 w 2351866"/>
              <a:gd name="connsiteY187" fmla="*/ 1856015 h 2253343"/>
              <a:gd name="connsiteX188" fmla="*/ 528509 w 2351866"/>
              <a:gd name="connsiteY188" fmla="*/ 1856015 h 2253343"/>
              <a:gd name="connsiteX189" fmla="*/ 517623 w 2351866"/>
              <a:gd name="connsiteY189" fmla="*/ 1921329 h 2253343"/>
              <a:gd name="connsiteX190" fmla="*/ 512181 w 2351866"/>
              <a:gd name="connsiteY190" fmla="*/ 1959429 h 2253343"/>
              <a:gd name="connsiteX191" fmla="*/ 506738 w 2351866"/>
              <a:gd name="connsiteY191" fmla="*/ 2008415 h 2253343"/>
              <a:gd name="connsiteX192" fmla="*/ 479523 w 2351866"/>
              <a:gd name="connsiteY192" fmla="*/ 1981200 h 2253343"/>
              <a:gd name="connsiteX193" fmla="*/ 446866 w 2351866"/>
              <a:gd name="connsiteY193" fmla="*/ 1937657 h 2253343"/>
              <a:gd name="connsiteX194" fmla="*/ 408766 w 2351866"/>
              <a:gd name="connsiteY194" fmla="*/ 1872343 h 2253343"/>
              <a:gd name="connsiteX195" fmla="*/ 381552 w 2351866"/>
              <a:gd name="connsiteY195" fmla="*/ 1828800 h 2253343"/>
              <a:gd name="connsiteX196" fmla="*/ 376109 w 2351866"/>
              <a:gd name="connsiteY196" fmla="*/ 1801586 h 2253343"/>
              <a:gd name="connsiteX197" fmla="*/ 376109 w 2351866"/>
              <a:gd name="connsiteY197" fmla="*/ 1768929 h 2253343"/>
              <a:gd name="connsiteX198" fmla="*/ 376109 w 2351866"/>
              <a:gd name="connsiteY198" fmla="*/ 1725386 h 2253343"/>
              <a:gd name="connsiteX199" fmla="*/ 419652 w 2351866"/>
              <a:gd name="connsiteY199" fmla="*/ 1709057 h 2253343"/>
              <a:gd name="connsiteX200" fmla="*/ 446866 w 2351866"/>
              <a:gd name="connsiteY200" fmla="*/ 1681843 h 2253343"/>
              <a:gd name="connsiteX201" fmla="*/ 446866 w 2351866"/>
              <a:gd name="connsiteY201" fmla="*/ 1627415 h 2253343"/>
              <a:gd name="connsiteX202" fmla="*/ 403323 w 2351866"/>
              <a:gd name="connsiteY202" fmla="*/ 1562100 h 2253343"/>
              <a:gd name="connsiteX203" fmla="*/ 359781 w 2351866"/>
              <a:gd name="connsiteY203" fmla="*/ 1534886 h 2253343"/>
              <a:gd name="connsiteX204" fmla="*/ 359781 w 2351866"/>
              <a:gd name="connsiteY204" fmla="*/ 1496786 h 2253343"/>
              <a:gd name="connsiteX205" fmla="*/ 332566 w 2351866"/>
              <a:gd name="connsiteY205" fmla="*/ 1458686 h 2253343"/>
              <a:gd name="connsiteX206" fmla="*/ 310795 w 2351866"/>
              <a:gd name="connsiteY206" fmla="*/ 1447800 h 2253343"/>
              <a:gd name="connsiteX207" fmla="*/ 321681 w 2351866"/>
              <a:gd name="connsiteY207" fmla="*/ 1409700 h 2253343"/>
              <a:gd name="connsiteX208" fmla="*/ 359781 w 2351866"/>
              <a:gd name="connsiteY208" fmla="*/ 1398815 h 2253343"/>
              <a:gd name="connsiteX209" fmla="*/ 392438 w 2351866"/>
              <a:gd name="connsiteY209" fmla="*/ 1344386 h 2253343"/>
              <a:gd name="connsiteX210" fmla="*/ 392438 w 2351866"/>
              <a:gd name="connsiteY210" fmla="*/ 1322615 h 2253343"/>
              <a:gd name="connsiteX211" fmla="*/ 435981 w 2351866"/>
              <a:gd name="connsiteY211" fmla="*/ 1322615 h 2253343"/>
              <a:gd name="connsiteX212" fmla="*/ 457752 w 2351866"/>
              <a:gd name="connsiteY212" fmla="*/ 1322615 h 2253343"/>
              <a:gd name="connsiteX213" fmla="*/ 479523 w 2351866"/>
              <a:gd name="connsiteY213" fmla="*/ 1322615 h 2253343"/>
              <a:gd name="connsiteX214" fmla="*/ 512181 w 2351866"/>
              <a:gd name="connsiteY214" fmla="*/ 1317172 h 2253343"/>
              <a:gd name="connsiteX215" fmla="*/ 539395 w 2351866"/>
              <a:gd name="connsiteY215" fmla="*/ 1295400 h 2253343"/>
              <a:gd name="connsiteX216" fmla="*/ 593823 w 2351866"/>
              <a:gd name="connsiteY216" fmla="*/ 1295400 h 2253343"/>
              <a:gd name="connsiteX217" fmla="*/ 719009 w 2351866"/>
              <a:gd name="connsiteY217" fmla="*/ 1355272 h 2253343"/>
              <a:gd name="connsiteX218" fmla="*/ 833309 w 2351866"/>
              <a:gd name="connsiteY218" fmla="*/ 1415143 h 2253343"/>
              <a:gd name="connsiteX219" fmla="*/ 844195 w 2351866"/>
              <a:gd name="connsiteY219" fmla="*/ 1453243 h 2253343"/>
              <a:gd name="connsiteX220" fmla="*/ 898623 w 2351866"/>
              <a:gd name="connsiteY220" fmla="*/ 1436915 h 2253343"/>
              <a:gd name="connsiteX221" fmla="*/ 936723 w 2351866"/>
              <a:gd name="connsiteY221" fmla="*/ 1409700 h 2253343"/>
              <a:gd name="connsiteX222" fmla="*/ 947609 w 2351866"/>
              <a:gd name="connsiteY222" fmla="*/ 1393372 h 2253343"/>
              <a:gd name="connsiteX223" fmla="*/ 871409 w 2351866"/>
              <a:gd name="connsiteY223" fmla="*/ 1366157 h 2253343"/>
              <a:gd name="connsiteX224" fmla="*/ 838752 w 2351866"/>
              <a:gd name="connsiteY224" fmla="*/ 1344386 h 2253343"/>
              <a:gd name="connsiteX225" fmla="*/ 838752 w 2351866"/>
              <a:gd name="connsiteY225" fmla="*/ 1295400 h 2253343"/>
              <a:gd name="connsiteX226" fmla="*/ 795209 w 2351866"/>
              <a:gd name="connsiteY226" fmla="*/ 1311729 h 2253343"/>
              <a:gd name="connsiteX227" fmla="*/ 778881 w 2351866"/>
              <a:gd name="connsiteY227" fmla="*/ 1295400 h 2253343"/>
              <a:gd name="connsiteX228" fmla="*/ 724452 w 2351866"/>
              <a:gd name="connsiteY228" fmla="*/ 1300843 h 2253343"/>
              <a:gd name="connsiteX229" fmla="*/ 697238 w 2351866"/>
              <a:gd name="connsiteY229" fmla="*/ 1317172 h 2253343"/>
              <a:gd name="connsiteX230" fmla="*/ 648252 w 2351866"/>
              <a:gd name="connsiteY230" fmla="*/ 1311729 h 2253343"/>
              <a:gd name="connsiteX231" fmla="*/ 615595 w 2351866"/>
              <a:gd name="connsiteY231" fmla="*/ 1279072 h 2253343"/>
              <a:gd name="connsiteX232" fmla="*/ 577495 w 2351866"/>
              <a:gd name="connsiteY232" fmla="*/ 1279072 h 2253343"/>
              <a:gd name="connsiteX233" fmla="*/ 539395 w 2351866"/>
              <a:gd name="connsiteY233" fmla="*/ 1268186 h 2253343"/>
              <a:gd name="connsiteX234" fmla="*/ 506738 w 2351866"/>
              <a:gd name="connsiteY234" fmla="*/ 1284515 h 2253343"/>
              <a:gd name="connsiteX235" fmla="*/ 495852 w 2351866"/>
              <a:gd name="connsiteY235" fmla="*/ 1300843 h 2253343"/>
              <a:gd name="connsiteX236" fmla="*/ 452309 w 2351866"/>
              <a:gd name="connsiteY236" fmla="*/ 1300843 h 2253343"/>
              <a:gd name="connsiteX237" fmla="*/ 441423 w 2351866"/>
              <a:gd name="connsiteY237" fmla="*/ 1273629 h 2253343"/>
              <a:gd name="connsiteX238" fmla="*/ 403323 w 2351866"/>
              <a:gd name="connsiteY238" fmla="*/ 1273629 h 2253343"/>
              <a:gd name="connsiteX239" fmla="*/ 370666 w 2351866"/>
              <a:gd name="connsiteY239" fmla="*/ 1273629 h 2253343"/>
              <a:gd name="connsiteX240" fmla="*/ 343452 w 2351866"/>
              <a:gd name="connsiteY240" fmla="*/ 1284515 h 2253343"/>
              <a:gd name="connsiteX241" fmla="*/ 332566 w 2351866"/>
              <a:gd name="connsiteY241" fmla="*/ 1268186 h 2253343"/>
              <a:gd name="connsiteX242" fmla="*/ 332566 w 2351866"/>
              <a:gd name="connsiteY242" fmla="*/ 1230086 h 2253343"/>
              <a:gd name="connsiteX243" fmla="*/ 316238 w 2351866"/>
              <a:gd name="connsiteY243" fmla="*/ 1208315 h 2253343"/>
              <a:gd name="connsiteX244" fmla="*/ 316238 w 2351866"/>
              <a:gd name="connsiteY244" fmla="*/ 1186543 h 2253343"/>
              <a:gd name="connsiteX245" fmla="*/ 316238 w 2351866"/>
              <a:gd name="connsiteY245" fmla="*/ 1143000 h 2253343"/>
              <a:gd name="connsiteX246" fmla="*/ 289023 w 2351866"/>
              <a:gd name="connsiteY246" fmla="*/ 1132115 h 2253343"/>
              <a:gd name="connsiteX247" fmla="*/ 261809 w 2351866"/>
              <a:gd name="connsiteY247" fmla="*/ 1132115 h 2253343"/>
              <a:gd name="connsiteX248" fmla="*/ 223709 w 2351866"/>
              <a:gd name="connsiteY248" fmla="*/ 1175657 h 2253343"/>
              <a:gd name="connsiteX249" fmla="*/ 201938 w 2351866"/>
              <a:gd name="connsiteY249" fmla="*/ 1175657 h 2253343"/>
              <a:gd name="connsiteX250" fmla="*/ 201938 w 2351866"/>
              <a:gd name="connsiteY250" fmla="*/ 1126672 h 2253343"/>
              <a:gd name="connsiteX251" fmla="*/ 201938 w 2351866"/>
              <a:gd name="connsiteY251" fmla="*/ 1050472 h 2253343"/>
              <a:gd name="connsiteX252" fmla="*/ 207381 w 2351866"/>
              <a:gd name="connsiteY252" fmla="*/ 1012372 h 2253343"/>
              <a:gd name="connsiteX253" fmla="*/ 240038 w 2351866"/>
              <a:gd name="connsiteY253" fmla="*/ 974272 h 2253343"/>
              <a:gd name="connsiteX254" fmla="*/ 256366 w 2351866"/>
              <a:gd name="connsiteY254" fmla="*/ 936172 h 2253343"/>
              <a:gd name="connsiteX255" fmla="*/ 218266 w 2351866"/>
              <a:gd name="connsiteY255" fmla="*/ 876300 h 2253343"/>
              <a:gd name="connsiteX256" fmla="*/ 174723 w 2351866"/>
              <a:gd name="connsiteY256" fmla="*/ 827315 h 2253343"/>
              <a:gd name="connsiteX257" fmla="*/ 147509 w 2351866"/>
              <a:gd name="connsiteY257" fmla="*/ 800100 h 2253343"/>
              <a:gd name="connsiteX258" fmla="*/ 162550 w 2351866"/>
              <a:gd name="connsiteY258" fmla="*/ 727949 h 2253343"/>
              <a:gd name="connsiteX259" fmla="*/ 149482 w 2351866"/>
              <a:gd name="connsiteY259" fmla="*/ 686011 h 2253343"/>
              <a:gd name="connsiteX260" fmla="*/ 118743 w 2351866"/>
              <a:gd name="connsiteY260" fmla="*/ 656483 h 2253343"/>
              <a:gd name="connsiteX261" fmla="*/ 99470 w 2351866"/>
              <a:gd name="connsiteY261" fmla="*/ 619986 h 2253343"/>
              <a:gd name="connsiteX262" fmla="*/ 68549 w 2351866"/>
              <a:gd name="connsiteY262" fmla="*/ 668052 h 2253343"/>
              <a:gd name="connsiteX263" fmla="*/ 70915 w 2351866"/>
              <a:gd name="connsiteY263" fmla="*/ 725978 h 2253343"/>
              <a:gd name="connsiteX264" fmla="*/ 111907 w 2351866"/>
              <a:gd name="connsiteY264" fmla="*/ 749879 h 2253343"/>
              <a:gd name="connsiteX265" fmla="*/ 108962 w 2351866"/>
              <a:gd name="connsiteY265" fmla="*/ 791108 h 2253343"/>
              <a:gd name="connsiteX266" fmla="*/ 48592 w 2351866"/>
              <a:gd name="connsiteY266" fmla="*/ 751351 h 2253343"/>
              <a:gd name="connsiteX267" fmla="*/ 36812 w 2351866"/>
              <a:gd name="connsiteY267" fmla="*/ 716012 h 2253343"/>
              <a:gd name="connsiteX268" fmla="*/ 44173 w 2351866"/>
              <a:gd name="connsiteY268" fmla="*/ 690981 h 2253343"/>
              <a:gd name="connsiteX269" fmla="*/ 0 w 2351866"/>
              <a:gd name="connsiteY269" fmla="*/ 632082 h 2253343"/>
              <a:gd name="connsiteX270" fmla="*/ 0 w 2351866"/>
              <a:gd name="connsiteY270" fmla="*/ 595271 h 2253343"/>
              <a:gd name="connsiteX271" fmla="*/ 60371 w 2351866"/>
              <a:gd name="connsiteY271" fmla="*/ 602633 h 2253343"/>
              <a:gd name="connsiteX272" fmla="*/ 60423 w 2351866"/>
              <a:gd name="connsiteY272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55131 w 2351866"/>
              <a:gd name="connsiteY77" fmla="*/ 657225 h 2253343"/>
              <a:gd name="connsiteX78" fmla="*/ 1189816 w 2351866"/>
              <a:gd name="connsiteY78" fmla="*/ 646340 h 2253343"/>
              <a:gd name="connsiteX79" fmla="*/ 1154438 w 2351866"/>
              <a:gd name="connsiteY79" fmla="*/ 647700 h 2253343"/>
              <a:gd name="connsiteX80" fmla="*/ 1138109 w 2351866"/>
              <a:gd name="connsiteY80" fmla="*/ 620486 h 2253343"/>
              <a:gd name="connsiteX81" fmla="*/ 1132666 w 2351866"/>
              <a:gd name="connsiteY81" fmla="*/ 555172 h 2253343"/>
              <a:gd name="connsiteX82" fmla="*/ 1127223 w 2351866"/>
              <a:gd name="connsiteY82" fmla="*/ 527957 h 2253343"/>
              <a:gd name="connsiteX83" fmla="*/ 1018366 w 2351866"/>
              <a:gd name="connsiteY83" fmla="*/ 468086 h 2253343"/>
              <a:gd name="connsiteX84" fmla="*/ 1007481 w 2351866"/>
              <a:gd name="connsiteY84" fmla="*/ 446315 h 2253343"/>
              <a:gd name="connsiteX85" fmla="*/ 942166 w 2351866"/>
              <a:gd name="connsiteY85" fmla="*/ 511629 h 2253343"/>
              <a:gd name="connsiteX86" fmla="*/ 931281 w 2351866"/>
              <a:gd name="connsiteY86" fmla="*/ 560615 h 2253343"/>
              <a:gd name="connsiteX87" fmla="*/ 931281 w 2351866"/>
              <a:gd name="connsiteY87" fmla="*/ 615043 h 2253343"/>
              <a:gd name="connsiteX88" fmla="*/ 974823 w 2351866"/>
              <a:gd name="connsiteY88" fmla="*/ 647700 h 2253343"/>
              <a:gd name="connsiteX89" fmla="*/ 980266 w 2351866"/>
              <a:gd name="connsiteY89" fmla="*/ 718457 h 2253343"/>
              <a:gd name="connsiteX90" fmla="*/ 1018366 w 2351866"/>
              <a:gd name="connsiteY90" fmla="*/ 778329 h 2253343"/>
              <a:gd name="connsiteX91" fmla="*/ 1034695 w 2351866"/>
              <a:gd name="connsiteY91" fmla="*/ 794657 h 2253343"/>
              <a:gd name="connsiteX92" fmla="*/ 1045581 w 2351866"/>
              <a:gd name="connsiteY92" fmla="*/ 832757 h 2253343"/>
              <a:gd name="connsiteX93" fmla="*/ 1072795 w 2351866"/>
              <a:gd name="connsiteY93" fmla="*/ 887186 h 2253343"/>
              <a:gd name="connsiteX94" fmla="*/ 1078238 w 2351866"/>
              <a:gd name="connsiteY94" fmla="*/ 930729 h 2253343"/>
              <a:gd name="connsiteX95" fmla="*/ 1100010 w 2351866"/>
              <a:gd name="connsiteY95" fmla="*/ 945696 h 2253343"/>
              <a:gd name="connsiteX96" fmla="*/ 1154438 w 2351866"/>
              <a:gd name="connsiteY96" fmla="*/ 952500 h 2253343"/>
              <a:gd name="connsiteX97" fmla="*/ 1148995 w 2351866"/>
              <a:gd name="connsiteY97" fmla="*/ 974272 h 2253343"/>
              <a:gd name="connsiteX98" fmla="*/ 1119059 w 2351866"/>
              <a:gd name="connsiteY98" fmla="*/ 979714 h 2253343"/>
              <a:gd name="connsiteX99" fmla="*/ 1074155 w 2351866"/>
              <a:gd name="connsiteY99" fmla="*/ 978354 h 2253343"/>
              <a:gd name="connsiteX100" fmla="*/ 1029252 w 2351866"/>
              <a:gd name="connsiteY100" fmla="*/ 983798 h 2253343"/>
              <a:gd name="connsiteX101" fmla="*/ 1051024 w 2351866"/>
              <a:gd name="connsiteY101" fmla="*/ 942975 h 2253343"/>
              <a:gd name="connsiteX102" fmla="*/ 995234 w 2351866"/>
              <a:gd name="connsiteY102" fmla="*/ 903515 h 2253343"/>
              <a:gd name="connsiteX103" fmla="*/ 943527 w 2351866"/>
              <a:gd name="connsiteY103" fmla="*/ 918482 h 2253343"/>
              <a:gd name="connsiteX104" fmla="*/ 988430 w 2351866"/>
              <a:gd name="connsiteY104" fmla="*/ 976993 h 2253343"/>
              <a:gd name="connsiteX105" fmla="*/ 1014283 w 2351866"/>
              <a:gd name="connsiteY105" fmla="*/ 1039587 h 2253343"/>
              <a:gd name="connsiteX106" fmla="*/ 1085041 w 2351866"/>
              <a:gd name="connsiteY106" fmla="*/ 1034144 h 2253343"/>
              <a:gd name="connsiteX107" fmla="*/ 1114978 w 2351866"/>
              <a:gd name="connsiteY107" fmla="*/ 1049111 h 2253343"/>
              <a:gd name="connsiteX108" fmla="*/ 1148995 w 2351866"/>
              <a:gd name="connsiteY108" fmla="*/ 1099457 h 2253343"/>
              <a:gd name="connsiteX109" fmla="*/ 1197981 w 2351866"/>
              <a:gd name="connsiteY109" fmla="*/ 1149805 h 2253343"/>
              <a:gd name="connsiteX110" fmla="*/ 1270098 w 2351866"/>
              <a:gd name="connsiteY110" fmla="*/ 1187903 h 2253343"/>
              <a:gd name="connsiteX111" fmla="*/ 1350381 w 2351866"/>
              <a:gd name="connsiteY111" fmla="*/ 1213757 h 2253343"/>
              <a:gd name="connsiteX112" fmla="*/ 1350381 w 2351866"/>
              <a:gd name="connsiteY112" fmla="*/ 1262743 h 2253343"/>
              <a:gd name="connsiteX113" fmla="*/ 1350381 w 2351866"/>
              <a:gd name="connsiteY113" fmla="*/ 1328057 h 2253343"/>
              <a:gd name="connsiteX114" fmla="*/ 1350381 w 2351866"/>
              <a:gd name="connsiteY114" fmla="*/ 1366157 h 2253343"/>
              <a:gd name="connsiteX115" fmla="*/ 1350381 w 2351866"/>
              <a:gd name="connsiteY115" fmla="*/ 1404257 h 2253343"/>
              <a:gd name="connsiteX116" fmla="*/ 1388481 w 2351866"/>
              <a:gd name="connsiteY116" fmla="*/ 1426029 h 2253343"/>
              <a:gd name="connsiteX117" fmla="*/ 1421138 w 2351866"/>
              <a:gd name="connsiteY117" fmla="*/ 1458686 h 2253343"/>
              <a:gd name="connsiteX118" fmla="*/ 1421138 w 2351866"/>
              <a:gd name="connsiteY118" fmla="*/ 1507672 h 2253343"/>
              <a:gd name="connsiteX119" fmla="*/ 1377595 w 2351866"/>
              <a:gd name="connsiteY119" fmla="*/ 1496786 h 2253343"/>
              <a:gd name="connsiteX120" fmla="*/ 1350381 w 2351866"/>
              <a:gd name="connsiteY120" fmla="*/ 1453243 h 2253343"/>
              <a:gd name="connsiteX121" fmla="*/ 1323166 w 2351866"/>
              <a:gd name="connsiteY121" fmla="*/ 1431472 h 2253343"/>
              <a:gd name="connsiteX122" fmla="*/ 1317723 w 2351866"/>
              <a:gd name="connsiteY122" fmla="*/ 1393372 h 2253343"/>
              <a:gd name="connsiteX123" fmla="*/ 1290509 w 2351866"/>
              <a:gd name="connsiteY123" fmla="*/ 1393372 h 2253343"/>
              <a:gd name="connsiteX124" fmla="*/ 1288406 w 2351866"/>
              <a:gd name="connsiteY124" fmla="*/ 1350644 h 2253343"/>
              <a:gd name="connsiteX125" fmla="*/ 1269263 w 2351866"/>
              <a:gd name="connsiteY125" fmla="*/ 1330030 h 2253343"/>
              <a:gd name="connsiteX126" fmla="*/ 1220672 w 2351866"/>
              <a:gd name="connsiteY126" fmla="*/ 1310887 h 2253343"/>
              <a:gd name="connsiteX127" fmla="*/ 1154411 w 2351866"/>
              <a:gd name="connsiteY127" fmla="*/ 1315304 h 2253343"/>
              <a:gd name="connsiteX128" fmla="*/ 1268738 w 2351866"/>
              <a:gd name="connsiteY128" fmla="*/ 1436915 h 2253343"/>
              <a:gd name="connsiteX129" fmla="*/ 1268738 w 2351866"/>
              <a:gd name="connsiteY129" fmla="*/ 1513115 h 2253343"/>
              <a:gd name="connsiteX130" fmla="*/ 1268738 w 2351866"/>
              <a:gd name="connsiteY130" fmla="*/ 1572986 h 2253343"/>
              <a:gd name="connsiteX131" fmla="*/ 1257852 w 2351866"/>
              <a:gd name="connsiteY131" fmla="*/ 1649186 h 2253343"/>
              <a:gd name="connsiteX132" fmla="*/ 1236081 w 2351866"/>
              <a:gd name="connsiteY132" fmla="*/ 1665515 h 2253343"/>
              <a:gd name="connsiteX133" fmla="*/ 1197981 w 2351866"/>
              <a:gd name="connsiteY133" fmla="*/ 1621972 h 2253343"/>
              <a:gd name="connsiteX134" fmla="*/ 1170766 w 2351866"/>
              <a:gd name="connsiteY134" fmla="*/ 1589315 h 2253343"/>
              <a:gd name="connsiteX135" fmla="*/ 1148995 w 2351866"/>
              <a:gd name="connsiteY135" fmla="*/ 1562100 h 2253343"/>
              <a:gd name="connsiteX136" fmla="*/ 1132666 w 2351866"/>
              <a:gd name="connsiteY136" fmla="*/ 1518557 h 2253343"/>
              <a:gd name="connsiteX137" fmla="*/ 1121781 w 2351866"/>
              <a:gd name="connsiteY137" fmla="*/ 1485900 h 2253343"/>
              <a:gd name="connsiteX138" fmla="*/ 1083681 w 2351866"/>
              <a:gd name="connsiteY138" fmla="*/ 1485900 h 2253343"/>
              <a:gd name="connsiteX139" fmla="*/ 1051023 w 2351866"/>
              <a:gd name="connsiteY139" fmla="*/ 1513115 h 2253343"/>
              <a:gd name="connsiteX140" fmla="*/ 1023809 w 2351866"/>
              <a:gd name="connsiteY140" fmla="*/ 1475015 h 2253343"/>
              <a:gd name="connsiteX141" fmla="*/ 1002038 w 2351866"/>
              <a:gd name="connsiteY141" fmla="*/ 1480457 h 2253343"/>
              <a:gd name="connsiteX142" fmla="*/ 974823 w 2351866"/>
              <a:gd name="connsiteY142" fmla="*/ 1534886 h 2253343"/>
              <a:gd name="connsiteX143" fmla="*/ 974823 w 2351866"/>
              <a:gd name="connsiteY143" fmla="*/ 1572986 h 2253343"/>
              <a:gd name="connsiteX144" fmla="*/ 980266 w 2351866"/>
              <a:gd name="connsiteY144" fmla="*/ 1621972 h 2253343"/>
              <a:gd name="connsiteX145" fmla="*/ 1018366 w 2351866"/>
              <a:gd name="connsiteY145" fmla="*/ 1627415 h 2253343"/>
              <a:gd name="connsiteX146" fmla="*/ 1045581 w 2351866"/>
              <a:gd name="connsiteY146" fmla="*/ 1638300 h 2253343"/>
              <a:gd name="connsiteX147" fmla="*/ 1067352 w 2351866"/>
              <a:gd name="connsiteY147" fmla="*/ 1681843 h 2253343"/>
              <a:gd name="connsiteX148" fmla="*/ 1045581 w 2351866"/>
              <a:gd name="connsiteY148" fmla="*/ 1719943 h 2253343"/>
              <a:gd name="connsiteX149" fmla="*/ 1002038 w 2351866"/>
              <a:gd name="connsiteY149" fmla="*/ 1736272 h 2253343"/>
              <a:gd name="connsiteX150" fmla="*/ 980266 w 2351866"/>
              <a:gd name="connsiteY150" fmla="*/ 1736272 h 2253343"/>
              <a:gd name="connsiteX151" fmla="*/ 953052 w 2351866"/>
              <a:gd name="connsiteY151" fmla="*/ 1758043 h 2253343"/>
              <a:gd name="connsiteX152" fmla="*/ 936723 w 2351866"/>
              <a:gd name="connsiteY152" fmla="*/ 1801586 h 2253343"/>
              <a:gd name="connsiteX153" fmla="*/ 909509 w 2351866"/>
              <a:gd name="connsiteY153" fmla="*/ 1801586 h 2253343"/>
              <a:gd name="connsiteX154" fmla="*/ 904066 w 2351866"/>
              <a:gd name="connsiteY154" fmla="*/ 1763486 h 2253343"/>
              <a:gd name="connsiteX155" fmla="*/ 904066 w 2351866"/>
              <a:gd name="connsiteY155" fmla="*/ 1730829 h 2253343"/>
              <a:gd name="connsiteX156" fmla="*/ 844195 w 2351866"/>
              <a:gd name="connsiteY156" fmla="*/ 1692729 h 2253343"/>
              <a:gd name="connsiteX157" fmla="*/ 811538 w 2351866"/>
              <a:gd name="connsiteY157" fmla="*/ 1660072 h 2253343"/>
              <a:gd name="connsiteX158" fmla="*/ 800652 w 2351866"/>
              <a:gd name="connsiteY158" fmla="*/ 1681843 h 2253343"/>
              <a:gd name="connsiteX159" fmla="*/ 806095 w 2351866"/>
              <a:gd name="connsiteY159" fmla="*/ 1741715 h 2253343"/>
              <a:gd name="connsiteX160" fmla="*/ 844195 w 2351866"/>
              <a:gd name="connsiteY160" fmla="*/ 1828800 h 2253343"/>
              <a:gd name="connsiteX161" fmla="*/ 855081 w 2351866"/>
              <a:gd name="connsiteY161" fmla="*/ 1899557 h 2253343"/>
              <a:gd name="connsiteX162" fmla="*/ 860523 w 2351866"/>
              <a:gd name="connsiteY162" fmla="*/ 1953986 h 2253343"/>
              <a:gd name="connsiteX163" fmla="*/ 865966 w 2351866"/>
              <a:gd name="connsiteY163" fmla="*/ 1997529 h 2253343"/>
              <a:gd name="connsiteX164" fmla="*/ 904066 w 2351866"/>
              <a:gd name="connsiteY164" fmla="*/ 2046515 h 2253343"/>
              <a:gd name="connsiteX165" fmla="*/ 904066 w 2351866"/>
              <a:gd name="connsiteY165" fmla="*/ 2117272 h 2253343"/>
              <a:gd name="connsiteX166" fmla="*/ 898623 w 2351866"/>
              <a:gd name="connsiteY166" fmla="*/ 2171700 h 2253343"/>
              <a:gd name="connsiteX167" fmla="*/ 860523 w 2351866"/>
              <a:gd name="connsiteY167" fmla="*/ 2231572 h 2253343"/>
              <a:gd name="connsiteX168" fmla="*/ 806095 w 2351866"/>
              <a:gd name="connsiteY168" fmla="*/ 2253343 h 2253343"/>
              <a:gd name="connsiteX169" fmla="*/ 784323 w 2351866"/>
              <a:gd name="connsiteY169" fmla="*/ 2253343 h 2253343"/>
              <a:gd name="connsiteX170" fmla="*/ 784323 w 2351866"/>
              <a:gd name="connsiteY170" fmla="*/ 2171700 h 2253343"/>
              <a:gd name="connsiteX171" fmla="*/ 795209 w 2351866"/>
              <a:gd name="connsiteY171" fmla="*/ 2111829 h 2253343"/>
              <a:gd name="connsiteX172" fmla="*/ 795209 w 2351866"/>
              <a:gd name="connsiteY172" fmla="*/ 2057400 h 2253343"/>
              <a:gd name="connsiteX173" fmla="*/ 762552 w 2351866"/>
              <a:gd name="connsiteY173" fmla="*/ 2013857 h 2253343"/>
              <a:gd name="connsiteX174" fmla="*/ 762552 w 2351866"/>
              <a:gd name="connsiteY174" fmla="*/ 1970315 h 2253343"/>
              <a:gd name="connsiteX175" fmla="*/ 719009 w 2351866"/>
              <a:gd name="connsiteY175" fmla="*/ 1970315 h 2253343"/>
              <a:gd name="connsiteX176" fmla="*/ 702681 w 2351866"/>
              <a:gd name="connsiteY176" fmla="*/ 1970315 h 2253343"/>
              <a:gd name="connsiteX177" fmla="*/ 686352 w 2351866"/>
              <a:gd name="connsiteY177" fmla="*/ 2024743 h 2253343"/>
              <a:gd name="connsiteX178" fmla="*/ 686352 w 2351866"/>
              <a:gd name="connsiteY178" fmla="*/ 2062843 h 2253343"/>
              <a:gd name="connsiteX179" fmla="*/ 653695 w 2351866"/>
              <a:gd name="connsiteY179" fmla="*/ 2117272 h 2253343"/>
              <a:gd name="connsiteX180" fmla="*/ 653695 w 2351866"/>
              <a:gd name="connsiteY180" fmla="*/ 2133600 h 2253343"/>
              <a:gd name="connsiteX181" fmla="*/ 615595 w 2351866"/>
              <a:gd name="connsiteY181" fmla="*/ 2111829 h 2253343"/>
              <a:gd name="connsiteX182" fmla="*/ 615595 w 2351866"/>
              <a:gd name="connsiteY182" fmla="*/ 2062843 h 2253343"/>
              <a:gd name="connsiteX183" fmla="*/ 615595 w 2351866"/>
              <a:gd name="connsiteY183" fmla="*/ 2013857 h 2253343"/>
              <a:gd name="connsiteX184" fmla="*/ 615595 w 2351866"/>
              <a:gd name="connsiteY184" fmla="*/ 1975757 h 2253343"/>
              <a:gd name="connsiteX185" fmla="*/ 610152 w 2351866"/>
              <a:gd name="connsiteY185" fmla="*/ 1921329 h 2253343"/>
              <a:gd name="connsiteX186" fmla="*/ 604709 w 2351866"/>
              <a:gd name="connsiteY186" fmla="*/ 1877786 h 2253343"/>
              <a:gd name="connsiteX187" fmla="*/ 582938 w 2351866"/>
              <a:gd name="connsiteY187" fmla="*/ 1856015 h 2253343"/>
              <a:gd name="connsiteX188" fmla="*/ 528509 w 2351866"/>
              <a:gd name="connsiteY188" fmla="*/ 1856015 h 2253343"/>
              <a:gd name="connsiteX189" fmla="*/ 517623 w 2351866"/>
              <a:gd name="connsiteY189" fmla="*/ 1921329 h 2253343"/>
              <a:gd name="connsiteX190" fmla="*/ 512181 w 2351866"/>
              <a:gd name="connsiteY190" fmla="*/ 1959429 h 2253343"/>
              <a:gd name="connsiteX191" fmla="*/ 506738 w 2351866"/>
              <a:gd name="connsiteY191" fmla="*/ 2008415 h 2253343"/>
              <a:gd name="connsiteX192" fmla="*/ 479523 w 2351866"/>
              <a:gd name="connsiteY192" fmla="*/ 1981200 h 2253343"/>
              <a:gd name="connsiteX193" fmla="*/ 446866 w 2351866"/>
              <a:gd name="connsiteY193" fmla="*/ 1937657 h 2253343"/>
              <a:gd name="connsiteX194" fmla="*/ 408766 w 2351866"/>
              <a:gd name="connsiteY194" fmla="*/ 1872343 h 2253343"/>
              <a:gd name="connsiteX195" fmla="*/ 381552 w 2351866"/>
              <a:gd name="connsiteY195" fmla="*/ 1828800 h 2253343"/>
              <a:gd name="connsiteX196" fmla="*/ 376109 w 2351866"/>
              <a:gd name="connsiteY196" fmla="*/ 1801586 h 2253343"/>
              <a:gd name="connsiteX197" fmla="*/ 376109 w 2351866"/>
              <a:gd name="connsiteY197" fmla="*/ 1768929 h 2253343"/>
              <a:gd name="connsiteX198" fmla="*/ 376109 w 2351866"/>
              <a:gd name="connsiteY198" fmla="*/ 1725386 h 2253343"/>
              <a:gd name="connsiteX199" fmla="*/ 419652 w 2351866"/>
              <a:gd name="connsiteY199" fmla="*/ 1709057 h 2253343"/>
              <a:gd name="connsiteX200" fmla="*/ 446866 w 2351866"/>
              <a:gd name="connsiteY200" fmla="*/ 1681843 h 2253343"/>
              <a:gd name="connsiteX201" fmla="*/ 446866 w 2351866"/>
              <a:gd name="connsiteY201" fmla="*/ 1627415 h 2253343"/>
              <a:gd name="connsiteX202" fmla="*/ 403323 w 2351866"/>
              <a:gd name="connsiteY202" fmla="*/ 1562100 h 2253343"/>
              <a:gd name="connsiteX203" fmla="*/ 359781 w 2351866"/>
              <a:gd name="connsiteY203" fmla="*/ 1534886 h 2253343"/>
              <a:gd name="connsiteX204" fmla="*/ 359781 w 2351866"/>
              <a:gd name="connsiteY204" fmla="*/ 1496786 h 2253343"/>
              <a:gd name="connsiteX205" fmla="*/ 332566 w 2351866"/>
              <a:gd name="connsiteY205" fmla="*/ 1458686 h 2253343"/>
              <a:gd name="connsiteX206" fmla="*/ 310795 w 2351866"/>
              <a:gd name="connsiteY206" fmla="*/ 1447800 h 2253343"/>
              <a:gd name="connsiteX207" fmla="*/ 321681 w 2351866"/>
              <a:gd name="connsiteY207" fmla="*/ 1409700 h 2253343"/>
              <a:gd name="connsiteX208" fmla="*/ 359781 w 2351866"/>
              <a:gd name="connsiteY208" fmla="*/ 1398815 h 2253343"/>
              <a:gd name="connsiteX209" fmla="*/ 392438 w 2351866"/>
              <a:gd name="connsiteY209" fmla="*/ 1344386 h 2253343"/>
              <a:gd name="connsiteX210" fmla="*/ 392438 w 2351866"/>
              <a:gd name="connsiteY210" fmla="*/ 1322615 h 2253343"/>
              <a:gd name="connsiteX211" fmla="*/ 435981 w 2351866"/>
              <a:gd name="connsiteY211" fmla="*/ 1322615 h 2253343"/>
              <a:gd name="connsiteX212" fmla="*/ 457752 w 2351866"/>
              <a:gd name="connsiteY212" fmla="*/ 1322615 h 2253343"/>
              <a:gd name="connsiteX213" fmla="*/ 479523 w 2351866"/>
              <a:gd name="connsiteY213" fmla="*/ 1322615 h 2253343"/>
              <a:gd name="connsiteX214" fmla="*/ 512181 w 2351866"/>
              <a:gd name="connsiteY214" fmla="*/ 1317172 h 2253343"/>
              <a:gd name="connsiteX215" fmla="*/ 539395 w 2351866"/>
              <a:gd name="connsiteY215" fmla="*/ 1295400 h 2253343"/>
              <a:gd name="connsiteX216" fmla="*/ 593823 w 2351866"/>
              <a:gd name="connsiteY216" fmla="*/ 1295400 h 2253343"/>
              <a:gd name="connsiteX217" fmla="*/ 719009 w 2351866"/>
              <a:gd name="connsiteY217" fmla="*/ 1355272 h 2253343"/>
              <a:gd name="connsiteX218" fmla="*/ 833309 w 2351866"/>
              <a:gd name="connsiteY218" fmla="*/ 1415143 h 2253343"/>
              <a:gd name="connsiteX219" fmla="*/ 844195 w 2351866"/>
              <a:gd name="connsiteY219" fmla="*/ 1453243 h 2253343"/>
              <a:gd name="connsiteX220" fmla="*/ 898623 w 2351866"/>
              <a:gd name="connsiteY220" fmla="*/ 1436915 h 2253343"/>
              <a:gd name="connsiteX221" fmla="*/ 936723 w 2351866"/>
              <a:gd name="connsiteY221" fmla="*/ 1409700 h 2253343"/>
              <a:gd name="connsiteX222" fmla="*/ 947609 w 2351866"/>
              <a:gd name="connsiteY222" fmla="*/ 1393372 h 2253343"/>
              <a:gd name="connsiteX223" fmla="*/ 871409 w 2351866"/>
              <a:gd name="connsiteY223" fmla="*/ 1366157 h 2253343"/>
              <a:gd name="connsiteX224" fmla="*/ 838752 w 2351866"/>
              <a:gd name="connsiteY224" fmla="*/ 1344386 h 2253343"/>
              <a:gd name="connsiteX225" fmla="*/ 838752 w 2351866"/>
              <a:gd name="connsiteY225" fmla="*/ 1295400 h 2253343"/>
              <a:gd name="connsiteX226" fmla="*/ 795209 w 2351866"/>
              <a:gd name="connsiteY226" fmla="*/ 1311729 h 2253343"/>
              <a:gd name="connsiteX227" fmla="*/ 778881 w 2351866"/>
              <a:gd name="connsiteY227" fmla="*/ 1295400 h 2253343"/>
              <a:gd name="connsiteX228" fmla="*/ 724452 w 2351866"/>
              <a:gd name="connsiteY228" fmla="*/ 1300843 h 2253343"/>
              <a:gd name="connsiteX229" fmla="*/ 697238 w 2351866"/>
              <a:gd name="connsiteY229" fmla="*/ 1317172 h 2253343"/>
              <a:gd name="connsiteX230" fmla="*/ 648252 w 2351866"/>
              <a:gd name="connsiteY230" fmla="*/ 1311729 h 2253343"/>
              <a:gd name="connsiteX231" fmla="*/ 615595 w 2351866"/>
              <a:gd name="connsiteY231" fmla="*/ 1279072 h 2253343"/>
              <a:gd name="connsiteX232" fmla="*/ 577495 w 2351866"/>
              <a:gd name="connsiteY232" fmla="*/ 1279072 h 2253343"/>
              <a:gd name="connsiteX233" fmla="*/ 539395 w 2351866"/>
              <a:gd name="connsiteY233" fmla="*/ 1268186 h 2253343"/>
              <a:gd name="connsiteX234" fmla="*/ 506738 w 2351866"/>
              <a:gd name="connsiteY234" fmla="*/ 1284515 h 2253343"/>
              <a:gd name="connsiteX235" fmla="*/ 495852 w 2351866"/>
              <a:gd name="connsiteY235" fmla="*/ 1300843 h 2253343"/>
              <a:gd name="connsiteX236" fmla="*/ 452309 w 2351866"/>
              <a:gd name="connsiteY236" fmla="*/ 1300843 h 2253343"/>
              <a:gd name="connsiteX237" fmla="*/ 441423 w 2351866"/>
              <a:gd name="connsiteY237" fmla="*/ 1273629 h 2253343"/>
              <a:gd name="connsiteX238" fmla="*/ 403323 w 2351866"/>
              <a:gd name="connsiteY238" fmla="*/ 1273629 h 2253343"/>
              <a:gd name="connsiteX239" fmla="*/ 370666 w 2351866"/>
              <a:gd name="connsiteY239" fmla="*/ 1273629 h 2253343"/>
              <a:gd name="connsiteX240" fmla="*/ 343452 w 2351866"/>
              <a:gd name="connsiteY240" fmla="*/ 1284515 h 2253343"/>
              <a:gd name="connsiteX241" fmla="*/ 332566 w 2351866"/>
              <a:gd name="connsiteY241" fmla="*/ 1268186 h 2253343"/>
              <a:gd name="connsiteX242" fmla="*/ 332566 w 2351866"/>
              <a:gd name="connsiteY242" fmla="*/ 1230086 h 2253343"/>
              <a:gd name="connsiteX243" fmla="*/ 316238 w 2351866"/>
              <a:gd name="connsiteY243" fmla="*/ 1208315 h 2253343"/>
              <a:gd name="connsiteX244" fmla="*/ 316238 w 2351866"/>
              <a:gd name="connsiteY244" fmla="*/ 1186543 h 2253343"/>
              <a:gd name="connsiteX245" fmla="*/ 316238 w 2351866"/>
              <a:gd name="connsiteY245" fmla="*/ 1143000 h 2253343"/>
              <a:gd name="connsiteX246" fmla="*/ 289023 w 2351866"/>
              <a:gd name="connsiteY246" fmla="*/ 1132115 h 2253343"/>
              <a:gd name="connsiteX247" fmla="*/ 261809 w 2351866"/>
              <a:gd name="connsiteY247" fmla="*/ 1132115 h 2253343"/>
              <a:gd name="connsiteX248" fmla="*/ 223709 w 2351866"/>
              <a:gd name="connsiteY248" fmla="*/ 1175657 h 2253343"/>
              <a:gd name="connsiteX249" fmla="*/ 201938 w 2351866"/>
              <a:gd name="connsiteY249" fmla="*/ 1175657 h 2253343"/>
              <a:gd name="connsiteX250" fmla="*/ 201938 w 2351866"/>
              <a:gd name="connsiteY250" fmla="*/ 1126672 h 2253343"/>
              <a:gd name="connsiteX251" fmla="*/ 201938 w 2351866"/>
              <a:gd name="connsiteY251" fmla="*/ 1050472 h 2253343"/>
              <a:gd name="connsiteX252" fmla="*/ 207381 w 2351866"/>
              <a:gd name="connsiteY252" fmla="*/ 1012372 h 2253343"/>
              <a:gd name="connsiteX253" fmla="*/ 240038 w 2351866"/>
              <a:gd name="connsiteY253" fmla="*/ 974272 h 2253343"/>
              <a:gd name="connsiteX254" fmla="*/ 256366 w 2351866"/>
              <a:gd name="connsiteY254" fmla="*/ 936172 h 2253343"/>
              <a:gd name="connsiteX255" fmla="*/ 218266 w 2351866"/>
              <a:gd name="connsiteY255" fmla="*/ 876300 h 2253343"/>
              <a:gd name="connsiteX256" fmla="*/ 174723 w 2351866"/>
              <a:gd name="connsiteY256" fmla="*/ 827315 h 2253343"/>
              <a:gd name="connsiteX257" fmla="*/ 147509 w 2351866"/>
              <a:gd name="connsiteY257" fmla="*/ 800100 h 2253343"/>
              <a:gd name="connsiteX258" fmla="*/ 162550 w 2351866"/>
              <a:gd name="connsiteY258" fmla="*/ 727949 h 2253343"/>
              <a:gd name="connsiteX259" fmla="*/ 149482 w 2351866"/>
              <a:gd name="connsiteY259" fmla="*/ 686011 h 2253343"/>
              <a:gd name="connsiteX260" fmla="*/ 118743 w 2351866"/>
              <a:gd name="connsiteY260" fmla="*/ 656483 h 2253343"/>
              <a:gd name="connsiteX261" fmla="*/ 99470 w 2351866"/>
              <a:gd name="connsiteY261" fmla="*/ 619986 h 2253343"/>
              <a:gd name="connsiteX262" fmla="*/ 68549 w 2351866"/>
              <a:gd name="connsiteY262" fmla="*/ 668052 h 2253343"/>
              <a:gd name="connsiteX263" fmla="*/ 70915 w 2351866"/>
              <a:gd name="connsiteY263" fmla="*/ 725978 h 2253343"/>
              <a:gd name="connsiteX264" fmla="*/ 111907 w 2351866"/>
              <a:gd name="connsiteY264" fmla="*/ 749879 h 2253343"/>
              <a:gd name="connsiteX265" fmla="*/ 108962 w 2351866"/>
              <a:gd name="connsiteY265" fmla="*/ 791108 h 2253343"/>
              <a:gd name="connsiteX266" fmla="*/ 48592 w 2351866"/>
              <a:gd name="connsiteY266" fmla="*/ 751351 h 2253343"/>
              <a:gd name="connsiteX267" fmla="*/ 36812 w 2351866"/>
              <a:gd name="connsiteY267" fmla="*/ 716012 h 2253343"/>
              <a:gd name="connsiteX268" fmla="*/ 44173 w 2351866"/>
              <a:gd name="connsiteY268" fmla="*/ 690981 h 2253343"/>
              <a:gd name="connsiteX269" fmla="*/ 0 w 2351866"/>
              <a:gd name="connsiteY269" fmla="*/ 632082 h 2253343"/>
              <a:gd name="connsiteX270" fmla="*/ 0 w 2351866"/>
              <a:gd name="connsiteY270" fmla="*/ 595271 h 2253343"/>
              <a:gd name="connsiteX271" fmla="*/ 60371 w 2351866"/>
              <a:gd name="connsiteY271" fmla="*/ 602633 h 2253343"/>
              <a:gd name="connsiteX272" fmla="*/ 60423 w 2351866"/>
              <a:gd name="connsiteY272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55131 w 2351866"/>
              <a:gd name="connsiteY77" fmla="*/ 657225 h 2253343"/>
              <a:gd name="connsiteX78" fmla="*/ 1189816 w 2351866"/>
              <a:gd name="connsiteY78" fmla="*/ 646340 h 2253343"/>
              <a:gd name="connsiteX79" fmla="*/ 1154438 w 2351866"/>
              <a:gd name="connsiteY79" fmla="*/ 647700 h 2253343"/>
              <a:gd name="connsiteX80" fmla="*/ 1138109 w 2351866"/>
              <a:gd name="connsiteY80" fmla="*/ 620486 h 2253343"/>
              <a:gd name="connsiteX81" fmla="*/ 1132666 w 2351866"/>
              <a:gd name="connsiteY81" fmla="*/ 555172 h 2253343"/>
              <a:gd name="connsiteX82" fmla="*/ 1127223 w 2351866"/>
              <a:gd name="connsiteY82" fmla="*/ 527957 h 2253343"/>
              <a:gd name="connsiteX83" fmla="*/ 1018366 w 2351866"/>
              <a:gd name="connsiteY83" fmla="*/ 468086 h 2253343"/>
              <a:gd name="connsiteX84" fmla="*/ 1007481 w 2351866"/>
              <a:gd name="connsiteY84" fmla="*/ 446315 h 2253343"/>
              <a:gd name="connsiteX85" fmla="*/ 942166 w 2351866"/>
              <a:gd name="connsiteY85" fmla="*/ 511629 h 2253343"/>
              <a:gd name="connsiteX86" fmla="*/ 931281 w 2351866"/>
              <a:gd name="connsiteY86" fmla="*/ 560615 h 2253343"/>
              <a:gd name="connsiteX87" fmla="*/ 931281 w 2351866"/>
              <a:gd name="connsiteY87" fmla="*/ 615043 h 2253343"/>
              <a:gd name="connsiteX88" fmla="*/ 974823 w 2351866"/>
              <a:gd name="connsiteY88" fmla="*/ 647700 h 2253343"/>
              <a:gd name="connsiteX89" fmla="*/ 980266 w 2351866"/>
              <a:gd name="connsiteY89" fmla="*/ 718457 h 2253343"/>
              <a:gd name="connsiteX90" fmla="*/ 1018366 w 2351866"/>
              <a:gd name="connsiteY90" fmla="*/ 778329 h 2253343"/>
              <a:gd name="connsiteX91" fmla="*/ 1034695 w 2351866"/>
              <a:gd name="connsiteY91" fmla="*/ 794657 h 2253343"/>
              <a:gd name="connsiteX92" fmla="*/ 1045581 w 2351866"/>
              <a:gd name="connsiteY92" fmla="*/ 832757 h 2253343"/>
              <a:gd name="connsiteX93" fmla="*/ 1072795 w 2351866"/>
              <a:gd name="connsiteY93" fmla="*/ 887186 h 2253343"/>
              <a:gd name="connsiteX94" fmla="*/ 1078238 w 2351866"/>
              <a:gd name="connsiteY94" fmla="*/ 930729 h 2253343"/>
              <a:gd name="connsiteX95" fmla="*/ 1100010 w 2351866"/>
              <a:gd name="connsiteY95" fmla="*/ 945696 h 2253343"/>
              <a:gd name="connsiteX96" fmla="*/ 1154438 w 2351866"/>
              <a:gd name="connsiteY96" fmla="*/ 952500 h 2253343"/>
              <a:gd name="connsiteX97" fmla="*/ 1148995 w 2351866"/>
              <a:gd name="connsiteY97" fmla="*/ 974272 h 2253343"/>
              <a:gd name="connsiteX98" fmla="*/ 1119059 w 2351866"/>
              <a:gd name="connsiteY98" fmla="*/ 979714 h 2253343"/>
              <a:gd name="connsiteX99" fmla="*/ 1074155 w 2351866"/>
              <a:gd name="connsiteY99" fmla="*/ 978354 h 2253343"/>
              <a:gd name="connsiteX100" fmla="*/ 1029252 w 2351866"/>
              <a:gd name="connsiteY100" fmla="*/ 983798 h 2253343"/>
              <a:gd name="connsiteX101" fmla="*/ 1051024 w 2351866"/>
              <a:gd name="connsiteY101" fmla="*/ 942975 h 2253343"/>
              <a:gd name="connsiteX102" fmla="*/ 995234 w 2351866"/>
              <a:gd name="connsiteY102" fmla="*/ 903515 h 2253343"/>
              <a:gd name="connsiteX103" fmla="*/ 943527 w 2351866"/>
              <a:gd name="connsiteY103" fmla="*/ 918482 h 2253343"/>
              <a:gd name="connsiteX104" fmla="*/ 988430 w 2351866"/>
              <a:gd name="connsiteY104" fmla="*/ 976993 h 2253343"/>
              <a:gd name="connsiteX105" fmla="*/ 1014283 w 2351866"/>
              <a:gd name="connsiteY105" fmla="*/ 1039587 h 2253343"/>
              <a:gd name="connsiteX106" fmla="*/ 1085041 w 2351866"/>
              <a:gd name="connsiteY106" fmla="*/ 1034144 h 2253343"/>
              <a:gd name="connsiteX107" fmla="*/ 1114978 w 2351866"/>
              <a:gd name="connsiteY107" fmla="*/ 1049111 h 2253343"/>
              <a:gd name="connsiteX108" fmla="*/ 1148995 w 2351866"/>
              <a:gd name="connsiteY108" fmla="*/ 1099457 h 2253343"/>
              <a:gd name="connsiteX109" fmla="*/ 1197981 w 2351866"/>
              <a:gd name="connsiteY109" fmla="*/ 1149805 h 2253343"/>
              <a:gd name="connsiteX110" fmla="*/ 1270098 w 2351866"/>
              <a:gd name="connsiteY110" fmla="*/ 1187903 h 2253343"/>
              <a:gd name="connsiteX111" fmla="*/ 1350381 w 2351866"/>
              <a:gd name="connsiteY111" fmla="*/ 1213757 h 2253343"/>
              <a:gd name="connsiteX112" fmla="*/ 1350381 w 2351866"/>
              <a:gd name="connsiteY112" fmla="*/ 1262743 h 2253343"/>
              <a:gd name="connsiteX113" fmla="*/ 1350381 w 2351866"/>
              <a:gd name="connsiteY113" fmla="*/ 1328057 h 2253343"/>
              <a:gd name="connsiteX114" fmla="*/ 1350381 w 2351866"/>
              <a:gd name="connsiteY114" fmla="*/ 1366157 h 2253343"/>
              <a:gd name="connsiteX115" fmla="*/ 1350381 w 2351866"/>
              <a:gd name="connsiteY115" fmla="*/ 1404257 h 2253343"/>
              <a:gd name="connsiteX116" fmla="*/ 1388481 w 2351866"/>
              <a:gd name="connsiteY116" fmla="*/ 1426029 h 2253343"/>
              <a:gd name="connsiteX117" fmla="*/ 1421138 w 2351866"/>
              <a:gd name="connsiteY117" fmla="*/ 1458686 h 2253343"/>
              <a:gd name="connsiteX118" fmla="*/ 1421138 w 2351866"/>
              <a:gd name="connsiteY118" fmla="*/ 1507672 h 2253343"/>
              <a:gd name="connsiteX119" fmla="*/ 1377595 w 2351866"/>
              <a:gd name="connsiteY119" fmla="*/ 1496786 h 2253343"/>
              <a:gd name="connsiteX120" fmla="*/ 1350381 w 2351866"/>
              <a:gd name="connsiteY120" fmla="*/ 1453243 h 2253343"/>
              <a:gd name="connsiteX121" fmla="*/ 1323166 w 2351866"/>
              <a:gd name="connsiteY121" fmla="*/ 1431472 h 2253343"/>
              <a:gd name="connsiteX122" fmla="*/ 1317723 w 2351866"/>
              <a:gd name="connsiteY122" fmla="*/ 1393372 h 2253343"/>
              <a:gd name="connsiteX123" fmla="*/ 1290509 w 2351866"/>
              <a:gd name="connsiteY123" fmla="*/ 1393372 h 2253343"/>
              <a:gd name="connsiteX124" fmla="*/ 1288406 w 2351866"/>
              <a:gd name="connsiteY124" fmla="*/ 1350644 h 2253343"/>
              <a:gd name="connsiteX125" fmla="*/ 1269263 w 2351866"/>
              <a:gd name="connsiteY125" fmla="*/ 1330030 h 2253343"/>
              <a:gd name="connsiteX126" fmla="*/ 1220672 w 2351866"/>
              <a:gd name="connsiteY126" fmla="*/ 1310887 h 2253343"/>
              <a:gd name="connsiteX127" fmla="*/ 1154411 w 2351866"/>
              <a:gd name="connsiteY127" fmla="*/ 1315304 h 2253343"/>
              <a:gd name="connsiteX128" fmla="*/ 1268738 w 2351866"/>
              <a:gd name="connsiteY128" fmla="*/ 1436915 h 2253343"/>
              <a:gd name="connsiteX129" fmla="*/ 1268738 w 2351866"/>
              <a:gd name="connsiteY129" fmla="*/ 1513115 h 2253343"/>
              <a:gd name="connsiteX130" fmla="*/ 1268738 w 2351866"/>
              <a:gd name="connsiteY130" fmla="*/ 1572986 h 2253343"/>
              <a:gd name="connsiteX131" fmla="*/ 1257852 w 2351866"/>
              <a:gd name="connsiteY131" fmla="*/ 1649186 h 2253343"/>
              <a:gd name="connsiteX132" fmla="*/ 1236081 w 2351866"/>
              <a:gd name="connsiteY132" fmla="*/ 1665515 h 2253343"/>
              <a:gd name="connsiteX133" fmla="*/ 1197981 w 2351866"/>
              <a:gd name="connsiteY133" fmla="*/ 1621972 h 2253343"/>
              <a:gd name="connsiteX134" fmla="*/ 1170766 w 2351866"/>
              <a:gd name="connsiteY134" fmla="*/ 1589315 h 2253343"/>
              <a:gd name="connsiteX135" fmla="*/ 1148995 w 2351866"/>
              <a:gd name="connsiteY135" fmla="*/ 1562100 h 2253343"/>
              <a:gd name="connsiteX136" fmla="*/ 1132666 w 2351866"/>
              <a:gd name="connsiteY136" fmla="*/ 1518557 h 2253343"/>
              <a:gd name="connsiteX137" fmla="*/ 1121781 w 2351866"/>
              <a:gd name="connsiteY137" fmla="*/ 1485900 h 2253343"/>
              <a:gd name="connsiteX138" fmla="*/ 1083681 w 2351866"/>
              <a:gd name="connsiteY138" fmla="*/ 1485900 h 2253343"/>
              <a:gd name="connsiteX139" fmla="*/ 1051023 w 2351866"/>
              <a:gd name="connsiteY139" fmla="*/ 1513115 h 2253343"/>
              <a:gd name="connsiteX140" fmla="*/ 1023809 w 2351866"/>
              <a:gd name="connsiteY140" fmla="*/ 1475015 h 2253343"/>
              <a:gd name="connsiteX141" fmla="*/ 1002038 w 2351866"/>
              <a:gd name="connsiteY141" fmla="*/ 1480457 h 2253343"/>
              <a:gd name="connsiteX142" fmla="*/ 974823 w 2351866"/>
              <a:gd name="connsiteY142" fmla="*/ 1534886 h 2253343"/>
              <a:gd name="connsiteX143" fmla="*/ 974823 w 2351866"/>
              <a:gd name="connsiteY143" fmla="*/ 1572986 h 2253343"/>
              <a:gd name="connsiteX144" fmla="*/ 980266 w 2351866"/>
              <a:gd name="connsiteY144" fmla="*/ 1621972 h 2253343"/>
              <a:gd name="connsiteX145" fmla="*/ 1018366 w 2351866"/>
              <a:gd name="connsiteY145" fmla="*/ 1627415 h 2253343"/>
              <a:gd name="connsiteX146" fmla="*/ 1045581 w 2351866"/>
              <a:gd name="connsiteY146" fmla="*/ 1638300 h 2253343"/>
              <a:gd name="connsiteX147" fmla="*/ 1067352 w 2351866"/>
              <a:gd name="connsiteY147" fmla="*/ 1681843 h 2253343"/>
              <a:gd name="connsiteX148" fmla="*/ 1045581 w 2351866"/>
              <a:gd name="connsiteY148" fmla="*/ 1719943 h 2253343"/>
              <a:gd name="connsiteX149" fmla="*/ 1002038 w 2351866"/>
              <a:gd name="connsiteY149" fmla="*/ 1736272 h 2253343"/>
              <a:gd name="connsiteX150" fmla="*/ 980266 w 2351866"/>
              <a:gd name="connsiteY150" fmla="*/ 1736272 h 2253343"/>
              <a:gd name="connsiteX151" fmla="*/ 953052 w 2351866"/>
              <a:gd name="connsiteY151" fmla="*/ 1758043 h 2253343"/>
              <a:gd name="connsiteX152" fmla="*/ 936723 w 2351866"/>
              <a:gd name="connsiteY152" fmla="*/ 1801586 h 2253343"/>
              <a:gd name="connsiteX153" fmla="*/ 909509 w 2351866"/>
              <a:gd name="connsiteY153" fmla="*/ 1801586 h 2253343"/>
              <a:gd name="connsiteX154" fmla="*/ 904066 w 2351866"/>
              <a:gd name="connsiteY154" fmla="*/ 1763486 h 2253343"/>
              <a:gd name="connsiteX155" fmla="*/ 904066 w 2351866"/>
              <a:gd name="connsiteY155" fmla="*/ 1730829 h 2253343"/>
              <a:gd name="connsiteX156" fmla="*/ 844195 w 2351866"/>
              <a:gd name="connsiteY156" fmla="*/ 1692729 h 2253343"/>
              <a:gd name="connsiteX157" fmla="*/ 811538 w 2351866"/>
              <a:gd name="connsiteY157" fmla="*/ 1660072 h 2253343"/>
              <a:gd name="connsiteX158" fmla="*/ 800652 w 2351866"/>
              <a:gd name="connsiteY158" fmla="*/ 1681843 h 2253343"/>
              <a:gd name="connsiteX159" fmla="*/ 806095 w 2351866"/>
              <a:gd name="connsiteY159" fmla="*/ 1741715 h 2253343"/>
              <a:gd name="connsiteX160" fmla="*/ 844195 w 2351866"/>
              <a:gd name="connsiteY160" fmla="*/ 1828800 h 2253343"/>
              <a:gd name="connsiteX161" fmla="*/ 855081 w 2351866"/>
              <a:gd name="connsiteY161" fmla="*/ 1899557 h 2253343"/>
              <a:gd name="connsiteX162" fmla="*/ 860523 w 2351866"/>
              <a:gd name="connsiteY162" fmla="*/ 1953986 h 2253343"/>
              <a:gd name="connsiteX163" fmla="*/ 865966 w 2351866"/>
              <a:gd name="connsiteY163" fmla="*/ 1997529 h 2253343"/>
              <a:gd name="connsiteX164" fmla="*/ 904066 w 2351866"/>
              <a:gd name="connsiteY164" fmla="*/ 2046515 h 2253343"/>
              <a:gd name="connsiteX165" fmla="*/ 904066 w 2351866"/>
              <a:gd name="connsiteY165" fmla="*/ 2117272 h 2253343"/>
              <a:gd name="connsiteX166" fmla="*/ 898623 w 2351866"/>
              <a:gd name="connsiteY166" fmla="*/ 2171700 h 2253343"/>
              <a:gd name="connsiteX167" fmla="*/ 860523 w 2351866"/>
              <a:gd name="connsiteY167" fmla="*/ 2231572 h 2253343"/>
              <a:gd name="connsiteX168" fmla="*/ 806095 w 2351866"/>
              <a:gd name="connsiteY168" fmla="*/ 2253343 h 2253343"/>
              <a:gd name="connsiteX169" fmla="*/ 784323 w 2351866"/>
              <a:gd name="connsiteY169" fmla="*/ 2253343 h 2253343"/>
              <a:gd name="connsiteX170" fmla="*/ 784323 w 2351866"/>
              <a:gd name="connsiteY170" fmla="*/ 2171700 h 2253343"/>
              <a:gd name="connsiteX171" fmla="*/ 795209 w 2351866"/>
              <a:gd name="connsiteY171" fmla="*/ 2111829 h 2253343"/>
              <a:gd name="connsiteX172" fmla="*/ 795209 w 2351866"/>
              <a:gd name="connsiteY172" fmla="*/ 2057400 h 2253343"/>
              <a:gd name="connsiteX173" fmla="*/ 762552 w 2351866"/>
              <a:gd name="connsiteY173" fmla="*/ 2013857 h 2253343"/>
              <a:gd name="connsiteX174" fmla="*/ 762552 w 2351866"/>
              <a:gd name="connsiteY174" fmla="*/ 1970315 h 2253343"/>
              <a:gd name="connsiteX175" fmla="*/ 719009 w 2351866"/>
              <a:gd name="connsiteY175" fmla="*/ 1970315 h 2253343"/>
              <a:gd name="connsiteX176" fmla="*/ 702681 w 2351866"/>
              <a:gd name="connsiteY176" fmla="*/ 1970315 h 2253343"/>
              <a:gd name="connsiteX177" fmla="*/ 686352 w 2351866"/>
              <a:gd name="connsiteY177" fmla="*/ 2024743 h 2253343"/>
              <a:gd name="connsiteX178" fmla="*/ 686352 w 2351866"/>
              <a:gd name="connsiteY178" fmla="*/ 2062843 h 2253343"/>
              <a:gd name="connsiteX179" fmla="*/ 653695 w 2351866"/>
              <a:gd name="connsiteY179" fmla="*/ 2117272 h 2253343"/>
              <a:gd name="connsiteX180" fmla="*/ 653695 w 2351866"/>
              <a:gd name="connsiteY180" fmla="*/ 2133600 h 2253343"/>
              <a:gd name="connsiteX181" fmla="*/ 615595 w 2351866"/>
              <a:gd name="connsiteY181" fmla="*/ 2111829 h 2253343"/>
              <a:gd name="connsiteX182" fmla="*/ 615595 w 2351866"/>
              <a:gd name="connsiteY182" fmla="*/ 2062843 h 2253343"/>
              <a:gd name="connsiteX183" fmla="*/ 615595 w 2351866"/>
              <a:gd name="connsiteY183" fmla="*/ 2013857 h 2253343"/>
              <a:gd name="connsiteX184" fmla="*/ 615595 w 2351866"/>
              <a:gd name="connsiteY184" fmla="*/ 1975757 h 2253343"/>
              <a:gd name="connsiteX185" fmla="*/ 610152 w 2351866"/>
              <a:gd name="connsiteY185" fmla="*/ 1921329 h 2253343"/>
              <a:gd name="connsiteX186" fmla="*/ 604709 w 2351866"/>
              <a:gd name="connsiteY186" fmla="*/ 1877786 h 2253343"/>
              <a:gd name="connsiteX187" fmla="*/ 582938 w 2351866"/>
              <a:gd name="connsiteY187" fmla="*/ 1856015 h 2253343"/>
              <a:gd name="connsiteX188" fmla="*/ 528509 w 2351866"/>
              <a:gd name="connsiteY188" fmla="*/ 1856015 h 2253343"/>
              <a:gd name="connsiteX189" fmla="*/ 517623 w 2351866"/>
              <a:gd name="connsiteY189" fmla="*/ 1921329 h 2253343"/>
              <a:gd name="connsiteX190" fmla="*/ 512181 w 2351866"/>
              <a:gd name="connsiteY190" fmla="*/ 1959429 h 2253343"/>
              <a:gd name="connsiteX191" fmla="*/ 506738 w 2351866"/>
              <a:gd name="connsiteY191" fmla="*/ 2008415 h 2253343"/>
              <a:gd name="connsiteX192" fmla="*/ 479523 w 2351866"/>
              <a:gd name="connsiteY192" fmla="*/ 1981200 h 2253343"/>
              <a:gd name="connsiteX193" fmla="*/ 446866 w 2351866"/>
              <a:gd name="connsiteY193" fmla="*/ 1937657 h 2253343"/>
              <a:gd name="connsiteX194" fmla="*/ 408766 w 2351866"/>
              <a:gd name="connsiteY194" fmla="*/ 1872343 h 2253343"/>
              <a:gd name="connsiteX195" fmla="*/ 381552 w 2351866"/>
              <a:gd name="connsiteY195" fmla="*/ 1828800 h 2253343"/>
              <a:gd name="connsiteX196" fmla="*/ 376109 w 2351866"/>
              <a:gd name="connsiteY196" fmla="*/ 1801586 h 2253343"/>
              <a:gd name="connsiteX197" fmla="*/ 376109 w 2351866"/>
              <a:gd name="connsiteY197" fmla="*/ 1768929 h 2253343"/>
              <a:gd name="connsiteX198" fmla="*/ 376109 w 2351866"/>
              <a:gd name="connsiteY198" fmla="*/ 1725386 h 2253343"/>
              <a:gd name="connsiteX199" fmla="*/ 419652 w 2351866"/>
              <a:gd name="connsiteY199" fmla="*/ 1709057 h 2253343"/>
              <a:gd name="connsiteX200" fmla="*/ 446866 w 2351866"/>
              <a:gd name="connsiteY200" fmla="*/ 1681843 h 2253343"/>
              <a:gd name="connsiteX201" fmla="*/ 446866 w 2351866"/>
              <a:gd name="connsiteY201" fmla="*/ 1627415 h 2253343"/>
              <a:gd name="connsiteX202" fmla="*/ 403323 w 2351866"/>
              <a:gd name="connsiteY202" fmla="*/ 1562100 h 2253343"/>
              <a:gd name="connsiteX203" fmla="*/ 359781 w 2351866"/>
              <a:gd name="connsiteY203" fmla="*/ 1534886 h 2253343"/>
              <a:gd name="connsiteX204" fmla="*/ 359781 w 2351866"/>
              <a:gd name="connsiteY204" fmla="*/ 1496786 h 2253343"/>
              <a:gd name="connsiteX205" fmla="*/ 332566 w 2351866"/>
              <a:gd name="connsiteY205" fmla="*/ 1458686 h 2253343"/>
              <a:gd name="connsiteX206" fmla="*/ 310795 w 2351866"/>
              <a:gd name="connsiteY206" fmla="*/ 1447800 h 2253343"/>
              <a:gd name="connsiteX207" fmla="*/ 321681 w 2351866"/>
              <a:gd name="connsiteY207" fmla="*/ 1409700 h 2253343"/>
              <a:gd name="connsiteX208" fmla="*/ 359781 w 2351866"/>
              <a:gd name="connsiteY208" fmla="*/ 1398815 h 2253343"/>
              <a:gd name="connsiteX209" fmla="*/ 392438 w 2351866"/>
              <a:gd name="connsiteY209" fmla="*/ 1344386 h 2253343"/>
              <a:gd name="connsiteX210" fmla="*/ 392438 w 2351866"/>
              <a:gd name="connsiteY210" fmla="*/ 1322615 h 2253343"/>
              <a:gd name="connsiteX211" fmla="*/ 435981 w 2351866"/>
              <a:gd name="connsiteY211" fmla="*/ 1322615 h 2253343"/>
              <a:gd name="connsiteX212" fmla="*/ 457752 w 2351866"/>
              <a:gd name="connsiteY212" fmla="*/ 1322615 h 2253343"/>
              <a:gd name="connsiteX213" fmla="*/ 479523 w 2351866"/>
              <a:gd name="connsiteY213" fmla="*/ 1322615 h 2253343"/>
              <a:gd name="connsiteX214" fmla="*/ 512181 w 2351866"/>
              <a:gd name="connsiteY214" fmla="*/ 1317172 h 2253343"/>
              <a:gd name="connsiteX215" fmla="*/ 539395 w 2351866"/>
              <a:gd name="connsiteY215" fmla="*/ 1295400 h 2253343"/>
              <a:gd name="connsiteX216" fmla="*/ 593823 w 2351866"/>
              <a:gd name="connsiteY216" fmla="*/ 1295400 h 2253343"/>
              <a:gd name="connsiteX217" fmla="*/ 719009 w 2351866"/>
              <a:gd name="connsiteY217" fmla="*/ 1355272 h 2253343"/>
              <a:gd name="connsiteX218" fmla="*/ 833309 w 2351866"/>
              <a:gd name="connsiteY218" fmla="*/ 1415143 h 2253343"/>
              <a:gd name="connsiteX219" fmla="*/ 844195 w 2351866"/>
              <a:gd name="connsiteY219" fmla="*/ 1453243 h 2253343"/>
              <a:gd name="connsiteX220" fmla="*/ 898623 w 2351866"/>
              <a:gd name="connsiteY220" fmla="*/ 1436915 h 2253343"/>
              <a:gd name="connsiteX221" fmla="*/ 936723 w 2351866"/>
              <a:gd name="connsiteY221" fmla="*/ 1409700 h 2253343"/>
              <a:gd name="connsiteX222" fmla="*/ 947609 w 2351866"/>
              <a:gd name="connsiteY222" fmla="*/ 1393372 h 2253343"/>
              <a:gd name="connsiteX223" fmla="*/ 871409 w 2351866"/>
              <a:gd name="connsiteY223" fmla="*/ 1366157 h 2253343"/>
              <a:gd name="connsiteX224" fmla="*/ 838752 w 2351866"/>
              <a:gd name="connsiteY224" fmla="*/ 1344386 h 2253343"/>
              <a:gd name="connsiteX225" fmla="*/ 838752 w 2351866"/>
              <a:gd name="connsiteY225" fmla="*/ 1295400 h 2253343"/>
              <a:gd name="connsiteX226" fmla="*/ 795209 w 2351866"/>
              <a:gd name="connsiteY226" fmla="*/ 1311729 h 2253343"/>
              <a:gd name="connsiteX227" fmla="*/ 778881 w 2351866"/>
              <a:gd name="connsiteY227" fmla="*/ 1295400 h 2253343"/>
              <a:gd name="connsiteX228" fmla="*/ 724452 w 2351866"/>
              <a:gd name="connsiteY228" fmla="*/ 1300843 h 2253343"/>
              <a:gd name="connsiteX229" fmla="*/ 697238 w 2351866"/>
              <a:gd name="connsiteY229" fmla="*/ 1317172 h 2253343"/>
              <a:gd name="connsiteX230" fmla="*/ 648252 w 2351866"/>
              <a:gd name="connsiteY230" fmla="*/ 1311729 h 2253343"/>
              <a:gd name="connsiteX231" fmla="*/ 615595 w 2351866"/>
              <a:gd name="connsiteY231" fmla="*/ 1279072 h 2253343"/>
              <a:gd name="connsiteX232" fmla="*/ 577495 w 2351866"/>
              <a:gd name="connsiteY232" fmla="*/ 1279072 h 2253343"/>
              <a:gd name="connsiteX233" fmla="*/ 539395 w 2351866"/>
              <a:gd name="connsiteY233" fmla="*/ 1268186 h 2253343"/>
              <a:gd name="connsiteX234" fmla="*/ 506738 w 2351866"/>
              <a:gd name="connsiteY234" fmla="*/ 1284515 h 2253343"/>
              <a:gd name="connsiteX235" fmla="*/ 495852 w 2351866"/>
              <a:gd name="connsiteY235" fmla="*/ 1300843 h 2253343"/>
              <a:gd name="connsiteX236" fmla="*/ 452309 w 2351866"/>
              <a:gd name="connsiteY236" fmla="*/ 1300843 h 2253343"/>
              <a:gd name="connsiteX237" fmla="*/ 441423 w 2351866"/>
              <a:gd name="connsiteY237" fmla="*/ 1273629 h 2253343"/>
              <a:gd name="connsiteX238" fmla="*/ 403323 w 2351866"/>
              <a:gd name="connsiteY238" fmla="*/ 1273629 h 2253343"/>
              <a:gd name="connsiteX239" fmla="*/ 370666 w 2351866"/>
              <a:gd name="connsiteY239" fmla="*/ 1273629 h 2253343"/>
              <a:gd name="connsiteX240" fmla="*/ 343452 w 2351866"/>
              <a:gd name="connsiteY240" fmla="*/ 1284515 h 2253343"/>
              <a:gd name="connsiteX241" fmla="*/ 332566 w 2351866"/>
              <a:gd name="connsiteY241" fmla="*/ 1268186 h 2253343"/>
              <a:gd name="connsiteX242" fmla="*/ 332566 w 2351866"/>
              <a:gd name="connsiteY242" fmla="*/ 1230086 h 2253343"/>
              <a:gd name="connsiteX243" fmla="*/ 316238 w 2351866"/>
              <a:gd name="connsiteY243" fmla="*/ 1208315 h 2253343"/>
              <a:gd name="connsiteX244" fmla="*/ 316238 w 2351866"/>
              <a:gd name="connsiteY244" fmla="*/ 1186543 h 2253343"/>
              <a:gd name="connsiteX245" fmla="*/ 316238 w 2351866"/>
              <a:gd name="connsiteY245" fmla="*/ 1143000 h 2253343"/>
              <a:gd name="connsiteX246" fmla="*/ 289023 w 2351866"/>
              <a:gd name="connsiteY246" fmla="*/ 1132115 h 2253343"/>
              <a:gd name="connsiteX247" fmla="*/ 261809 w 2351866"/>
              <a:gd name="connsiteY247" fmla="*/ 1132115 h 2253343"/>
              <a:gd name="connsiteX248" fmla="*/ 223709 w 2351866"/>
              <a:gd name="connsiteY248" fmla="*/ 1175657 h 2253343"/>
              <a:gd name="connsiteX249" fmla="*/ 201938 w 2351866"/>
              <a:gd name="connsiteY249" fmla="*/ 1175657 h 2253343"/>
              <a:gd name="connsiteX250" fmla="*/ 201938 w 2351866"/>
              <a:gd name="connsiteY250" fmla="*/ 1126672 h 2253343"/>
              <a:gd name="connsiteX251" fmla="*/ 201938 w 2351866"/>
              <a:gd name="connsiteY251" fmla="*/ 1050472 h 2253343"/>
              <a:gd name="connsiteX252" fmla="*/ 207381 w 2351866"/>
              <a:gd name="connsiteY252" fmla="*/ 1012372 h 2253343"/>
              <a:gd name="connsiteX253" fmla="*/ 240038 w 2351866"/>
              <a:gd name="connsiteY253" fmla="*/ 974272 h 2253343"/>
              <a:gd name="connsiteX254" fmla="*/ 256366 w 2351866"/>
              <a:gd name="connsiteY254" fmla="*/ 936172 h 2253343"/>
              <a:gd name="connsiteX255" fmla="*/ 218266 w 2351866"/>
              <a:gd name="connsiteY255" fmla="*/ 876300 h 2253343"/>
              <a:gd name="connsiteX256" fmla="*/ 174723 w 2351866"/>
              <a:gd name="connsiteY256" fmla="*/ 827315 h 2253343"/>
              <a:gd name="connsiteX257" fmla="*/ 147509 w 2351866"/>
              <a:gd name="connsiteY257" fmla="*/ 800100 h 2253343"/>
              <a:gd name="connsiteX258" fmla="*/ 162550 w 2351866"/>
              <a:gd name="connsiteY258" fmla="*/ 727949 h 2253343"/>
              <a:gd name="connsiteX259" fmla="*/ 149482 w 2351866"/>
              <a:gd name="connsiteY259" fmla="*/ 686011 h 2253343"/>
              <a:gd name="connsiteX260" fmla="*/ 118743 w 2351866"/>
              <a:gd name="connsiteY260" fmla="*/ 656483 h 2253343"/>
              <a:gd name="connsiteX261" fmla="*/ 99470 w 2351866"/>
              <a:gd name="connsiteY261" fmla="*/ 619986 h 2253343"/>
              <a:gd name="connsiteX262" fmla="*/ 68549 w 2351866"/>
              <a:gd name="connsiteY262" fmla="*/ 668052 h 2253343"/>
              <a:gd name="connsiteX263" fmla="*/ 70915 w 2351866"/>
              <a:gd name="connsiteY263" fmla="*/ 725978 h 2253343"/>
              <a:gd name="connsiteX264" fmla="*/ 111907 w 2351866"/>
              <a:gd name="connsiteY264" fmla="*/ 749879 h 2253343"/>
              <a:gd name="connsiteX265" fmla="*/ 108962 w 2351866"/>
              <a:gd name="connsiteY265" fmla="*/ 791108 h 2253343"/>
              <a:gd name="connsiteX266" fmla="*/ 48592 w 2351866"/>
              <a:gd name="connsiteY266" fmla="*/ 751351 h 2253343"/>
              <a:gd name="connsiteX267" fmla="*/ 36812 w 2351866"/>
              <a:gd name="connsiteY267" fmla="*/ 716012 h 2253343"/>
              <a:gd name="connsiteX268" fmla="*/ 44173 w 2351866"/>
              <a:gd name="connsiteY268" fmla="*/ 690981 h 2253343"/>
              <a:gd name="connsiteX269" fmla="*/ 0 w 2351866"/>
              <a:gd name="connsiteY269" fmla="*/ 632082 h 2253343"/>
              <a:gd name="connsiteX270" fmla="*/ 0 w 2351866"/>
              <a:gd name="connsiteY270" fmla="*/ 595271 h 2253343"/>
              <a:gd name="connsiteX271" fmla="*/ 60371 w 2351866"/>
              <a:gd name="connsiteY271" fmla="*/ 602633 h 2253343"/>
              <a:gd name="connsiteX272" fmla="*/ 60423 w 2351866"/>
              <a:gd name="connsiteY272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55131 w 2351866"/>
              <a:gd name="connsiteY77" fmla="*/ 657225 h 2253343"/>
              <a:gd name="connsiteX78" fmla="*/ 1189816 w 2351866"/>
              <a:gd name="connsiteY78" fmla="*/ 646340 h 2253343"/>
              <a:gd name="connsiteX79" fmla="*/ 1154438 w 2351866"/>
              <a:gd name="connsiteY79" fmla="*/ 647700 h 2253343"/>
              <a:gd name="connsiteX80" fmla="*/ 1138109 w 2351866"/>
              <a:gd name="connsiteY80" fmla="*/ 620486 h 2253343"/>
              <a:gd name="connsiteX81" fmla="*/ 1132666 w 2351866"/>
              <a:gd name="connsiteY81" fmla="*/ 555172 h 2253343"/>
              <a:gd name="connsiteX82" fmla="*/ 1127223 w 2351866"/>
              <a:gd name="connsiteY82" fmla="*/ 527957 h 2253343"/>
              <a:gd name="connsiteX83" fmla="*/ 1018366 w 2351866"/>
              <a:gd name="connsiteY83" fmla="*/ 468086 h 2253343"/>
              <a:gd name="connsiteX84" fmla="*/ 1007481 w 2351866"/>
              <a:gd name="connsiteY84" fmla="*/ 446315 h 2253343"/>
              <a:gd name="connsiteX85" fmla="*/ 942166 w 2351866"/>
              <a:gd name="connsiteY85" fmla="*/ 511629 h 2253343"/>
              <a:gd name="connsiteX86" fmla="*/ 931281 w 2351866"/>
              <a:gd name="connsiteY86" fmla="*/ 560615 h 2253343"/>
              <a:gd name="connsiteX87" fmla="*/ 931281 w 2351866"/>
              <a:gd name="connsiteY87" fmla="*/ 615043 h 2253343"/>
              <a:gd name="connsiteX88" fmla="*/ 974823 w 2351866"/>
              <a:gd name="connsiteY88" fmla="*/ 647700 h 2253343"/>
              <a:gd name="connsiteX89" fmla="*/ 980266 w 2351866"/>
              <a:gd name="connsiteY89" fmla="*/ 718457 h 2253343"/>
              <a:gd name="connsiteX90" fmla="*/ 1018366 w 2351866"/>
              <a:gd name="connsiteY90" fmla="*/ 778329 h 2253343"/>
              <a:gd name="connsiteX91" fmla="*/ 1034695 w 2351866"/>
              <a:gd name="connsiteY91" fmla="*/ 794657 h 2253343"/>
              <a:gd name="connsiteX92" fmla="*/ 1045581 w 2351866"/>
              <a:gd name="connsiteY92" fmla="*/ 832757 h 2253343"/>
              <a:gd name="connsiteX93" fmla="*/ 1072795 w 2351866"/>
              <a:gd name="connsiteY93" fmla="*/ 887186 h 2253343"/>
              <a:gd name="connsiteX94" fmla="*/ 1078238 w 2351866"/>
              <a:gd name="connsiteY94" fmla="*/ 930729 h 2253343"/>
              <a:gd name="connsiteX95" fmla="*/ 1100010 w 2351866"/>
              <a:gd name="connsiteY95" fmla="*/ 945696 h 2253343"/>
              <a:gd name="connsiteX96" fmla="*/ 1154438 w 2351866"/>
              <a:gd name="connsiteY96" fmla="*/ 952500 h 2253343"/>
              <a:gd name="connsiteX97" fmla="*/ 1148995 w 2351866"/>
              <a:gd name="connsiteY97" fmla="*/ 974272 h 2253343"/>
              <a:gd name="connsiteX98" fmla="*/ 1119059 w 2351866"/>
              <a:gd name="connsiteY98" fmla="*/ 979714 h 2253343"/>
              <a:gd name="connsiteX99" fmla="*/ 1074155 w 2351866"/>
              <a:gd name="connsiteY99" fmla="*/ 978354 h 2253343"/>
              <a:gd name="connsiteX100" fmla="*/ 1029252 w 2351866"/>
              <a:gd name="connsiteY100" fmla="*/ 983798 h 2253343"/>
              <a:gd name="connsiteX101" fmla="*/ 1051024 w 2351866"/>
              <a:gd name="connsiteY101" fmla="*/ 942975 h 2253343"/>
              <a:gd name="connsiteX102" fmla="*/ 995234 w 2351866"/>
              <a:gd name="connsiteY102" fmla="*/ 903515 h 2253343"/>
              <a:gd name="connsiteX103" fmla="*/ 943527 w 2351866"/>
              <a:gd name="connsiteY103" fmla="*/ 918482 h 2253343"/>
              <a:gd name="connsiteX104" fmla="*/ 988430 w 2351866"/>
              <a:gd name="connsiteY104" fmla="*/ 976993 h 2253343"/>
              <a:gd name="connsiteX105" fmla="*/ 1014283 w 2351866"/>
              <a:gd name="connsiteY105" fmla="*/ 1039587 h 2253343"/>
              <a:gd name="connsiteX106" fmla="*/ 1085041 w 2351866"/>
              <a:gd name="connsiteY106" fmla="*/ 1034144 h 2253343"/>
              <a:gd name="connsiteX107" fmla="*/ 1114978 w 2351866"/>
              <a:gd name="connsiteY107" fmla="*/ 1049111 h 2253343"/>
              <a:gd name="connsiteX108" fmla="*/ 1148995 w 2351866"/>
              <a:gd name="connsiteY108" fmla="*/ 1099457 h 2253343"/>
              <a:gd name="connsiteX109" fmla="*/ 1197981 w 2351866"/>
              <a:gd name="connsiteY109" fmla="*/ 1149805 h 2253343"/>
              <a:gd name="connsiteX110" fmla="*/ 1270098 w 2351866"/>
              <a:gd name="connsiteY110" fmla="*/ 1187903 h 2253343"/>
              <a:gd name="connsiteX111" fmla="*/ 1350381 w 2351866"/>
              <a:gd name="connsiteY111" fmla="*/ 1213757 h 2253343"/>
              <a:gd name="connsiteX112" fmla="*/ 1350381 w 2351866"/>
              <a:gd name="connsiteY112" fmla="*/ 1262743 h 2253343"/>
              <a:gd name="connsiteX113" fmla="*/ 1350381 w 2351866"/>
              <a:gd name="connsiteY113" fmla="*/ 1328057 h 2253343"/>
              <a:gd name="connsiteX114" fmla="*/ 1350381 w 2351866"/>
              <a:gd name="connsiteY114" fmla="*/ 1366157 h 2253343"/>
              <a:gd name="connsiteX115" fmla="*/ 1350381 w 2351866"/>
              <a:gd name="connsiteY115" fmla="*/ 1404257 h 2253343"/>
              <a:gd name="connsiteX116" fmla="*/ 1388481 w 2351866"/>
              <a:gd name="connsiteY116" fmla="*/ 1426029 h 2253343"/>
              <a:gd name="connsiteX117" fmla="*/ 1421138 w 2351866"/>
              <a:gd name="connsiteY117" fmla="*/ 1458686 h 2253343"/>
              <a:gd name="connsiteX118" fmla="*/ 1421138 w 2351866"/>
              <a:gd name="connsiteY118" fmla="*/ 1507672 h 2253343"/>
              <a:gd name="connsiteX119" fmla="*/ 1377595 w 2351866"/>
              <a:gd name="connsiteY119" fmla="*/ 1496786 h 2253343"/>
              <a:gd name="connsiteX120" fmla="*/ 1350381 w 2351866"/>
              <a:gd name="connsiteY120" fmla="*/ 1453243 h 2253343"/>
              <a:gd name="connsiteX121" fmla="*/ 1323166 w 2351866"/>
              <a:gd name="connsiteY121" fmla="*/ 1431472 h 2253343"/>
              <a:gd name="connsiteX122" fmla="*/ 1317723 w 2351866"/>
              <a:gd name="connsiteY122" fmla="*/ 1393372 h 2253343"/>
              <a:gd name="connsiteX123" fmla="*/ 1290509 w 2351866"/>
              <a:gd name="connsiteY123" fmla="*/ 1393372 h 2253343"/>
              <a:gd name="connsiteX124" fmla="*/ 1288406 w 2351866"/>
              <a:gd name="connsiteY124" fmla="*/ 1350644 h 2253343"/>
              <a:gd name="connsiteX125" fmla="*/ 1269263 w 2351866"/>
              <a:gd name="connsiteY125" fmla="*/ 1330030 h 2253343"/>
              <a:gd name="connsiteX126" fmla="*/ 1220672 w 2351866"/>
              <a:gd name="connsiteY126" fmla="*/ 1310887 h 2253343"/>
              <a:gd name="connsiteX127" fmla="*/ 1154411 w 2351866"/>
              <a:gd name="connsiteY127" fmla="*/ 1315304 h 2253343"/>
              <a:gd name="connsiteX128" fmla="*/ 1268738 w 2351866"/>
              <a:gd name="connsiteY128" fmla="*/ 1436915 h 2253343"/>
              <a:gd name="connsiteX129" fmla="*/ 1268738 w 2351866"/>
              <a:gd name="connsiteY129" fmla="*/ 1513115 h 2253343"/>
              <a:gd name="connsiteX130" fmla="*/ 1268738 w 2351866"/>
              <a:gd name="connsiteY130" fmla="*/ 1572986 h 2253343"/>
              <a:gd name="connsiteX131" fmla="*/ 1257852 w 2351866"/>
              <a:gd name="connsiteY131" fmla="*/ 1649186 h 2253343"/>
              <a:gd name="connsiteX132" fmla="*/ 1236081 w 2351866"/>
              <a:gd name="connsiteY132" fmla="*/ 1665515 h 2253343"/>
              <a:gd name="connsiteX133" fmla="*/ 1197981 w 2351866"/>
              <a:gd name="connsiteY133" fmla="*/ 1621972 h 2253343"/>
              <a:gd name="connsiteX134" fmla="*/ 1170766 w 2351866"/>
              <a:gd name="connsiteY134" fmla="*/ 1589315 h 2253343"/>
              <a:gd name="connsiteX135" fmla="*/ 1148995 w 2351866"/>
              <a:gd name="connsiteY135" fmla="*/ 1562100 h 2253343"/>
              <a:gd name="connsiteX136" fmla="*/ 1132666 w 2351866"/>
              <a:gd name="connsiteY136" fmla="*/ 1518557 h 2253343"/>
              <a:gd name="connsiteX137" fmla="*/ 1121781 w 2351866"/>
              <a:gd name="connsiteY137" fmla="*/ 1485900 h 2253343"/>
              <a:gd name="connsiteX138" fmla="*/ 1083681 w 2351866"/>
              <a:gd name="connsiteY138" fmla="*/ 1485900 h 2253343"/>
              <a:gd name="connsiteX139" fmla="*/ 1051023 w 2351866"/>
              <a:gd name="connsiteY139" fmla="*/ 1513115 h 2253343"/>
              <a:gd name="connsiteX140" fmla="*/ 1023809 w 2351866"/>
              <a:gd name="connsiteY140" fmla="*/ 1475015 h 2253343"/>
              <a:gd name="connsiteX141" fmla="*/ 1002038 w 2351866"/>
              <a:gd name="connsiteY141" fmla="*/ 1480457 h 2253343"/>
              <a:gd name="connsiteX142" fmla="*/ 974823 w 2351866"/>
              <a:gd name="connsiteY142" fmla="*/ 1534886 h 2253343"/>
              <a:gd name="connsiteX143" fmla="*/ 974823 w 2351866"/>
              <a:gd name="connsiteY143" fmla="*/ 1572986 h 2253343"/>
              <a:gd name="connsiteX144" fmla="*/ 980266 w 2351866"/>
              <a:gd name="connsiteY144" fmla="*/ 1621972 h 2253343"/>
              <a:gd name="connsiteX145" fmla="*/ 1018366 w 2351866"/>
              <a:gd name="connsiteY145" fmla="*/ 1627415 h 2253343"/>
              <a:gd name="connsiteX146" fmla="*/ 1045581 w 2351866"/>
              <a:gd name="connsiteY146" fmla="*/ 1638300 h 2253343"/>
              <a:gd name="connsiteX147" fmla="*/ 1067352 w 2351866"/>
              <a:gd name="connsiteY147" fmla="*/ 1681843 h 2253343"/>
              <a:gd name="connsiteX148" fmla="*/ 1045581 w 2351866"/>
              <a:gd name="connsiteY148" fmla="*/ 1719943 h 2253343"/>
              <a:gd name="connsiteX149" fmla="*/ 1002038 w 2351866"/>
              <a:gd name="connsiteY149" fmla="*/ 1736272 h 2253343"/>
              <a:gd name="connsiteX150" fmla="*/ 980266 w 2351866"/>
              <a:gd name="connsiteY150" fmla="*/ 1736272 h 2253343"/>
              <a:gd name="connsiteX151" fmla="*/ 953052 w 2351866"/>
              <a:gd name="connsiteY151" fmla="*/ 1758043 h 2253343"/>
              <a:gd name="connsiteX152" fmla="*/ 936723 w 2351866"/>
              <a:gd name="connsiteY152" fmla="*/ 1801586 h 2253343"/>
              <a:gd name="connsiteX153" fmla="*/ 909509 w 2351866"/>
              <a:gd name="connsiteY153" fmla="*/ 1801586 h 2253343"/>
              <a:gd name="connsiteX154" fmla="*/ 904066 w 2351866"/>
              <a:gd name="connsiteY154" fmla="*/ 1763486 h 2253343"/>
              <a:gd name="connsiteX155" fmla="*/ 904066 w 2351866"/>
              <a:gd name="connsiteY155" fmla="*/ 1730829 h 2253343"/>
              <a:gd name="connsiteX156" fmla="*/ 844195 w 2351866"/>
              <a:gd name="connsiteY156" fmla="*/ 1692729 h 2253343"/>
              <a:gd name="connsiteX157" fmla="*/ 811538 w 2351866"/>
              <a:gd name="connsiteY157" fmla="*/ 1660072 h 2253343"/>
              <a:gd name="connsiteX158" fmla="*/ 800652 w 2351866"/>
              <a:gd name="connsiteY158" fmla="*/ 1681843 h 2253343"/>
              <a:gd name="connsiteX159" fmla="*/ 806095 w 2351866"/>
              <a:gd name="connsiteY159" fmla="*/ 1741715 h 2253343"/>
              <a:gd name="connsiteX160" fmla="*/ 844195 w 2351866"/>
              <a:gd name="connsiteY160" fmla="*/ 1828800 h 2253343"/>
              <a:gd name="connsiteX161" fmla="*/ 855081 w 2351866"/>
              <a:gd name="connsiteY161" fmla="*/ 1899557 h 2253343"/>
              <a:gd name="connsiteX162" fmla="*/ 860523 w 2351866"/>
              <a:gd name="connsiteY162" fmla="*/ 1953986 h 2253343"/>
              <a:gd name="connsiteX163" fmla="*/ 865966 w 2351866"/>
              <a:gd name="connsiteY163" fmla="*/ 1997529 h 2253343"/>
              <a:gd name="connsiteX164" fmla="*/ 904066 w 2351866"/>
              <a:gd name="connsiteY164" fmla="*/ 2046515 h 2253343"/>
              <a:gd name="connsiteX165" fmla="*/ 904066 w 2351866"/>
              <a:gd name="connsiteY165" fmla="*/ 2117272 h 2253343"/>
              <a:gd name="connsiteX166" fmla="*/ 898623 w 2351866"/>
              <a:gd name="connsiteY166" fmla="*/ 2171700 h 2253343"/>
              <a:gd name="connsiteX167" fmla="*/ 860523 w 2351866"/>
              <a:gd name="connsiteY167" fmla="*/ 2231572 h 2253343"/>
              <a:gd name="connsiteX168" fmla="*/ 806095 w 2351866"/>
              <a:gd name="connsiteY168" fmla="*/ 2253343 h 2253343"/>
              <a:gd name="connsiteX169" fmla="*/ 784323 w 2351866"/>
              <a:gd name="connsiteY169" fmla="*/ 2253343 h 2253343"/>
              <a:gd name="connsiteX170" fmla="*/ 784323 w 2351866"/>
              <a:gd name="connsiteY170" fmla="*/ 2171700 h 2253343"/>
              <a:gd name="connsiteX171" fmla="*/ 795209 w 2351866"/>
              <a:gd name="connsiteY171" fmla="*/ 2111829 h 2253343"/>
              <a:gd name="connsiteX172" fmla="*/ 795209 w 2351866"/>
              <a:gd name="connsiteY172" fmla="*/ 2057400 h 2253343"/>
              <a:gd name="connsiteX173" fmla="*/ 762552 w 2351866"/>
              <a:gd name="connsiteY173" fmla="*/ 2013857 h 2253343"/>
              <a:gd name="connsiteX174" fmla="*/ 762552 w 2351866"/>
              <a:gd name="connsiteY174" fmla="*/ 1970315 h 2253343"/>
              <a:gd name="connsiteX175" fmla="*/ 719009 w 2351866"/>
              <a:gd name="connsiteY175" fmla="*/ 1970315 h 2253343"/>
              <a:gd name="connsiteX176" fmla="*/ 702681 w 2351866"/>
              <a:gd name="connsiteY176" fmla="*/ 1970315 h 2253343"/>
              <a:gd name="connsiteX177" fmla="*/ 686352 w 2351866"/>
              <a:gd name="connsiteY177" fmla="*/ 2024743 h 2253343"/>
              <a:gd name="connsiteX178" fmla="*/ 686352 w 2351866"/>
              <a:gd name="connsiteY178" fmla="*/ 2062843 h 2253343"/>
              <a:gd name="connsiteX179" fmla="*/ 653695 w 2351866"/>
              <a:gd name="connsiteY179" fmla="*/ 2117272 h 2253343"/>
              <a:gd name="connsiteX180" fmla="*/ 653695 w 2351866"/>
              <a:gd name="connsiteY180" fmla="*/ 2133600 h 2253343"/>
              <a:gd name="connsiteX181" fmla="*/ 615595 w 2351866"/>
              <a:gd name="connsiteY181" fmla="*/ 2111829 h 2253343"/>
              <a:gd name="connsiteX182" fmla="*/ 615595 w 2351866"/>
              <a:gd name="connsiteY182" fmla="*/ 2062843 h 2253343"/>
              <a:gd name="connsiteX183" fmla="*/ 615595 w 2351866"/>
              <a:gd name="connsiteY183" fmla="*/ 2013857 h 2253343"/>
              <a:gd name="connsiteX184" fmla="*/ 615595 w 2351866"/>
              <a:gd name="connsiteY184" fmla="*/ 1975757 h 2253343"/>
              <a:gd name="connsiteX185" fmla="*/ 610152 w 2351866"/>
              <a:gd name="connsiteY185" fmla="*/ 1921329 h 2253343"/>
              <a:gd name="connsiteX186" fmla="*/ 604709 w 2351866"/>
              <a:gd name="connsiteY186" fmla="*/ 1877786 h 2253343"/>
              <a:gd name="connsiteX187" fmla="*/ 582938 w 2351866"/>
              <a:gd name="connsiteY187" fmla="*/ 1856015 h 2253343"/>
              <a:gd name="connsiteX188" fmla="*/ 528509 w 2351866"/>
              <a:gd name="connsiteY188" fmla="*/ 1856015 h 2253343"/>
              <a:gd name="connsiteX189" fmla="*/ 517623 w 2351866"/>
              <a:gd name="connsiteY189" fmla="*/ 1921329 h 2253343"/>
              <a:gd name="connsiteX190" fmla="*/ 512181 w 2351866"/>
              <a:gd name="connsiteY190" fmla="*/ 1959429 h 2253343"/>
              <a:gd name="connsiteX191" fmla="*/ 506738 w 2351866"/>
              <a:gd name="connsiteY191" fmla="*/ 2008415 h 2253343"/>
              <a:gd name="connsiteX192" fmla="*/ 479523 w 2351866"/>
              <a:gd name="connsiteY192" fmla="*/ 1981200 h 2253343"/>
              <a:gd name="connsiteX193" fmla="*/ 446866 w 2351866"/>
              <a:gd name="connsiteY193" fmla="*/ 1937657 h 2253343"/>
              <a:gd name="connsiteX194" fmla="*/ 408766 w 2351866"/>
              <a:gd name="connsiteY194" fmla="*/ 1872343 h 2253343"/>
              <a:gd name="connsiteX195" fmla="*/ 381552 w 2351866"/>
              <a:gd name="connsiteY195" fmla="*/ 1828800 h 2253343"/>
              <a:gd name="connsiteX196" fmla="*/ 376109 w 2351866"/>
              <a:gd name="connsiteY196" fmla="*/ 1801586 h 2253343"/>
              <a:gd name="connsiteX197" fmla="*/ 376109 w 2351866"/>
              <a:gd name="connsiteY197" fmla="*/ 1768929 h 2253343"/>
              <a:gd name="connsiteX198" fmla="*/ 376109 w 2351866"/>
              <a:gd name="connsiteY198" fmla="*/ 1725386 h 2253343"/>
              <a:gd name="connsiteX199" fmla="*/ 419652 w 2351866"/>
              <a:gd name="connsiteY199" fmla="*/ 1709057 h 2253343"/>
              <a:gd name="connsiteX200" fmla="*/ 446866 w 2351866"/>
              <a:gd name="connsiteY200" fmla="*/ 1681843 h 2253343"/>
              <a:gd name="connsiteX201" fmla="*/ 446866 w 2351866"/>
              <a:gd name="connsiteY201" fmla="*/ 1627415 h 2253343"/>
              <a:gd name="connsiteX202" fmla="*/ 403323 w 2351866"/>
              <a:gd name="connsiteY202" fmla="*/ 1562100 h 2253343"/>
              <a:gd name="connsiteX203" fmla="*/ 359781 w 2351866"/>
              <a:gd name="connsiteY203" fmla="*/ 1534886 h 2253343"/>
              <a:gd name="connsiteX204" fmla="*/ 359781 w 2351866"/>
              <a:gd name="connsiteY204" fmla="*/ 1496786 h 2253343"/>
              <a:gd name="connsiteX205" fmla="*/ 332566 w 2351866"/>
              <a:gd name="connsiteY205" fmla="*/ 1458686 h 2253343"/>
              <a:gd name="connsiteX206" fmla="*/ 310795 w 2351866"/>
              <a:gd name="connsiteY206" fmla="*/ 1447800 h 2253343"/>
              <a:gd name="connsiteX207" fmla="*/ 321681 w 2351866"/>
              <a:gd name="connsiteY207" fmla="*/ 1409700 h 2253343"/>
              <a:gd name="connsiteX208" fmla="*/ 359781 w 2351866"/>
              <a:gd name="connsiteY208" fmla="*/ 1398815 h 2253343"/>
              <a:gd name="connsiteX209" fmla="*/ 392438 w 2351866"/>
              <a:gd name="connsiteY209" fmla="*/ 1344386 h 2253343"/>
              <a:gd name="connsiteX210" fmla="*/ 392438 w 2351866"/>
              <a:gd name="connsiteY210" fmla="*/ 1322615 h 2253343"/>
              <a:gd name="connsiteX211" fmla="*/ 435981 w 2351866"/>
              <a:gd name="connsiteY211" fmla="*/ 1322615 h 2253343"/>
              <a:gd name="connsiteX212" fmla="*/ 457752 w 2351866"/>
              <a:gd name="connsiteY212" fmla="*/ 1322615 h 2253343"/>
              <a:gd name="connsiteX213" fmla="*/ 479523 w 2351866"/>
              <a:gd name="connsiteY213" fmla="*/ 1322615 h 2253343"/>
              <a:gd name="connsiteX214" fmla="*/ 512181 w 2351866"/>
              <a:gd name="connsiteY214" fmla="*/ 1317172 h 2253343"/>
              <a:gd name="connsiteX215" fmla="*/ 539395 w 2351866"/>
              <a:gd name="connsiteY215" fmla="*/ 1295400 h 2253343"/>
              <a:gd name="connsiteX216" fmla="*/ 593823 w 2351866"/>
              <a:gd name="connsiteY216" fmla="*/ 1295400 h 2253343"/>
              <a:gd name="connsiteX217" fmla="*/ 719009 w 2351866"/>
              <a:gd name="connsiteY217" fmla="*/ 1355272 h 2253343"/>
              <a:gd name="connsiteX218" fmla="*/ 833309 w 2351866"/>
              <a:gd name="connsiteY218" fmla="*/ 1415143 h 2253343"/>
              <a:gd name="connsiteX219" fmla="*/ 844195 w 2351866"/>
              <a:gd name="connsiteY219" fmla="*/ 1453243 h 2253343"/>
              <a:gd name="connsiteX220" fmla="*/ 898623 w 2351866"/>
              <a:gd name="connsiteY220" fmla="*/ 1436915 h 2253343"/>
              <a:gd name="connsiteX221" fmla="*/ 936723 w 2351866"/>
              <a:gd name="connsiteY221" fmla="*/ 1409700 h 2253343"/>
              <a:gd name="connsiteX222" fmla="*/ 947609 w 2351866"/>
              <a:gd name="connsiteY222" fmla="*/ 1393372 h 2253343"/>
              <a:gd name="connsiteX223" fmla="*/ 871409 w 2351866"/>
              <a:gd name="connsiteY223" fmla="*/ 1366157 h 2253343"/>
              <a:gd name="connsiteX224" fmla="*/ 838752 w 2351866"/>
              <a:gd name="connsiteY224" fmla="*/ 1344386 h 2253343"/>
              <a:gd name="connsiteX225" fmla="*/ 838752 w 2351866"/>
              <a:gd name="connsiteY225" fmla="*/ 1295400 h 2253343"/>
              <a:gd name="connsiteX226" fmla="*/ 795209 w 2351866"/>
              <a:gd name="connsiteY226" fmla="*/ 1311729 h 2253343"/>
              <a:gd name="connsiteX227" fmla="*/ 778881 w 2351866"/>
              <a:gd name="connsiteY227" fmla="*/ 1295400 h 2253343"/>
              <a:gd name="connsiteX228" fmla="*/ 724452 w 2351866"/>
              <a:gd name="connsiteY228" fmla="*/ 1300843 h 2253343"/>
              <a:gd name="connsiteX229" fmla="*/ 697238 w 2351866"/>
              <a:gd name="connsiteY229" fmla="*/ 1317172 h 2253343"/>
              <a:gd name="connsiteX230" fmla="*/ 648252 w 2351866"/>
              <a:gd name="connsiteY230" fmla="*/ 1311729 h 2253343"/>
              <a:gd name="connsiteX231" fmla="*/ 615595 w 2351866"/>
              <a:gd name="connsiteY231" fmla="*/ 1279072 h 2253343"/>
              <a:gd name="connsiteX232" fmla="*/ 577495 w 2351866"/>
              <a:gd name="connsiteY232" fmla="*/ 1279072 h 2253343"/>
              <a:gd name="connsiteX233" fmla="*/ 539395 w 2351866"/>
              <a:gd name="connsiteY233" fmla="*/ 1268186 h 2253343"/>
              <a:gd name="connsiteX234" fmla="*/ 506738 w 2351866"/>
              <a:gd name="connsiteY234" fmla="*/ 1284515 h 2253343"/>
              <a:gd name="connsiteX235" fmla="*/ 495852 w 2351866"/>
              <a:gd name="connsiteY235" fmla="*/ 1300843 h 2253343"/>
              <a:gd name="connsiteX236" fmla="*/ 452309 w 2351866"/>
              <a:gd name="connsiteY236" fmla="*/ 1300843 h 2253343"/>
              <a:gd name="connsiteX237" fmla="*/ 441423 w 2351866"/>
              <a:gd name="connsiteY237" fmla="*/ 1273629 h 2253343"/>
              <a:gd name="connsiteX238" fmla="*/ 403323 w 2351866"/>
              <a:gd name="connsiteY238" fmla="*/ 1273629 h 2253343"/>
              <a:gd name="connsiteX239" fmla="*/ 370666 w 2351866"/>
              <a:gd name="connsiteY239" fmla="*/ 1273629 h 2253343"/>
              <a:gd name="connsiteX240" fmla="*/ 343452 w 2351866"/>
              <a:gd name="connsiteY240" fmla="*/ 1284515 h 2253343"/>
              <a:gd name="connsiteX241" fmla="*/ 332566 w 2351866"/>
              <a:gd name="connsiteY241" fmla="*/ 1268186 h 2253343"/>
              <a:gd name="connsiteX242" fmla="*/ 332566 w 2351866"/>
              <a:gd name="connsiteY242" fmla="*/ 1230086 h 2253343"/>
              <a:gd name="connsiteX243" fmla="*/ 316238 w 2351866"/>
              <a:gd name="connsiteY243" fmla="*/ 1208315 h 2253343"/>
              <a:gd name="connsiteX244" fmla="*/ 316238 w 2351866"/>
              <a:gd name="connsiteY244" fmla="*/ 1186543 h 2253343"/>
              <a:gd name="connsiteX245" fmla="*/ 316238 w 2351866"/>
              <a:gd name="connsiteY245" fmla="*/ 1143000 h 2253343"/>
              <a:gd name="connsiteX246" fmla="*/ 289023 w 2351866"/>
              <a:gd name="connsiteY246" fmla="*/ 1132115 h 2253343"/>
              <a:gd name="connsiteX247" fmla="*/ 261809 w 2351866"/>
              <a:gd name="connsiteY247" fmla="*/ 1132115 h 2253343"/>
              <a:gd name="connsiteX248" fmla="*/ 223709 w 2351866"/>
              <a:gd name="connsiteY248" fmla="*/ 1175657 h 2253343"/>
              <a:gd name="connsiteX249" fmla="*/ 201938 w 2351866"/>
              <a:gd name="connsiteY249" fmla="*/ 1175657 h 2253343"/>
              <a:gd name="connsiteX250" fmla="*/ 201938 w 2351866"/>
              <a:gd name="connsiteY250" fmla="*/ 1126672 h 2253343"/>
              <a:gd name="connsiteX251" fmla="*/ 201938 w 2351866"/>
              <a:gd name="connsiteY251" fmla="*/ 1050472 h 2253343"/>
              <a:gd name="connsiteX252" fmla="*/ 207381 w 2351866"/>
              <a:gd name="connsiteY252" fmla="*/ 1012372 h 2253343"/>
              <a:gd name="connsiteX253" fmla="*/ 240038 w 2351866"/>
              <a:gd name="connsiteY253" fmla="*/ 974272 h 2253343"/>
              <a:gd name="connsiteX254" fmla="*/ 256366 w 2351866"/>
              <a:gd name="connsiteY254" fmla="*/ 936172 h 2253343"/>
              <a:gd name="connsiteX255" fmla="*/ 218266 w 2351866"/>
              <a:gd name="connsiteY255" fmla="*/ 876300 h 2253343"/>
              <a:gd name="connsiteX256" fmla="*/ 174723 w 2351866"/>
              <a:gd name="connsiteY256" fmla="*/ 827315 h 2253343"/>
              <a:gd name="connsiteX257" fmla="*/ 147509 w 2351866"/>
              <a:gd name="connsiteY257" fmla="*/ 800100 h 2253343"/>
              <a:gd name="connsiteX258" fmla="*/ 162550 w 2351866"/>
              <a:gd name="connsiteY258" fmla="*/ 727949 h 2253343"/>
              <a:gd name="connsiteX259" fmla="*/ 149482 w 2351866"/>
              <a:gd name="connsiteY259" fmla="*/ 686011 h 2253343"/>
              <a:gd name="connsiteX260" fmla="*/ 118743 w 2351866"/>
              <a:gd name="connsiteY260" fmla="*/ 656483 h 2253343"/>
              <a:gd name="connsiteX261" fmla="*/ 99470 w 2351866"/>
              <a:gd name="connsiteY261" fmla="*/ 619986 h 2253343"/>
              <a:gd name="connsiteX262" fmla="*/ 68549 w 2351866"/>
              <a:gd name="connsiteY262" fmla="*/ 668052 h 2253343"/>
              <a:gd name="connsiteX263" fmla="*/ 70915 w 2351866"/>
              <a:gd name="connsiteY263" fmla="*/ 725978 h 2253343"/>
              <a:gd name="connsiteX264" fmla="*/ 111907 w 2351866"/>
              <a:gd name="connsiteY264" fmla="*/ 749879 h 2253343"/>
              <a:gd name="connsiteX265" fmla="*/ 108962 w 2351866"/>
              <a:gd name="connsiteY265" fmla="*/ 791108 h 2253343"/>
              <a:gd name="connsiteX266" fmla="*/ 48592 w 2351866"/>
              <a:gd name="connsiteY266" fmla="*/ 751351 h 2253343"/>
              <a:gd name="connsiteX267" fmla="*/ 36812 w 2351866"/>
              <a:gd name="connsiteY267" fmla="*/ 716012 h 2253343"/>
              <a:gd name="connsiteX268" fmla="*/ 44173 w 2351866"/>
              <a:gd name="connsiteY268" fmla="*/ 690981 h 2253343"/>
              <a:gd name="connsiteX269" fmla="*/ 0 w 2351866"/>
              <a:gd name="connsiteY269" fmla="*/ 632082 h 2253343"/>
              <a:gd name="connsiteX270" fmla="*/ 0 w 2351866"/>
              <a:gd name="connsiteY270" fmla="*/ 595271 h 2253343"/>
              <a:gd name="connsiteX271" fmla="*/ 60371 w 2351866"/>
              <a:gd name="connsiteY271" fmla="*/ 602633 h 2253343"/>
              <a:gd name="connsiteX272" fmla="*/ 60423 w 2351866"/>
              <a:gd name="connsiteY272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55131 w 2351866"/>
              <a:gd name="connsiteY77" fmla="*/ 657225 h 2253343"/>
              <a:gd name="connsiteX78" fmla="*/ 1189816 w 2351866"/>
              <a:gd name="connsiteY78" fmla="*/ 646340 h 2253343"/>
              <a:gd name="connsiteX79" fmla="*/ 1154438 w 2351866"/>
              <a:gd name="connsiteY79" fmla="*/ 647700 h 2253343"/>
              <a:gd name="connsiteX80" fmla="*/ 1138109 w 2351866"/>
              <a:gd name="connsiteY80" fmla="*/ 620486 h 2253343"/>
              <a:gd name="connsiteX81" fmla="*/ 1132666 w 2351866"/>
              <a:gd name="connsiteY81" fmla="*/ 555172 h 2253343"/>
              <a:gd name="connsiteX82" fmla="*/ 1127223 w 2351866"/>
              <a:gd name="connsiteY82" fmla="*/ 527957 h 2253343"/>
              <a:gd name="connsiteX83" fmla="*/ 1018366 w 2351866"/>
              <a:gd name="connsiteY83" fmla="*/ 468086 h 2253343"/>
              <a:gd name="connsiteX84" fmla="*/ 1007481 w 2351866"/>
              <a:gd name="connsiteY84" fmla="*/ 446315 h 2253343"/>
              <a:gd name="connsiteX85" fmla="*/ 942166 w 2351866"/>
              <a:gd name="connsiteY85" fmla="*/ 511629 h 2253343"/>
              <a:gd name="connsiteX86" fmla="*/ 931281 w 2351866"/>
              <a:gd name="connsiteY86" fmla="*/ 560615 h 2253343"/>
              <a:gd name="connsiteX87" fmla="*/ 931281 w 2351866"/>
              <a:gd name="connsiteY87" fmla="*/ 615043 h 2253343"/>
              <a:gd name="connsiteX88" fmla="*/ 974823 w 2351866"/>
              <a:gd name="connsiteY88" fmla="*/ 647700 h 2253343"/>
              <a:gd name="connsiteX89" fmla="*/ 980266 w 2351866"/>
              <a:gd name="connsiteY89" fmla="*/ 718457 h 2253343"/>
              <a:gd name="connsiteX90" fmla="*/ 1018366 w 2351866"/>
              <a:gd name="connsiteY90" fmla="*/ 778329 h 2253343"/>
              <a:gd name="connsiteX91" fmla="*/ 1034695 w 2351866"/>
              <a:gd name="connsiteY91" fmla="*/ 794657 h 2253343"/>
              <a:gd name="connsiteX92" fmla="*/ 1045581 w 2351866"/>
              <a:gd name="connsiteY92" fmla="*/ 832757 h 2253343"/>
              <a:gd name="connsiteX93" fmla="*/ 1072795 w 2351866"/>
              <a:gd name="connsiteY93" fmla="*/ 887186 h 2253343"/>
              <a:gd name="connsiteX94" fmla="*/ 1078238 w 2351866"/>
              <a:gd name="connsiteY94" fmla="*/ 930729 h 2253343"/>
              <a:gd name="connsiteX95" fmla="*/ 1100010 w 2351866"/>
              <a:gd name="connsiteY95" fmla="*/ 945696 h 2253343"/>
              <a:gd name="connsiteX96" fmla="*/ 1154438 w 2351866"/>
              <a:gd name="connsiteY96" fmla="*/ 952500 h 2253343"/>
              <a:gd name="connsiteX97" fmla="*/ 1148995 w 2351866"/>
              <a:gd name="connsiteY97" fmla="*/ 974272 h 2253343"/>
              <a:gd name="connsiteX98" fmla="*/ 1119059 w 2351866"/>
              <a:gd name="connsiteY98" fmla="*/ 979714 h 2253343"/>
              <a:gd name="connsiteX99" fmla="*/ 1074155 w 2351866"/>
              <a:gd name="connsiteY99" fmla="*/ 978354 h 2253343"/>
              <a:gd name="connsiteX100" fmla="*/ 1029252 w 2351866"/>
              <a:gd name="connsiteY100" fmla="*/ 983798 h 2253343"/>
              <a:gd name="connsiteX101" fmla="*/ 1051024 w 2351866"/>
              <a:gd name="connsiteY101" fmla="*/ 942975 h 2253343"/>
              <a:gd name="connsiteX102" fmla="*/ 995234 w 2351866"/>
              <a:gd name="connsiteY102" fmla="*/ 903515 h 2253343"/>
              <a:gd name="connsiteX103" fmla="*/ 943527 w 2351866"/>
              <a:gd name="connsiteY103" fmla="*/ 918482 h 2253343"/>
              <a:gd name="connsiteX104" fmla="*/ 988430 w 2351866"/>
              <a:gd name="connsiteY104" fmla="*/ 976993 h 2253343"/>
              <a:gd name="connsiteX105" fmla="*/ 1014283 w 2351866"/>
              <a:gd name="connsiteY105" fmla="*/ 1039587 h 2253343"/>
              <a:gd name="connsiteX106" fmla="*/ 1085041 w 2351866"/>
              <a:gd name="connsiteY106" fmla="*/ 1034144 h 2253343"/>
              <a:gd name="connsiteX107" fmla="*/ 1114978 w 2351866"/>
              <a:gd name="connsiteY107" fmla="*/ 1049111 h 2253343"/>
              <a:gd name="connsiteX108" fmla="*/ 1148995 w 2351866"/>
              <a:gd name="connsiteY108" fmla="*/ 1099457 h 2253343"/>
              <a:gd name="connsiteX109" fmla="*/ 1197981 w 2351866"/>
              <a:gd name="connsiteY109" fmla="*/ 1149805 h 2253343"/>
              <a:gd name="connsiteX110" fmla="*/ 1270098 w 2351866"/>
              <a:gd name="connsiteY110" fmla="*/ 1187903 h 2253343"/>
              <a:gd name="connsiteX111" fmla="*/ 1350381 w 2351866"/>
              <a:gd name="connsiteY111" fmla="*/ 1213757 h 2253343"/>
              <a:gd name="connsiteX112" fmla="*/ 1350381 w 2351866"/>
              <a:gd name="connsiteY112" fmla="*/ 1262743 h 2253343"/>
              <a:gd name="connsiteX113" fmla="*/ 1350381 w 2351866"/>
              <a:gd name="connsiteY113" fmla="*/ 1328057 h 2253343"/>
              <a:gd name="connsiteX114" fmla="*/ 1350381 w 2351866"/>
              <a:gd name="connsiteY114" fmla="*/ 1366157 h 2253343"/>
              <a:gd name="connsiteX115" fmla="*/ 1350381 w 2351866"/>
              <a:gd name="connsiteY115" fmla="*/ 1404257 h 2253343"/>
              <a:gd name="connsiteX116" fmla="*/ 1388481 w 2351866"/>
              <a:gd name="connsiteY116" fmla="*/ 1426029 h 2253343"/>
              <a:gd name="connsiteX117" fmla="*/ 1421138 w 2351866"/>
              <a:gd name="connsiteY117" fmla="*/ 1458686 h 2253343"/>
              <a:gd name="connsiteX118" fmla="*/ 1421138 w 2351866"/>
              <a:gd name="connsiteY118" fmla="*/ 1507672 h 2253343"/>
              <a:gd name="connsiteX119" fmla="*/ 1377595 w 2351866"/>
              <a:gd name="connsiteY119" fmla="*/ 1496786 h 2253343"/>
              <a:gd name="connsiteX120" fmla="*/ 1350381 w 2351866"/>
              <a:gd name="connsiteY120" fmla="*/ 1453243 h 2253343"/>
              <a:gd name="connsiteX121" fmla="*/ 1323166 w 2351866"/>
              <a:gd name="connsiteY121" fmla="*/ 1431472 h 2253343"/>
              <a:gd name="connsiteX122" fmla="*/ 1317723 w 2351866"/>
              <a:gd name="connsiteY122" fmla="*/ 1393372 h 2253343"/>
              <a:gd name="connsiteX123" fmla="*/ 1290509 w 2351866"/>
              <a:gd name="connsiteY123" fmla="*/ 1393372 h 2253343"/>
              <a:gd name="connsiteX124" fmla="*/ 1288406 w 2351866"/>
              <a:gd name="connsiteY124" fmla="*/ 1350644 h 2253343"/>
              <a:gd name="connsiteX125" fmla="*/ 1269263 w 2351866"/>
              <a:gd name="connsiteY125" fmla="*/ 1330030 h 2253343"/>
              <a:gd name="connsiteX126" fmla="*/ 1220672 w 2351866"/>
              <a:gd name="connsiteY126" fmla="*/ 1310887 h 2253343"/>
              <a:gd name="connsiteX127" fmla="*/ 1154411 w 2351866"/>
              <a:gd name="connsiteY127" fmla="*/ 1315304 h 2253343"/>
              <a:gd name="connsiteX128" fmla="*/ 1268738 w 2351866"/>
              <a:gd name="connsiteY128" fmla="*/ 1436915 h 2253343"/>
              <a:gd name="connsiteX129" fmla="*/ 1268738 w 2351866"/>
              <a:gd name="connsiteY129" fmla="*/ 1513115 h 2253343"/>
              <a:gd name="connsiteX130" fmla="*/ 1268738 w 2351866"/>
              <a:gd name="connsiteY130" fmla="*/ 1572986 h 2253343"/>
              <a:gd name="connsiteX131" fmla="*/ 1257852 w 2351866"/>
              <a:gd name="connsiteY131" fmla="*/ 1649186 h 2253343"/>
              <a:gd name="connsiteX132" fmla="*/ 1236081 w 2351866"/>
              <a:gd name="connsiteY132" fmla="*/ 1665515 h 2253343"/>
              <a:gd name="connsiteX133" fmla="*/ 1197981 w 2351866"/>
              <a:gd name="connsiteY133" fmla="*/ 1621972 h 2253343"/>
              <a:gd name="connsiteX134" fmla="*/ 1170766 w 2351866"/>
              <a:gd name="connsiteY134" fmla="*/ 1589315 h 2253343"/>
              <a:gd name="connsiteX135" fmla="*/ 1148995 w 2351866"/>
              <a:gd name="connsiteY135" fmla="*/ 1562100 h 2253343"/>
              <a:gd name="connsiteX136" fmla="*/ 1132666 w 2351866"/>
              <a:gd name="connsiteY136" fmla="*/ 1518557 h 2253343"/>
              <a:gd name="connsiteX137" fmla="*/ 1121781 w 2351866"/>
              <a:gd name="connsiteY137" fmla="*/ 1485900 h 2253343"/>
              <a:gd name="connsiteX138" fmla="*/ 1083681 w 2351866"/>
              <a:gd name="connsiteY138" fmla="*/ 1485900 h 2253343"/>
              <a:gd name="connsiteX139" fmla="*/ 1051023 w 2351866"/>
              <a:gd name="connsiteY139" fmla="*/ 1513115 h 2253343"/>
              <a:gd name="connsiteX140" fmla="*/ 1023809 w 2351866"/>
              <a:gd name="connsiteY140" fmla="*/ 1475015 h 2253343"/>
              <a:gd name="connsiteX141" fmla="*/ 1002038 w 2351866"/>
              <a:gd name="connsiteY141" fmla="*/ 1480457 h 2253343"/>
              <a:gd name="connsiteX142" fmla="*/ 974823 w 2351866"/>
              <a:gd name="connsiteY142" fmla="*/ 1534886 h 2253343"/>
              <a:gd name="connsiteX143" fmla="*/ 974823 w 2351866"/>
              <a:gd name="connsiteY143" fmla="*/ 1572986 h 2253343"/>
              <a:gd name="connsiteX144" fmla="*/ 980266 w 2351866"/>
              <a:gd name="connsiteY144" fmla="*/ 1621972 h 2253343"/>
              <a:gd name="connsiteX145" fmla="*/ 1018366 w 2351866"/>
              <a:gd name="connsiteY145" fmla="*/ 1627415 h 2253343"/>
              <a:gd name="connsiteX146" fmla="*/ 1045581 w 2351866"/>
              <a:gd name="connsiteY146" fmla="*/ 1638300 h 2253343"/>
              <a:gd name="connsiteX147" fmla="*/ 1067352 w 2351866"/>
              <a:gd name="connsiteY147" fmla="*/ 1681843 h 2253343"/>
              <a:gd name="connsiteX148" fmla="*/ 1045581 w 2351866"/>
              <a:gd name="connsiteY148" fmla="*/ 1719943 h 2253343"/>
              <a:gd name="connsiteX149" fmla="*/ 1002038 w 2351866"/>
              <a:gd name="connsiteY149" fmla="*/ 1736272 h 2253343"/>
              <a:gd name="connsiteX150" fmla="*/ 980266 w 2351866"/>
              <a:gd name="connsiteY150" fmla="*/ 1736272 h 2253343"/>
              <a:gd name="connsiteX151" fmla="*/ 953052 w 2351866"/>
              <a:gd name="connsiteY151" fmla="*/ 1758043 h 2253343"/>
              <a:gd name="connsiteX152" fmla="*/ 936723 w 2351866"/>
              <a:gd name="connsiteY152" fmla="*/ 1801586 h 2253343"/>
              <a:gd name="connsiteX153" fmla="*/ 909509 w 2351866"/>
              <a:gd name="connsiteY153" fmla="*/ 1801586 h 2253343"/>
              <a:gd name="connsiteX154" fmla="*/ 904066 w 2351866"/>
              <a:gd name="connsiteY154" fmla="*/ 1763486 h 2253343"/>
              <a:gd name="connsiteX155" fmla="*/ 904066 w 2351866"/>
              <a:gd name="connsiteY155" fmla="*/ 1730829 h 2253343"/>
              <a:gd name="connsiteX156" fmla="*/ 844195 w 2351866"/>
              <a:gd name="connsiteY156" fmla="*/ 1692729 h 2253343"/>
              <a:gd name="connsiteX157" fmla="*/ 811538 w 2351866"/>
              <a:gd name="connsiteY157" fmla="*/ 1660072 h 2253343"/>
              <a:gd name="connsiteX158" fmla="*/ 800652 w 2351866"/>
              <a:gd name="connsiteY158" fmla="*/ 1681843 h 2253343"/>
              <a:gd name="connsiteX159" fmla="*/ 806095 w 2351866"/>
              <a:gd name="connsiteY159" fmla="*/ 1741715 h 2253343"/>
              <a:gd name="connsiteX160" fmla="*/ 844195 w 2351866"/>
              <a:gd name="connsiteY160" fmla="*/ 1828800 h 2253343"/>
              <a:gd name="connsiteX161" fmla="*/ 855081 w 2351866"/>
              <a:gd name="connsiteY161" fmla="*/ 1899557 h 2253343"/>
              <a:gd name="connsiteX162" fmla="*/ 860523 w 2351866"/>
              <a:gd name="connsiteY162" fmla="*/ 1953986 h 2253343"/>
              <a:gd name="connsiteX163" fmla="*/ 865966 w 2351866"/>
              <a:gd name="connsiteY163" fmla="*/ 1997529 h 2253343"/>
              <a:gd name="connsiteX164" fmla="*/ 904066 w 2351866"/>
              <a:gd name="connsiteY164" fmla="*/ 2046515 h 2253343"/>
              <a:gd name="connsiteX165" fmla="*/ 904066 w 2351866"/>
              <a:gd name="connsiteY165" fmla="*/ 2117272 h 2253343"/>
              <a:gd name="connsiteX166" fmla="*/ 898623 w 2351866"/>
              <a:gd name="connsiteY166" fmla="*/ 2171700 h 2253343"/>
              <a:gd name="connsiteX167" fmla="*/ 860523 w 2351866"/>
              <a:gd name="connsiteY167" fmla="*/ 2231572 h 2253343"/>
              <a:gd name="connsiteX168" fmla="*/ 806095 w 2351866"/>
              <a:gd name="connsiteY168" fmla="*/ 2253343 h 2253343"/>
              <a:gd name="connsiteX169" fmla="*/ 784323 w 2351866"/>
              <a:gd name="connsiteY169" fmla="*/ 2253343 h 2253343"/>
              <a:gd name="connsiteX170" fmla="*/ 784323 w 2351866"/>
              <a:gd name="connsiteY170" fmla="*/ 2171700 h 2253343"/>
              <a:gd name="connsiteX171" fmla="*/ 795209 w 2351866"/>
              <a:gd name="connsiteY171" fmla="*/ 2111829 h 2253343"/>
              <a:gd name="connsiteX172" fmla="*/ 795209 w 2351866"/>
              <a:gd name="connsiteY172" fmla="*/ 2057400 h 2253343"/>
              <a:gd name="connsiteX173" fmla="*/ 762552 w 2351866"/>
              <a:gd name="connsiteY173" fmla="*/ 2013857 h 2253343"/>
              <a:gd name="connsiteX174" fmla="*/ 762552 w 2351866"/>
              <a:gd name="connsiteY174" fmla="*/ 1970315 h 2253343"/>
              <a:gd name="connsiteX175" fmla="*/ 719009 w 2351866"/>
              <a:gd name="connsiteY175" fmla="*/ 1970315 h 2253343"/>
              <a:gd name="connsiteX176" fmla="*/ 702681 w 2351866"/>
              <a:gd name="connsiteY176" fmla="*/ 1970315 h 2253343"/>
              <a:gd name="connsiteX177" fmla="*/ 686352 w 2351866"/>
              <a:gd name="connsiteY177" fmla="*/ 2024743 h 2253343"/>
              <a:gd name="connsiteX178" fmla="*/ 686352 w 2351866"/>
              <a:gd name="connsiteY178" fmla="*/ 2062843 h 2253343"/>
              <a:gd name="connsiteX179" fmla="*/ 653695 w 2351866"/>
              <a:gd name="connsiteY179" fmla="*/ 2117272 h 2253343"/>
              <a:gd name="connsiteX180" fmla="*/ 653695 w 2351866"/>
              <a:gd name="connsiteY180" fmla="*/ 2133600 h 2253343"/>
              <a:gd name="connsiteX181" fmla="*/ 615595 w 2351866"/>
              <a:gd name="connsiteY181" fmla="*/ 2111829 h 2253343"/>
              <a:gd name="connsiteX182" fmla="*/ 615595 w 2351866"/>
              <a:gd name="connsiteY182" fmla="*/ 2062843 h 2253343"/>
              <a:gd name="connsiteX183" fmla="*/ 615595 w 2351866"/>
              <a:gd name="connsiteY183" fmla="*/ 2013857 h 2253343"/>
              <a:gd name="connsiteX184" fmla="*/ 615595 w 2351866"/>
              <a:gd name="connsiteY184" fmla="*/ 1975757 h 2253343"/>
              <a:gd name="connsiteX185" fmla="*/ 610152 w 2351866"/>
              <a:gd name="connsiteY185" fmla="*/ 1921329 h 2253343"/>
              <a:gd name="connsiteX186" fmla="*/ 604709 w 2351866"/>
              <a:gd name="connsiteY186" fmla="*/ 1877786 h 2253343"/>
              <a:gd name="connsiteX187" fmla="*/ 582938 w 2351866"/>
              <a:gd name="connsiteY187" fmla="*/ 1856015 h 2253343"/>
              <a:gd name="connsiteX188" fmla="*/ 528509 w 2351866"/>
              <a:gd name="connsiteY188" fmla="*/ 1856015 h 2253343"/>
              <a:gd name="connsiteX189" fmla="*/ 517623 w 2351866"/>
              <a:gd name="connsiteY189" fmla="*/ 1921329 h 2253343"/>
              <a:gd name="connsiteX190" fmla="*/ 512181 w 2351866"/>
              <a:gd name="connsiteY190" fmla="*/ 1959429 h 2253343"/>
              <a:gd name="connsiteX191" fmla="*/ 506738 w 2351866"/>
              <a:gd name="connsiteY191" fmla="*/ 2008415 h 2253343"/>
              <a:gd name="connsiteX192" fmla="*/ 479523 w 2351866"/>
              <a:gd name="connsiteY192" fmla="*/ 1981200 h 2253343"/>
              <a:gd name="connsiteX193" fmla="*/ 446866 w 2351866"/>
              <a:gd name="connsiteY193" fmla="*/ 1937657 h 2253343"/>
              <a:gd name="connsiteX194" fmla="*/ 408766 w 2351866"/>
              <a:gd name="connsiteY194" fmla="*/ 1872343 h 2253343"/>
              <a:gd name="connsiteX195" fmla="*/ 381552 w 2351866"/>
              <a:gd name="connsiteY195" fmla="*/ 1828800 h 2253343"/>
              <a:gd name="connsiteX196" fmla="*/ 376109 w 2351866"/>
              <a:gd name="connsiteY196" fmla="*/ 1801586 h 2253343"/>
              <a:gd name="connsiteX197" fmla="*/ 376109 w 2351866"/>
              <a:gd name="connsiteY197" fmla="*/ 1768929 h 2253343"/>
              <a:gd name="connsiteX198" fmla="*/ 376109 w 2351866"/>
              <a:gd name="connsiteY198" fmla="*/ 1725386 h 2253343"/>
              <a:gd name="connsiteX199" fmla="*/ 419652 w 2351866"/>
              <a:gd name="connsiteY199" fmla="*/ 1709057 h 2253343"/>
              <a:gd name="connsiteX200" fmla="*/ 446866 w 2351866"/>
              <a:gd name="connsiteY200" fmla="*/ 1681843 h 2253343"/>
              <a:gd name="connsiteX201" fmla="*/ 446866 w 2351866"/>
              <a:gd name="connsiteY201" fmla="*/ 1627415 h 2253343"/>
              <a:gd name="connsiteX202" fmla="*/ 403323 w 2351866"/>
              <a:gd name="connsiteY202" fmla="*/ 1562100 h 2253343"/>
              <a:gd name="connsiteX203" fmla="*/ 359781 w 2351866"/>
              <a:gd name="connsiteY203" fmla="*/ 1534886 h 2253343"/>
              <a:gd name="connsiteX204" fmla="*/ 359781 w 2351866"/>
              <a:gd name="connsiteY204" fmla="*/ 1496786 h 2253343"/>
              <a:gd name="connsiteX205" fmla="*/ 332566 w 2351866"/>
              <a:gd name="connsiteY205" fmla="*/ 1458686 h 2253343"/>
              <a:gd name="connsiteX206" fmla="*/ 310795 w 2351866"/>
              <a:gd name="connsiteY206" fmla="*/ 1447800 h 2253343"/>
              <a:gd name="connsiteX207" fmla="*/ 321681 w 2351866"/>
              <a:gd name="connsiteY207" fmla="*/ 1409700 h 2253343"/>
              <a:gd name="connsiteX208" fmla="*/ 359781 w 2351866"/>
              <a:gd name="connsiteY208" fmla="*/ 1398815 h 2253343"/>
              <a:gd name="connsiteX209" fmla="*/ 392438 w 2351866"/>
              <a:gd name="connsiteY209" fmla="*/ 1344386 h 2253343"/>
              <a:gd name="connsiteX210" fmla="*/ 392438 w 2351866"/>
              <a:gd name="connsiteY210" fmla="*/ 1322615 h 2253343"/>
              <a:gd name="connsiteX211" fmla="*/ 435981 w 2351866"/>
              <a:gd name="connsiteY211" fmla="*/ 1322615 h 2253343"/>
              <a:gd name="connsiteX212" fmla="*/ 457752 w 2351866"/>
              <a:gd name="connsiteY212" fmla="*/ 1322615 h 2253343"/>
              <a:gd name="connsiteX213" fmla="*/ 479523 w 2351866"/>
              <a:gd name="connsiteY213" fmla="*/ 1322615 h 2253343"/>
              <a:gd name="connsiteX214" fmla="*/ 512181 w 2351866"/>
              <a:gd name="connsiteY214" fmla="*/ 1317172 h 2253343"/>
              <a:gd name="connsiteX215" fmla="*/ 539395 w 2351866"/>
              <a:gd name="connsiteY215" fmla="*/ 1295400 h 2253343"/>
              <a:gd name="connsiteX216" fmla="*/ 593823 w 2351866"/>
              <a:gd name="connsiteY216" fmla="*/ 1295400 h 2253343"/>
              <a:gd name="connsiteX217" fmla="*/ 719009 w 2351866"/>
              <a:gd name="connsiteY217" fmla="*/ 1355272 h 2253343"/>
              <a:gd name="connsiteX218" fmla="*/ 833309 w 2351866"/>
              <a:gd name="connsiteY218" fmla="*/ 1415143 h 2253343"/>
              <a:gd name="connsiteX219" fmla="*/ 844195 w 2351866"/>
              <a:gd name="connsiteY219" fmla="*/ 1453243 h 2253343"/>
              <a:gd name="connsiteX220" fmla="*/ 898623 w 2351866"/>
              <a:gd name="connsiteY220" fmla="*/ 1436915 h 2253343"/>
              <a:gd name="connsiteX221" fmla="*/ 936723 w 2351866"/>
              <a:gd name="connsiteY221" fmla="*/ 1409700 h 2253343"/>
              <a:gd name="connsiteX222" fmla="*/ 947609 w 2351866"/>
              <a:gd name="connsiteY222" fmla="*/ 1393372 h 2253343"/>
              <a:gd name="connsiteX223" fmla="*/ 871409 w 2351866"/>
              <a:gd name="connsiteY223" fmla="*/ 1366157 h 2253343"/>
              <a:gd name="connsiteX224" fmla="*/ 838752 w 2351866"/>
              <a:gd name="connsiteY224" fmla="*/ 1344386 h 2253343"/>
              <a:gd name="connsiteX225" fmla="*/ 838752 w 2351866"/>
              <a:gd name="connsiteY225" fmla="*/ 1295400 h 2253343"/>
              <a:gd name="connsiteX226" fmla="*/ 795209 w 2351866"/>
              <a:gd name="connsiteY226" fmla="*/ 1311729 h 2253343"/>
              <a:gd name="connsiteX227" fmla="*/ 778881 w 2351866"/>
              <a:gd name="connsiteY227" fmla="*/ 1295400 h 2253343"/>
              <a:gd name="connsiteX228" fmla="*/ 724452 w 2351866"/>
              <a:gd name="connsiteY228" fmla="*/ 1300843 h 2253343"/>
              <a:gd name="connsiteX229" fmla="*/ 697238 w 2351866"/>
              <a:gd name="connsiteY229" fmla="*/ 1317172 h 2253343"/>
              <a:gd name="connsiteX230" fmla="*/ 648252 w 2351866"/>
              <a:gd name="connsiteY230" fmla="*/ 1311729 h 2253343"/>
              <a:gd name="connsiteX231" fmla="*/ 615595 w 2351866"/>
              <a:gd name="connsiteY231" fmla="*/ 1279072 h 2253343"/>
              <a:gd name="connsiteX232" fmla="*/ 577495 w 2351866"/>
              <a:gd name="connsiteY232" fmla="*/ 1279072 h 2253343"/>
              <a:gd name="connsiteX233" fmla="*/ 539395 w 2351866"/>
              <a:gd name="connsiteY233" fmla="*/ 1268186 h 2253343"/>
              <a:gd name="connsiteX234" fmla="*/ 506738 w 2351866"/>
              <a:gd name="connsiteY234" fmla="*/ 1284515 h 2253343"/>
              <a:gd name="connsiteX235" fmla="*/ 495852 w 2351866"/>
              <a:gd name="connsiteY235" fmla="*/ 1300843 h 2253343"/>
              <a:gd name="connsiteX236" fmla="*/ 452309 w 2351866"/>
              <a:gd name="connsiteY236" fmla="*/ 1300843 h 2253343"/>
              <a:gd name="connsiteX237" fmla="*/ 441423 w 2351866"/>
              <a:gd name="connsiteY237" fmla="*/ 1273629 h 2253343"/>
              <a:gd name="connsiteX238" fmla="*/ 403323 w 2351866"/>
              <a:gd name="connsiteY238" fmla="*/ 1273629 h 2253343"/>
              <a:gd name="connsiteX239" fmla="*/ 370666 w 2351866"/>
              <a:gd name="connsiteY239" fmla="*/ 1273629 h 2253343"/>
              <a:gd name="connsiteX240" fmla="*/ 343452 w 2351866"/>
              <a:gd name="connsiteY240" fmla="*/ 1284515 h 2253343"/>
              <a:gd name="connsiteX241" fmla="*/ 332566 w 2351866"/>
              <a:gd name="connsiteY241" fmla="*/ 1268186 h 2253343"/>
              <a:gd name="connsiteX242" fmla="*/ 332566 w 2351866"/>
              <a:gd name="connsiteY242" fmla="*/ 1230086 h 2253343"/>
              <a:gd name="connsiteX243" fmla="*/ 316238 w 2351866"/>
              <a:gd name="connsiteY243" fmla="*/ 1208315 h 2253343"/>
              <a:gd name="connsiteX244" fmla="*/ 316238 w 2351866"/>
              <a:gd name="connsiteY244" fmla="*/ 1186543 h 2253343"/>
              <a:gd name="connsiteX245" fmla="*/ 316238 w 2351866"/>
              <a:gd name="connsiteY245" fmla="*/ 1143000 h 2253343"/>
              <a:gd name="connsiteX246" fmla="*/ 289023 w 2351866"/>
              <a:gd name="connsiteY246" fmla="*/ 1132115 h 2253343"/>
              <a:gd name="connsiteX247" fmla="*/ 261809 w 2351866"/>
              <a:gd name="connsiteY247" fmla="*/ 1132115 h 2253343"/>
              <a:gd name="connsiteX248" fmla="*/ 223709 w 2351866"/>
              <a:gd name="connsiteY248" fmla="*/ 1175657 h 2253343"/>
              <a:gd name="connsiteX249" fmla="*/ 201938 w 2351866"/>
              <a:gd name="connsiteY249" fmla="*/ 1175657 h 2253343"/>
              <a:gd name="connsiteX250" fmla="*/ 201938 w 2351866"/>
              <a:gd name="connsiteY250" fmla="*/ 1126672 h 2253343"/>
              <a:gd name="connsiteX251" fmla="*/ 201938 w 2351866"/>
              <a:gd name="connsiteY251" fmla="*/ 1050472 h 2253343"/>
              <a:gd name="connsiteX252" fmla="*/ 207381 w 2351866"/>
              <a:gd name="connsiteY252" fmla="*/ 1012372 h 2253343"/>
              <a:gd name="connsiteX253" fmla="*/ 240038 w 2351866"/>
              <a:gd name="connsiteY253" fmla="*/ 974272 h 2253343"/>
              <a:gd name="connsiteX254" fmla="*/ 256366 w 2351866"/>
              <a:gd name="connsiteY254" fmla="*/ 936172 h 2253343"/>
              <a:gd name="connsiteX255" fmla="*/ 218266 w 2351866"/>
              <a:gd name="connsiteY255" fmla="*/ 876300 h 2253343"/>
              <a:gd name="connsiteX256" fmla="*/ 174723 w 2351866"/>
              <a:gd name="connsiteY256" fmla="*/ 827315 h 2253343"/>
              <a:gd name="connsiteX257" fmla="*/ 147509 w 2351866"/>
              <a:gd name="connsiteY257" fmla="*/ 800100 h 2253343"/>
              <a:gd name="connsiteX258" fmla="*/ 162550 w 2351866"/>
              <a:gd name="connsiteY258" fmla="*/ 727949 h 2253343"/>
              <a:gd name="connsiteX259" fmla="*/ 149482 w 2351866"/>
              <a:gd name="connsiteY259" fmla="*/ 686011 h 2253343"/>
              <a:gd name="connsiteX260" fmla="*/ 118743 w 2351866"/>
              <a:gd name="connsiteY260" fmla="*/ 656483 h 2253343"/>
              <a:gd name="connsiteX261" fmla="*/ 99470 w 2351866"/>
              <a:gd name="connsiteY261" fmla="*/ 619986 h 2253343"/>
              <a:gd name="connsiteX262" fmla="*/ 68549 w 2351866"/>
              <a:gd name="connsiteY262" fmla="*/ 668052 h 2253343"/>
              <a:gd name="connsiteX263" fmla="*/ 70915 w 2351866"/>
              <a:gd name="connsiteY263" fmla="*/ 725978 h 2253343"/>
              <a:gd name="connsiteX264" fmla="*/ 111907 w 2351866"/>
              <a:gd name="connsiteY264" fmla="*/ 749879 h 2253343"/>
              <a:gd name="connsiteX265" fmla="*/ 108962 w 2351866"/>
              <a:gd name="connsiteY265" fmla="*/ 791108 h 2253343"/>
              <a:gd name="connsiteX266" fmla="*/ 48592 w 2351866"/>
              <a:gd name="connsiteY266" fmla="*/ 751351 h 2253343"/>
              <a:gd name="connsiteX267" fmla="*/ 36812 w 2351866"/>
              <a:gd name="connsiteY267" fmla="*/ 716012 h 2253343"/>
              <a:gd name="connsiteX268" fmla="*/ 44173 w 2351866"/>
              <a:gd name="connsiteY268" fmla="*/ 690981 h 2253343"/>
              <a:gd name="connsiteX269" fmla="*/ 0 w 2351866"/>
              <a:gd name="connsiteY269" fmla="*/ 632082 h 2253343"/>
              <a:gd name="connsiteX270" fmla="*/ 0 w 2351866"/>
              <a:gd name="connsiteY270" fmla="*/ 595271 h 2253343"/>
              <a:gd name="connsiteX271" fmla="*/ 60371 w 2351866"/>
              <a:gd name="connsiteY271" fmla="*/ 602633 h 2253343"/>
              <a:gd name="connsiteX272" fmla="*/ 60423 w 2351866"/>
              <a:gd name="connsiteY272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55131 w 2351866"/>
              <a:gd name="connsiteY77" fmla="*/ 657225 h 2253343"/>
              <a:gd name="connsiteX78" fmla="*/ 1189816 w 2351866"/>
              <a:gd name="connsiteY78" fmla="*/ 646340 h 2253343"/>
              <a:gd name="connsiteX79" fmla="*/ 1154438 w 2351866"/>
              <a:gd name="connsiteY79" fmla="*/ 647700 h 2253343"/>
              <a:gd name="connsiteX80" fmla="*/ 1138109 w 2351866"/>
              <a:gd name="connsiteY80" fmla="*/ 620486 h 2253343"/>
              <a:gd name="connsiteX81" fmla="*/ 1132666 w 2351866"/>
              <a:gd name="connsiteY81" fmla="*/ 555172 h 2253343"/>
              <a:gd name="connsiteX82" fmla="*/ 1127223 w 2351866"/>
              <a:gd name="connsiteY82" fmla="*/ 527957 h 2253343"/>
              <a:gd name="connsiteX83" fmla="*/ 1018366 w 2351866"/>
              <a:gd name="connsiteY83" fmla="*/ 468086 h 2253343"/>
              <a:gd name="connsiteX84" fmla="*/ 1007481 w 2351866"/>
              <a:gd name="connsiteY84" fmla="*/ 446315 h 2253343"/>
              <a:gd name="connsiteX85" fmla="*/ 942166 w 2351866"/>
              <a:gd name="connsiteY85" fmla="*/ 511629 h 2253343"/>
              <a:gd name="connsiteX86" fmla="*/ 931281 w 2351866"/>
              <a:gd name="connsiteY86" fmla="*/ 560615 h 2253343"/>
              <a:gd name="connsiteX87" fmla="*/ 931281 w 2351866"/>
              <a:gd name="connsiteY87" fmla="*/ 615043 h 2253343"/>
              <a:gd name="connsiteX88" fmla="*/ 974823 w 2351866"/>
              <a:gd name="connsiteY88" fmla="*/ 647700 h 2253343"/>
              <a:gd name="connsiteX89" fmla="*/ 980266 w 2351866"/>
              <a:gd name="connsiteY89" fmla="*/ 718457 h 2253343"/>
              <a:gd name="connsiteX90" fmla="*/ 1018366 w 2351866"/>
              <a:gd name="connsiteY90" fmla="*/ 778329 h 2253343"/>
              <a:gd name="connsiteX91" fmla="*/ 1034695 w 2351866"/>
              <a:gd name="connsiteY91" fmla="*/ 794657 h 2253343"/>
              <a:gd name="connsiteX92" fmla="*/ 1045581 w 2351866"/>
              <a:gd name="connsiteY92" fmla="*/ 832757 h 2253343"/>
              <a:gd name="connsiteX93" fmla="*/ 1072795 w 2351866"/>
              <a:gd name="connsiteY93" fmla="*/ 887186 h 2253343"/>
              <a:gd name="connsiteX94" fmla="*/ 1078238 w 2351866"/>
              <a:gd name="connsiteY94" fmla="*/ 930729 h 2253343"/>
              <a:gd name="connsiteX95" fmla="*/ 1100010 w 2351866"/>
              <a:gd name="connsiteY95" fmla="*/ 945696 h 2253343"/>
              <a:gd name="connsiteX96" fmla="*/ 1154438 w 2351866"/>
              <a:gd name="connsiteY96" fmla="*/ 952500 h 2253343"/>
              <a:gd name="connsiteX97" fmla="*/ 1148995 w 2351866"/>
              <a:gd name="connsiteY97" fmla="*/ 974272 h 2253343"/>
              <a:gd name="connsiteX98" fmla="*/ 1119059 w 2351866"/>
              <a:gd name="connsiteY98" fmla="*/ 979714 h 2253343"/>
              <a:gd name="connsiteX99" fmla="*/ 1074155 w 2351866"/>
              <a:gd name="connsiteY99" fmla="*/ 978354 h 2253343"/>
              <a:gd name="connsiteX100" fmla="*/ 1029252 w 2351866"/>
              <a:gd name="connsiteY100" fmla="*/ 983798 h 2253343"/>
              <a:gd name="connsiteX101" fmla="*/ 1051024 w 2351866"/>
              <a:gd name="connsiteY101" fmla="*/ 942975 h 2253343"/>
              <a:gd name="connsiteX102" fmla="*/ 995234 w 2351866"/>
              <a:gd name="connsiteY102" fmla="*/ 903515 h 2253343"/>
              <a:gd name="connsiteX103" fmla="*/ 943527 w 2351866"/>
              <a:gd name="connsiteY103" fmla="*/ 918482 h 2253343"/>
              <a:gd name="connsiteX104" fmla="*/ 988430 w 2351866"/>
              <a:gd name="connsiteY104" fmla="*/ 976993 h 2253343"/>
              <a:gd name="connsiteX105" fmla="*/ 1014283 w 2351866"/>
              <a:gd name="connsiteY105" fmla="*/ 1039587 h 2253343"/>
              <a:gd name="connsiteX106" fmla="*/ 1085041 w 2351866"/>
              <a:gd name="connsiteY106" fmla="*/ 1034144 h 2253343"/>
              <a:gd name="connsiteX107" fmla="*/ 1114978 w 2351866"/>
              <a:gd name="connsiteY107" fmla="*/ 1049111 h 2253343"/>
              <a:gd name="connsiteX108" fmla="*/ 1148995 w 2351866"/>
              <a:gd name="connsiteY108" fmla="*/ 1099457 h 2253343"/>
              <a:gd name="connsiteX109" fmla="*/ 1197981 w 2351866"/>
              <a:gd name="connsiteY109" fmla="*/ 1149805 h 2253343"/>
              <a:gd name="connsiteX110" fmla="*/ 1270098 w 2351866"/>
              <a:gd name="connsiteY110" fmla="*/ 1187903 h 2253343"/>
              <a:gd name="connsiteX111" fmla="*/ 1350381 w 2351866"/>
              <a:gd name="connsiteY111" fmla="*/ 1213757 h 2253343"/>
              <a:gd name="connsiteX112" fmla="*/ 1350381 w 2351866"/>
              <a:gd name="connsiteY112" fmla="*/ 1262743 h 2253343"/>
              <a:gd name="connsiteX113" fmla="*/ 1350381 w 2351866"/>
              <a:gd name="connsiteY113" fmla="*/ 1328057 h 2253343"/>
              <a:gd name="connsiteX114" fmla="*/ 1350381 w 2351866"/>
              <a:gd name="connsiteY114" fmla="*/ 1366157 h 2253343"/>
              <a:gd name="connsiteX115" fmla="*/ 1350381 w 2351866"/>
              <a:gd name="connsiteY115" fmla="*/ 1404257 h 2253343"/>
              <a:gd name="connsiteX116" fmla="*/ 1388481 w 2351866"/>
              <a:gd name="connsiteY116" fmla="*/ 1426029 h 2253343"/>
              <a:gd name="connsiteX117" fmla="*/ 1421138 w 2351866"/>
              <a:gd name="connsiteY117" fmla="*/ 1458686 h 2253343"/>
              <a:gd name="connsiteX118" fmla="*/ 1421138 w 2351866"/>
              <a:gd name="connsiteY118" fmla="*/ 1507672 h 2253343"/>
              <a:gd name="connsiteX119" fmla="*/ 1377595 w 2351866"/>
              <a:gd name="connsiteY119" fmla="*/ 1496786 h 2253343"/>
              <a:gd name="connsiteX120" fmla="*/ 1350381 w 2351866"/>
              <a:gd name="connsiteY120" fmla="*/ 1453243 h 2253343"/>
              <a:gd name="connsiteX121" fmla="*/ 1323166 w 2351866"/>
              <a:gd name="connsiteY121" fmla="*/ 1431472 h 2253343"/>
              <a:gd name="connsiteX122" fmla="*/ 1317723 w 2351866"/>
              <a:gd name="connsiteY122" fmla="*/ 1393372 h 2253343"/>
              <a:gd name="connsiteX123" fmla="*/ 1290509 w 2351866"/>
              <a:gd name="connsiteY123" fmla="*/ 1393372 h 2253343"/>
              <a:gd name="connsiteX124" fmla="*/ 1288406 w 2351866"/>
              <a:gd name="connsiteY124" fmla="*/ 1350644 h 2253343"/>
              <a:gd name="connsiteX125" fmla="*/ 1269263 w 2351866"/>
              <a:gd name="connsiteY125" fmla="*/ 1330030 h 2253343"/>
              <a:gd name="connsiteX126" fmla="*/ 1220672 w 2351866"/>
              <a:gd name="connsiteY126" fmla="*/ 1310887 h 2253343"/>
              <a:gd name="connsiteX127" fmla="*/ 1154411 w 2351866"/>
              <a:gd name="connsiteY127" fmla="*/ 1315304 h 2253343"/>
              <a:gd name="connsiteX128" fmla="*/ 1268738 w 2351866"/>
              <a:gd name="connsiteY128" fmla="*/ 1436915 h 2253343"/>
              <a:gd name="connsiteX129" fmla="*/ 1268738 w 2351866"/>
              <a:gd name="connsiteY129" fmla="*/ 1513115 h 2253343"/>
              <a:gd name="connsiteX130" fmla="*/ 1268738 w 2351866"/>
              <a:gd name="connsiteY130" fmla="*/ 1572986 h 2253343"/>
              <a:gd name="connsiteX131" fmla="*/ 1257852 w 2351866"/>
              <a:gd name="connsiteY131" fmla="*/ 1649186 h 2253343"/>
              <a:gd name="connsiteX132" fmla="*/ 1236081 w 2351866"/>
              <a:gd name="connsiteY132" fmla="*/ 1665515 h 2253343"/>
              <a:gd name="connsiteX133" fmla="*/ 1197981 w 2351866"/>
              <a:gd name="connsiteY133" fmla="*/ 1621972 h 2253343"/>
              <a:gd name="connsiteX134" fmla="*/ 1170766 w 2351866"/>
              <a:gd name="connsiteY134" fmla="*/ 1589315 h 2253343"/>
              <a:gd name="connsiteX135" fmla="*/ 1148995 w 2351866"/>
              <a:gd name="connsiteY135" fmla="*/ 1562100 h 2253343"/>
              <a:gd name="connsiteX136" fmla="*/ 1132666 w 2351866"/>
              <a:gd name="connsiteY136" fmla="*/ 1518557 h 2253343"/>
              <a:gd name="connsiteX137" fmla="*/ 1121781 w 2351866"/>
              <a:gd name="connsiteY137" fmla="*/ 1485900 h 2253343"/>
              <a:gd name="connsiteX138" fmla="*/ 1083681 w 2351866"/>
              <a:gd name="connsiteY138" fmla="*/ 1485900 h 2253343"/>
              <a:gd name="connsiteX139" fmla="*/ 1051023 w 2351866"/>
              <a:gd name="connsiteY139" fmla="*/ 1513115 h 2253343"/>
              <a:gd name="connsiteX140" fmla="*/ 1023809 w 2351866"/>
              <a:gd name="connsiteY140" fmla="*/ 1475015 h 2253343"/>
              <a:gd name="connsiteX141" fmla="*/ 1002038 w 2351866"/>
              <a:gd name="connsiteY141" fmla="*/ 1480457 h 2253343"/>
              <a:gd name="connsiteX142" fmla="*/ 974823 w 2351866"/>
              <a:gd name="connsiteY142" fmla="*/ 1534886 h 2253343"/>
              <a:gd name="connsiteX143" fmla="*/ 974823 w 2351866"/>
              <a:gd name="connsiteY143" fmla="*/ 1572986 h 2253343"/>
              <a:gd name="connsiteX144" fmla="*/ 980266 w 2351866"/>
              <a:gd name="connsiteY144" fmla="*/ 1621972 h 2253343"/>
              <a:gd name="connsiteX145" fmla="*/ 1018366 w 2351866"/>
              <a:gd name="connsiteY145" fmla="*/ 1627415 h 2253343"/>
              <a:gd name="connsiteX146" fmla="*/ 1045581 w 2351866"/>
              <a:gd name="connsiteY146" fmla="*/ 1638300 h 2253343"/>
              <a:gd name="connsiteX147" fmla="*/ 1067352 w 2351866"/>
              <a:gd name="connsiteY147" fmla="*/ 1681843 h 2253343"/>
              <a:gd name="connsiteX148" fmla="*/ 1045581 w 2351866"/>
              <a:gd name="connsiteY148" fmla="*/ 1719943 h 2253343"/>
              <a:gd name="connsiteX149" fmla="*/ 1002038 w 2351866"/>
              <a:gd name="connsiteY149" fmla="*/ 1736272 h 2253343"/>
              <a:gd name="connsiteX150" fmla="*/ 980266 w 2351866"/>
              <a:gd name="connsiteY150" fmla="*/ 1736272 h 2253343"/>
              <a:gd name="connsiteX151" fmla="*/ 953052 w 2351866"/>
              <a:gd name="connsiteY151" fmla="*/ 1758043 h 2253343"/>
              <a:gd name="connsiteX152" fmla="*/ 936723 w 2351866"/>
              <a:gd name="connsiteY152" fmla="*/ 1801586 h 2253343"/>
              <a:gd name="connsiteX153" fmla="*/ 909509 w 2351866"/>
              <a:gd name="connsiteY153" fmla="*/ 1801586 h 2253343"/>
              <a:gd name="connsiteX154" fmla="*/ 904066 w 2351866"/>
              <a:gd name="connsiteY154" fmla="*/ 1763486 h 2253343"/>
              <a:gd name="connsiteX155" fmla="*/ 904066 w 2351866"/>
              <a:gd name="connsiteY155" fmla="*/ 1730829 h 2253343"/>
              <a:gd name="connsiteX156" fmla="*/ 844195 w 2351866"/>
              <a:gd name="connsiteY156" fmla="*/ 1692729 h 2253343"/>
              <a:gd name="connsiteX157" fmla="*/ 811538 w 2351866"/>
              <a:gd name="connsiteY157" fmla="*/ 1660072 h 2253343"/>
              <a:gd name="connsiteX158" fmla="*/ 800652 w 2351866"/>
              <a:gd name="connsiteY158" fmla="*/ 1681843 h 2253343"/>
              <a:gd name="connsiteX159" fmla="*/ 806095 w 2351866"/>
              <a:gd name="connsiteY159" fmla="*/ 1741715 h 2253343"/>
              <a:gd name="connsiteX160" fmla="*/ 844195 w 2351866"/>
              <a:gd name="connsiteY160" fmla="*/ 1828800 h 2253343"/>
              <a:gd name="connsiteX161" fmla="*/ 855081 w 2351866"/>
              <a:gd name="connsiteY161" fmla="*/ 1899557 h 2253343"/>
              <a:gd name="connsiteX162" fmla="*/ 860523 w 2351866"/>
              <a:gd name="connsiteY162" fmla="*/ 1953986 h 2253343"/>
              <a:gd name="connsiteX163" fmla="*/ 865966 w 2351866"/>
              <a:gd name="connsiteY163" fmla="*/ 1997529 h 2253343"/>
              <a:gd name="connsiteX164" fmla="*/ 904066 w 2351866"/>
              <a:gd name="connsiteY164" fmla="*/ 2046515 h 2253343"/>
              <a:gd name="connsiteX165" fmla="*/ 904066 w 2351866"/>
              <a:gd name="connsiteY165" fmla="*/ 2117272 h 2253343"/>
              <a:gd name="connsiteX166" fmla="*/ 898623 w 2351866"/>
              <a:gd name="connsiteY166" fmla="*/ 2171700 h 2253343"/>
              <a:gd name="connsiteX167" fmla="*/ 860523 w 2351866"/>
              <a:gd name="connsiteY167" fmla="*/ 2231572 h 2253343"/>
              <a:gd name="connsiteX168" fmla="*/ 806095 w 2351866"/>
              <a:gd name="connsiteY168" fmla="*/ 2253343 h 2253343"/>
              <a:gd name="connsiteX169" fmla="*/ 784323 w 2351866"/>
              <a:gd name="connsiteY169" fmla="*/ 2253343 h 2253343"/>
              <a:gd name="connsiteX170" fmla="*/ 784323 w 2351866"/>
              <a:gd name="connsiteY170" fmla="*/ 2171700 h 2253343"/>
              <a:gd name="connsiteX171" fmla="*/ 795209 w 2351866"/>
              <a:gd name="connsiteY171" fmla="*/ 2111829 h 2253343"/>
              <a:gd name="connsiteX172" fmla="*/ 795209 w 2351866"/>
              <a:gd name="connsiteY172" fmla="*/ 2057400 h 2253343"/>
              <a:gd name="connsiteX173" fmla="*/ 762552 w 2351866"/>
              <a:gd name="connsiteY173" fmla="*/ 2013857 h 2253343"/>
              <a:gd name="connsiteX174" fmla="*/ 762552 w 2351866"/>
              <a:gd name="connsiteY174" fmla="*/ 1970315 h 2253343"/>
              <a:gd name="connsiteX175" fmla="*/ 719009 w 2351866"/>
              <a:gd name="connsiteY175" fmla="*/ 1970315 h 2253343"/>
              <a:gd name="connsiteX176" fmla="*/ 702681 w 2351866"/>
              <a:gd name="connsiteY176" fmla="*/ 1970315 h 2253343"/>
              <a:gd name="connsiteX177" fmla="*/ 686352 w 2351866"/>
              <a:gd name="connsiteY177" fmla="*/ 2024743 h 2253343"/>
              <a:gd name="connsiteX178" fmla="*/ 686352 w 2351866"/>
              <a:gd name="connsiteY178" fmla="*/ 2062843 h 2253343"/>
              <a:gd name="connsiteX179" fmla="*/ 653695 w 2351866"/>
              <a:gd name="connsiteY179" fmla="*/ 2117272 h 2253343"/>
              <a:gd name="connsiteX180" fmla="*/ 653695 w 2351866"/>
              <a:gd name="connsiteY180" fmla="*/ 2133600 h 2253343"/>
              <a:gd name="connsiteX181" fmla="*/ 615595 w 2351866"/>
              <a:gd name="connsiteY181" fmla="*/ 2111829 h 2253343"/>
              <a:gd name="connsiteX182" fmla="*/ 615595 w 2351866"/>
              <a:gd name="connsiteY182" fmla="*/ 2062843 h 2253343"/>
              <a:gd name="connsiteX183" fmla="*/ 615595 w 2351866"/>
              <a:gd name="connsiteY183" fmla="*/ 2013857 h 2253343"/>
              <a:gd name="connsiteX184" fmla="*/ 615595 w 2351866"/>
              <a:gd name="connsiteY184" fmla="*/ 1975757 h 2253343"/>
              <a:gd name="connsiteX185" fmla="*/ 610152 w 2351866"/>
              <a:gd name="connsiteY185" fmla="*/ 1921329 h 2253343"/>
              <a:gd name="connsiteX186" fmla="*/ 604709 w 2351866"/>
              <a:gd name="connsiteY186" fmla="*/ 1877786 h 2253343"/>
              <a:gd name="connsiteX187" fmla="*/ 582938 w 2351866"/>
              <a:gd name="connsiteY187" fmla="*/ 1856015 h 2253343"/>
              <a:gd name="connsiteX188" fmla="*/ 528509 w 2351866"/>
              <a:gd name="connsiteY188" fmla="*/ 1856015 h 2253343"/>
              <a:gd name="connsiteX189" fmla="*/ 517623 w 2351866"/>
              <a:gd name="connsiteY189" fmla="*/ 1921329 h 2253343"/>
              <a:gd name="connsiteX190" fmla="*/ 512181 w 2351866"/>
              <a:gd name="connsiteY190" fmla="*/ 1959429 h 2253343"/>
              <a:gd name="connsiteX191" fmla="*/ 506738 w 2351866"/>
              <a:gd name="connsiteY191" fmla="*/ 2008415 h 2253343"/>
              <a:gd name="connsiteX192" fmla="*/ 479523 w 2351866"/>
              <a:gd name="connsiteY192" fmla="*/ 1981200 h 2253343"/>
              <a:gd name="connsiteX193" fmla="*/ 446866 w 2351866"/>
              <a:gd name="connsiteY193" fmla="*/ 1937657 h 2253343"/>
              <a:gd name="connsiteX194" fmla="*/ 408766 w 2351866"/>
              <a:gd name="connsiteY194" fmla="*/ 1872343 h 2253343"/>
              <a:gd name="connsiteX195" fmla="*/ 381552 w 2351866"/>
              <a:gd name="connsiteY195" fmla="*/ 1828800 h 2253343"/>
              <a:gd name="connsiteX196" fmla="*/ 376109 w 2351866"/>
              <a:gd name="connsiteY196" fmla="*/ 1801586 h 2253343"/>
              <a:gd name="connsiteX197" fmla="*/ 376109 w 2351866"/>
              <a:gd name="connsiteY197" fmla="*/ 1768929 h 2253343"/>
              <a:gd name="connsiteX198" fmla="*/ 376109 w 2351866"/>
              <a:gd name="connsiteY198" fmla="*/ 1725386 h 2253343"/>
              <a:gd name="connsiteX199" fmla="*/ 419652 w 2351866"/>
              <a:gd name="connsiteY199" fmla="*/ 1709057 h 2253343"/>
              <a:gd name="connsiteX200" fmla="*/ 446866 w 2351866"/>
              <a:gd name="connsiteY200" fmla="*/ 1681843 h 2253343"/>
              <a:gd name="connsiteX201" fmla="*/ 446866 w 2351866"/>
              <a:gd name="connsiteY201" fmla="*/ 1627415 h 2253343"/>
              <a:gd name="connsiteX202" fmla="*/ 403323 w 2351866"/>
              <a:gd name="connsiteY202" fmla="*/ 1562100 h 2253343"/>
              <a:gd name="connsiteX203" fmla="*/ 359781 w 2351866"/>
              <a:gd name="connsiteY203" fmla="*/ 1534886 h 2253343"/>
              <a:gd name="connsiteX204" fmla="*/ 359781 w 2351866"/>
              <a:gd name="connsiteY204" fmla="*/ 1496786 h 2253343"/>
              <a:gd name="connsiteX205" fmla="*/ 332566 w 2351866"/>
              <a:gd name="connsiteY205" fmla="*/ 1458686 h 2253343"/>
              <a:gd name="connsiteX206" fmla="*/ 310795 w 2351866"/>
              <a:gd name="connsiteY206" fmla="*/ 1447800 h 2253343"/>
              <a:gd name="connsiteX207" fmla="*/ 321681 w 2351866"/>
              <a:gd name="connsiteY207" fmla="*/ 1409700 h 2253343"/>
              <a:gd name="connsiteX208" fmla="*/ 359781 w 2351866"/>
              <a:gd name="connsiteY208" fmla="*/ 1398815 h 2253343"/>
              <a:gd name="connsiteX209" fmla="*/ 392438 w 2351866"/>
              <a:gd name="connsiteY209" fmla="*/ 1344386 h 2253343"/>
              <a:gd name="connsiteX210" fmla="*/ 392438 w 2351866"/>
              <a:gd name="connsiteY210" fmla="*/ 1322615 h 2253343"/>
              <a:gd name="connsiteX211" fmla="*/ 435981 w 2351866"/>
              <a:gd name="connsiteY211" fmla="*/ 1322615 h 2253343"/>
              <a:gd name="connsiteX212" fmla="*/ 457752 w 2351866"/>
              <a:gd name="connsiteY212" fmla="*/ 1322615 h 2253343"/>
              <a:gd name="connsiteX213" fmla="*/ 479523 w 2351866"/>
              <a:gd name="connsiteY213" fmla="*/ 1322615 h 2253343"/>
              <a:gd name="connsiteX214" fmla="*/ 512181 w 2351866"/>
              <a:gd name="connsiteY214" fmla="*/ 1317172 h 2253343"/>
              <a:gd name="connsiteX215" fmla="*/ 539395 w 2351866"/>
              <a:gd name="connsiteY215" fmla="*/ 1295400 h 2253343"/>
              <a:gd name="connsiteX216" fmla="*/ 593823 w 2351866"/>
              <a:gd name="connsiteY216" fmla="*/ 1295400 h 2253343"/>
              <a:gd name="connsiteX217" fmla="*/ 719009 w 2351866"/>
              <a:gd name="connsiteY217" fmla="*/ 1355272 h 2253343"/>
              <a:gd name="connsiteX218" fmla="*/ 833309 w 2351866"/>
              <a:gd name="connsiteY218" fmla="*/ 1415143 h 2253343"/>
              <a:gd name="connsiteX219" fmla="*/ 844195 w 2351866"/>
              <a:gd name="connsiteY219" fmla="*/ 1453243 h 2253343"/>
              <a:gd name="connsiteX220" fmla="*/ 898623 w 2351866"/>
              <a:gd name="connsiteY220" fmla="*/ 1436915 h 2253343"/>
              <a:gd name="connsiteX221" fmla="*/ 936723 w 2351866"/>
              <a:gd name="connsiteY221" fmla="*/ 1409700 h 2253343"/>
              <a:gd name="connsiteX222" fmla="*/ 947609 w 2351866"/>
              <a:gd name="connsiteY222" fmla="*/ 1393372 h 2253343"/>
              <a:gd name="connsiteX223" fmla="*/ 871409 w 2351866"/>
              <a:gd name="connsiteY223" fmla="*/ 1366157 h 2253343"/>
              <a:gd name="connsiteX224" fmla="*/ 838752 w 2351866"/>
              <a:gd name="connsiteY224" fmla="*/ 1344386 h 2253343"/>
              <a:gd name="connsiteX225" fmla="*/ 838752 w 2351866"/>
              <a:gd name="connsiteY225" fmla="*/ 1295400 h 2253343"/>
              <a:gd name="connsiteX226" fmla="*/ 795209 w 2351866"/>
              <a:gd name="connsiteY226" fmla="*/ 1311729 h 2253343"/>
              <a:gd name="connsiteX227" fmla="*/ 778881 w 2351866"/>
              <a:gd name="connsiteY227" fmla="*/ 1295400 h 2253343"/>
              <a:gd name="connsiteX228" fmla="*/ 724452 w 2351866"/>
              <a:gd name="connsiteY228" fmla="*/ 1300843 h 2253343"/>
              <a:gd name="connsiteX229" fmla="*/ 697238 w 2351866"/>
              <a:gd name="connsiteY229" fmla="*/ 1317172 h 2253343"/>
              <a:gd name="connsiteX230" fmla="*/ 648252 w 2351866"/>
              <a:gd name="connsiteY230" fmla="*/ 1311729 h 2253343"/>
              <a:gd name="connsiteX231" fmla="*/ 615595 w 2351866"/>
              <a:gd name="connsiteY231" fmla="*/ 1279072 h 2253343"/>
              <a:gd name="connsiteX232" fmla="*/ 577495 w 2351866"/>
              <a:gd name="connsiteY232" fmla="*/ 1279072 h 2253343"/>
              <a:gd name="connsiteX233" fmla="*/ 539395 w 2351866"/>
              <a:gd name="connsiteY233" fmla="*/ 1268186 h 2253343"/>
              <a:gd name="connsiteX234" fmla="*/ 506738 w 2351866"/>
              <a:gd name="connsiteY234" fmla="*/ 1284515 h 2253343"/>
              <a:gd name="connsiteX235" fmla="*/ 495852 w 2351866"/>
              <a:gd name="connsiteY235" fmla="*/ 1300843 h 2253343"/>
              <a:gd name="connsiteX236" fmla="*/ 452309 w 2351866"/>
              <a:gd name="connsiteY236" fmla="*/ 1300843 h 2253343"/>
              <a:gd name="connsiteX237" fmla="*/ 441423 w 2351866"/>
              <a:gd name="connsiteY237" fmla="*/ 1273629 h 2253343"/>
              <a:gd name="connsiteX238" fmla="*/ 403323 w 2351866"/>
              <a:gd name="connsiteY238" fmla="*/ 1273629 h 2253343"/>
              <a:gd name="connsiteX239" fmla="*/ 370666 w 2351866"/>
              <a:gd name="connsiteY239" fmla="*/ 1273629 h 2253343"/>
              <a:gd name="connsiteX240" fmla="*/ 343452 w 2351866"/>
              <a:gd name="connsiteY240" fmla="*/ 1284515 h 2253343"/>
              <a:gd name="connsiteX241" fmla="*/ 332566 w 2351866"/>
              <a:gd name="connsiteY241" fmla="*/ 1268186 h 2253343"/>
              <a:gd name="connsiteX242" fmla="*/ 332566 w 2351866"/>
              <a:gd name="connsiteY242" fmla="*/ 1230086 h 2253343"/>
              <a:gd name="connsiteX243" fmla="*/ 316238 w 2351866"/>
              <a:gd name="connsiteY243" fmla="*/ 1208315 h 2253343"/>
              <a:gd name="connsiteX244" fmla="*/ 316238 w 2351866"/>
              <a:gd name="connsiteY244" fmla="*/ 1186543 h 2253343"/>
              <a:gd name="connsiteX245" fmla="*/ 316238 w 2351866"/>
              <a:gd name="connsiteY245" fmla="*/ 1143000 h 2253343"/>
              <a:gd name="connsiteX246" fmla="*/ 289023 w 2351866"/>
              <a:gd name="connsiteY246" fmla="*/ 1132115 h 2253343"/>
              <a:gd name="connsiteX247" fmla="*/ 261809 w 2351866"/>
              <a:gd name="connsiteY247" fmla="*/ 1132115 h 2253343"/>
              <a:gd name="connsiteX248" fmla="*/ 223709 w 2351866"/>
              <a:gd name="connsiteY248" fmla="*/ 1175657 h 2253343"/>
              <a:gd name="connsiteX249" fmla="*/ 201938 w 2351866"/>
              <a:gd name="connsiteY249" fmla="*/ 1175657 h 2253343"/>
              <a:gd name="connsiteX250" fmla="*/ 201938 w 2351866"/>
              <a:gd name="connsiteY250" fmla="*/ 1126672 h 2253343"/>
              <a:gd name="connsiteX251" fmla="*/ 201938 w 2351866"/>
              <a:gd name="connsiteY251" fmla="*/ 1050472 h 2253343"/>
              <a:gd name="connsiteX252" fmla="*/ 207381 w 2351866"/>
              <a:gd name="connsiteY252" fmla="*/ 1012372 h 2253343"/>
              <a:gd name="connsiteX253" fmla="*/ 240038 w 2351866"/>
              <a:gd name="connsiteY253" fmla="*/ 974272 h 2253343"/>
              <a:gd name="connsiteX254" fmla="*/ 256366 w 2351866"/>
              <a:gd name="connsiteY254" fmla="*/ 936172 h 2253343"/>
              <a:gd name="connsiteX255" fmla="*/ 218266 w 2351866"/>
              <a:gd name="connsiteY255" fmla="*/ 876300 h 2253343"/>
              <a:gd name="connsiteX256" fmla="*/ 174723 w 2351866"/>
              <a:gd name="connsiteY256" fmla="*/ 827315 h 2253343"/>
              <a:gd name="connsiteX257" fmla="*/ 147509 w 2351866"/>
              <a:gd name="connsiteY257" fmla="*/ 800100 h 2253343"/>
              <a:gd name="connsiteX258" fmla="*/ 162550 w 2351866"/>
              <a:gd name="connsiteY258" fmla="*/ 727949 h 2253343"/>
              <a:gd name="connsiteX259" fmla="*/ 149482 w 2351866"/>
              <a:gd name="connsiteY259" fmla="*/ 686011 h 2253343"/>
              <a:gd name="connsiteX260" fmla="*/ 118743 w 2351866"/>
              <a:gd name="connsiteY260" fmla="*/ 656483 h 2253343"/>
              <a:gd name="connsiteX261" fmla="*/ 99470 w 2351866"/>
              <a:gd name="connsiteY261" fmla="*/ 619986 h 2253343"/>
              <a:gd name="connsiteX262" fmla="*/ 68549 w 2351866"/>
              <a:gd name="connsiteY262" fmla="*/ 668052 h 2253343"/>
              <a:gd name="connsiteX263" fmla="*/ 70915 w 2351866"/>
              <a:gd name="connsiteY263" fmla="*/ 725978 h 2253343"/>
              <a:gd name="connsiteX264" fmla="*/ 111907 w 2351866"/>
              <a:gd name="connsiteY264" fmla="*/ 749879 h 2253343"/>
              <a:gd name="connsiteX265" fmla="*/ 108962 w 2351866"/>
              <a:gd name="connsiteY265" fmla="*/ 791108 h 2253343"/>
              <a:gd name="connsiteX266" fmla="*/ 48592 w 2351866"/>
              <a:gd name="connsiteY266" fmla="*/ 751351 h 2253343"/>
              <a:gd name="connsiteX267" fmla="*/ 36812 w 2351866"/>
              <a:gd name="connsiteY267" fmla="*/ 716012 h 2253343"/>
              <a:gd name="connsiteX268" fmla="*/ 44173 w 2351866"/>
              <a:gd name="connsiteY268" fmla="*/ 690981 h 2253343"/>
              <a:gd name="connsiteX269" fmla="*/ 0 w 2351866"/>
              <a:gd name="connsiteY269" fmla="*/ 632082 h 2253343"/>
              <a:gd name="connsiteX270" fmla="*/ 0 w 2351866"/>
              <a:gd name="connsiteY270" fmla="*/ 595271 h 2253343"/>
              <a:gd name="connsiteX271" fmla="*/ 60371 w 2351866"/>
              <a:gd name="connsiteY271" fmla="*/ 602633 h 2253343"/>
              <a:gd name="connsiteX272" fmla="*/ 60423 w 2351866"/>
              <a:gd name="connsiteY272" fmla="*/ 604157 h 2253343"/>
              <a:gd name="connsiteX0" fmla="*/ 60423 w 2351866"/>
              <a:gd name="connsiteY0" fmla="*/ 604157 h 2253343"/>
              <a:gd name="connsiteX1" fmla="*/ 103966 w 2351866"/>
              <a:gd name="connsiteY1" fmla="*/ 598715 h 2253343"/>
              <a:gd name="connsiteX2" fmla="*/ 114852 w 2351866"/>
              <a:gd name="connsiteY2" fmla="*/ 549729 h 2253343"/>
              <a:gd name="connsiteX3" fmla="*/ 196495 w 2351866"/>
              <a:gd name="connsiteY3" fmla="*/ 473529 h 2253343"/>
              <a:gd name="connsiteX4" fmla="*/ 261809 w 2351866"/>
              <a:gd name="connsiteY4" fmla="*/ 391886 h 2253343"/>
              <a:gd name="connsiteX5" fmla="*/ 430538 w 2351866"/>
              <a:gd name="connsiteY5" fmla="*/ 293915 h 2253343"/>
              <a:gd name="connsiteX6" fmla="*/ 615595 w 2351866"/>
              <a:gd name="connsiteY6" fmla="*/ 239486 h 2253343"/>
              <a:gd name="connsiteX7" fmla="*/ 740781 w 2351866"/>
              <a:gd name="connsiteY7" fmla="*/ 157843 h 2253343"/>
              <a:gd name="connsiteX8" fmla="*/ 887738 w 2351866"/>
              <a:gd name="connsiteY8" fmla="*/ 59872 h 2253343"/>
              <a:gd name="connsiteX9" fmla="*/ 1018366 w 2351866"/>
              <a:gd name="connsiteY9" fmla="*/ 10886 h 2253343"/>
              <a:gd name="connsiteX10" fmla="*/ 1197981 w 2351866"/>
              <a:gd name="connsiteY10" fmla="*/ 21772 h 2253343"/>
              <a:gd name="connsiteX11" fmla="*/ 1306838 w 2351866"/>
              <a:gd name="connsiteY11" fmla="*/ 32657 h 2253343"/>
              <a:gd name="connsiteX12" fmla="*/ 1377595 w 2351866"/>
              <a:gd name="connsiteY12" fmla="*/ 32657 h 2253343"/>
              <a:gd name="connsiteX13" fmla="*/ 1595309 w 2351866"/>
              <a:gd name="connsiteY13" fmla="*/ 0 h 2253343"/>
              <a:gd name="connsiteX14" fmla="*/ 1611638 w 2351866"/>
              <a:gd name="connsiteY14" fmla="*/ 43543 h 2253343"/>
              <a:gd name="connsiteX15" fmla="*/ 1802138 w 2351866"/>
              <a:gd name="connsiteY15" fmla="*/ 16329 h 2253343"/>
              <a:gd name="connsiteX16" fmla="*/ 1894666 w 2351866"/>
              <a:gd name="connsiteY16" fmla="*/ 59872 h 2253343"/>
              <a:gd name="connsiteX17" fmla="*/ 1938209 w 2351866"/>
              <a:gd name="connsiteY17" fmla="*/ 70757 h 2253343"/>
              <a:gd name="connsiteX18" fmla="*/ 2057952 w 2351866"/>
              <a:gd name="connsiteY18" fmla="*/ 70757 h 2253343"/>
              <a:gd name="connsiteX19" fmla="*/ 2166809 w 2351866"/>
              <a:gd name="connsiteY19" fmla="*/ 81643 h 2253343"/>
              <a:gd name="connsiteX20" fmla="*/ 2330095 w 2351866"/>
              <a:gd name="connsiteY20" fmla="*/ 54429 h 2253343"/>
              <a:gd name="connsiteX21" fmla="*/ 2351866 w 2351866"/>
              <a:gd name="connsiteY21" fmla="*/ 136072 h 2253343"/>
              <a:gd name="connsiteX22" fmla="*/ 2264781 w 2351866"/>
              <a:gd name="connsiteY22" fmla="*/ 266700 h 2253343"/>
              <a:gd name="connsiteX23" fmla="*/ 2232123 w 2351866"/>
              <a:gd name="connsiteY23" fmla="*/ 381000 h 2253343"/>
              <a:gd name="connsiteX24" fmla="*/ 2172252 w 2351866"/>
              <a:gd name="connsiteY24" fmla="*/ 462643 h 2253343"/>
              <a:gd name="connsiteX25" fmla="*/ 2106938 w 2351866"/>
              <a:gd name="connsiteY25" fmla="*/ 457200 h 2253343"/>
              <a:gd name="connsiteX26" fmla="*/ 2063395 w 2351866"/>
              <a:gd name="connsiteY26" fmla="*/ 457200 h 2253343"/>
              <a:gd name="connsiteX27" fmla="*/ 2025295 w 2351866"/>
              <a:gd name="connsiteY27" fmla="*/ 364672 h 2253343"/>
              <a:gd name="connsiteX28" fmla="*/ 1867452 w 2351866"/>
              <a:gd name="connsiteY28" fmla="*/ 304800 h 2253343"/>
              <a:gd name="connsiteX29" fmla="*/ 1785809 w 2351866"/>
              <a:gd name="connsiteY29" fmla="*/ 277586 h 2253343"/>
              <a:gd name="connsiteX30" fmla="*/ 1742266 w 2351866"/>
              <a:gd name="connsiteY30" fmla="*/ 277586 h 2253343"/>
              <a:gd name="connsiteX31" fmla="*/ 1704166 w 2351866"/>
              <a:gd name="connsiteY31" fmla="*/ 283029 h 2253343"/>
              <a:gd name="connsiteX32" fmla="*/ 1676952 w 2351866"/>
              <a:gd name="connsiteY32" fmla="*/ 315686 h 2253343"/>
              <a:gd name="connsiteX33" fmla="*/ 1671509 w 2351866"/>
              <a:gd name="connsiteY33" fmla="*/ 381000 h 2253343"/>
              <a:gd name="connsiteX34" fmla="*/ 1633409 w 2351866"/>
              <a:gd name="connsiteY34" fmla="*/ 424543 h 2253343"/>
              <a:gd name="connsiteX35" fmla="*/ 1589866 w 2351866"/>
              <a:gd name="connsiteY35" fmla="*/ 429986 h 2253343"/>
              <a:gd name="connsiteX36" fmla="*/ 1557209 w 2351866"/>
              <a:gd name="connsiteY36" fmla="*/ 419100 h 2253343"/>
              <a:gd name="connsiteX37" fmla="*/ 1546323 w 2351866"/>
              <a:gd name="connsiteY37" fmla="*/ 370115 h 2253343"/>
              <a:gd name="connsiteX38" fmla="*/ 1557209 w 2351866"/>
              <a:gd name="connsiteY38" fmla="*/ 332015 h 2253343"/>
              <a:gd name="connsiteX39" fmla="*/ 1600752 w 2351866"/>
              <a:gd name="connsiteY39" fmla="*/ 315686 h 2253343"/>
              <a:gd name="connsiteX40" fmla="*/ 1600752 w 2351866"/>
              <a:gd name="connsiteY40" fmla="*/ 261257 h 2253343"/>
              <a:gd name="connsiteX41" fmla="*/ 1573538 w 2351866"/>
              <a:gd name="connsiteY41" fmla="*/ 261257 h 2253343"/>
              <a:gd name="connsiteX42" fmla="*/ 1524552 w 2351866"/>
              <a:gd name="connsiteY42" fmla="*/ 315686 h 2253343"/>
              <a:gd name="connsiteX43" fmla="*/ 1464681 w 2351866"/>
              <a:gd name="connsiteY43" fmla="*/ 348343 h 2253343"/>
              <a:gd name="connsiteX44" fmla="*/ 1410252 w 2351866"/>
              <a:gd name="connsiteY44" fmla="*/ 348343 h 2253343"/>
              <a:gd name="connsiteX45" fmla="*/ 1377595 w 2351866"/>
              <a:gd name="connsiteY45" fmla="*/ 337457 h 2253343"/>
              <a:gd name="connsiteX46" fmla="*/ 1339495 w 2351866"/>
              <a:gd name="connsiteY46" fmla="*/ 337457 h 2253343"/>
              <a:gd name="connsiteX47" fmla="*/ 1339495 w 2351866"/>
              <a:gd name="connsiteY47" fmla="*/ 381000 h 2253343"/>
              <a:gd name="connsiteX48" fmla="*/ 1377595 w 2351866"/>
              <a:gd name="connsiteY48" fmla="*/ 446315 h 2253343"/>
              <a:gd name="connsiteX49" fmla="*/ 1432023 w 2351866"/>
              <a:gd name="connsiteY49" fmla="*/ 489857 h 2253343"/>
              <a:gd name="connsiteX50" fmla="*/ 1475566 w 2351866"/>
              <a:gd name="connsiteY50" fmla="*/ 522515 h 2253343"/>
              <a:gd name="connsiteX51" fmla="*/ 1502781 w 2351866"/>
              <a:gd name="connsiteY51" fmla="*/ 549729 h 2253343"/>
              <a:gd name="connsiteX52" fmla="*/ 1524552 w 2351866"/>
              <a:gd name="connsiteY52" fmla="*/ 593272 h 2253343"/>
              <a:gd name="connsiteX53" fmla="*/ 1524552 w 2351866"/>
              <a:gd name="connsiteY53" fmla="*/ 625929 h 2253343"/>
              <a:gd name="connsiteX54" fmla="*/ 1497338 w 2351866"/>
              <a:gd name="connsiteY54" fmla="*/ 658586 h 2253343"/>
              <a:gd name="connsiteX55" fmla="*/ 1459238 w 2351866"/>
              <a:gd name="connsiteY55" fmla="*/ 625929 h 2253343"/>
              <a:gd name="connsiteX56" fmla="*/ 1442909 w 2351866"/>
              <a:gd name="connsiteY56" fmla="*/ 582386 h 2253343"/>
              <a:gd name="connsiteX57" fmla="*/ 1421138 w 2351866"/>
              <a:gd name="connsiteY57" fmla="*/ 555172 h 2253343"/>
              <a:gd name="connsiteX58" fmla="*/ 1388481 w 2351866"/>
              <a:gd name="connsiteY58" fmla="*/ 549729 h 2253343"/>
              <a:gd name="connsiteX59" fmla="*/ 1366709 w 2351866"/>
              <a:gd name="connsiteY59" fmla="*/ 522515 h 2253343"/>
              <a:gd name="connsiteX60" fmla="*/ 1344938 w 2351866"/>
              <a:gd name="connsiteY60" fmla="*/ 506186 h 2253343"/>
              <a:gd name="connsiteX61" fmla="*/ 1323166 w 2351866"/>
              <a:gd name="connsiteY61" fmla="*/ 506186 h 2253343"/>
              <a:gd name="connsiteX62" fmla="*/ 1312281 w 2351866"/>
              <a:gd name="connsiteY62" fmla="*/ 549729 h 2253343"/>
              <a:gd name="connsiteX63" fmla="*/ 1355823 w 2351866"/>
              <a:gd name="connsiteY63" fmla="*/ 598715 h 2253343"/>
              <a:gd name="connsiteX64" fmla="*/ 1372152 w 2351866"/>
              <a:gd name="connsiteY64" fmla="*/ 625929 h 2253343"/>
              <a:gd name="connsiteX65" fmla="*/ 1399366 w 2351866"/>
              <a:gd name="connsiteY65" fmla="*/ 642257 h 2253343"/>
              <a:gd name="connsiteX66" fmla="*/ 1399366 w 2351866"/>
              <a:gd name="connsiteY66" fmla="*/ 664029 h 2253343"/>
              <a:gd name="connsiteX67" fmla="*/ 1355823 w 2351866"/>
              <a:gd name="connsiteY67" fmla="*/ 669472 h 2253343"/>
              <a:gd name="connsiteX68" fmla="*/ 1317723 w 2351866"/>
              <a:gd name="connsiteY68" fmla="*/ 653143 h 2253343"/>
              <a:gd name="connsiteX69" fmla="*/ 1301395 w 2351866"/>
              <a:gd name="connsiteY69" fmla="*/ 609600 h 2253343"/>
              <a:gd name="connsiteX70" fmla="*/ 1285066 w 2351866"/>
              <a:gd name="connsiteY70" fmla="*/ 566057 h 2253343"/>
              <a:gd name="connsiteX71" fmla="*/ 1246966 w 2351866"/>
              <a:gd name="connsiteY71" fmla="*/ 549729 h 2253343"/>
              <a:gd name="connsiteX72" fmla="*/ 1203423 w 2351866"/>
              <a:gd name="connsiteY72" fmla="*/ 533400 h 2253343"/>
              <a:gd name="connsiteX73" fmla="*/ 1192538 w 2351866"/>
              <a:gd name="connsiteY73" fmla="*/ 566057 h 2253343"/>
              <a:gd name="connsiteX74" fmla="*/ 1192538 w 2351866"/>
              <a:gd name="connsiteY74" fmla="*/ 604157 h 2253343"/>
              <a:gd name="connsiteX75" fmla="*/ 1241523 w 2351866"/>
              <a:gd name="connsiteY75" fmla="*/ 625929 h 2253343"/>
              <a:gd name="connsiteX76" fmla="*/ 1268738 w 2351866"/>
              <a:gd name="connsiteY76" fmla="*/ 653143 h 2253343"/>
              <a:gd name="connsiteX77" fmla="*/ 1255131 w 2351866"/>
              <a:gd name="connsiteY77" fmla="*/ 657225 h 2253343"/>
              <a:gd name="connsiteX78" fmla="*/ 1189816 w 2351866"/>
              <a:gd name="connsiteY78" fmla="*/ 646340 h 2253343"/>
              <a:gd name="connsiteX79" fmla="*/ 1154438 w 2351866"/>
              <a:gd name="connsiteY79" fmla="*/ 647700 h 2253343"/>
              <a:gd name="connsiteX80" fmla="*/ 1138109 w 2351866"/>
              <a:gd name="connsiteY80" fmla="*/ 620486 h 2253343"/>
              <a:gd name="connsiteX81" fmla="*/ 1132666 w 2351866"/>
              <a:gd name="connsiteY81" fmla="*/ 555172 h 2253343"/>
              <a:gd name="connsiteX82" fmla="*/ 1127223 w 2351866"/>
              <a:gd name="connsiteY82" fmla="*/ 527957 h 2253343"/>
              <a:gd name="connsiteX83" fmla="*/ 1018366 w 2351866"/>
              <a:gd name="connsiteY83" fmla="*/ 468086 h 2253343"/>
              <a:gd name="connsiteX84" fmla="*/ 1007481 w 2351866"/>
              <a:gd name="connsiteY84" fmla="*/ 446315 h 2253343"/>
              <a:gd name="connsiteX85" fmla="*/ 942166 w 2351866"/>
              <a:gd name="connsiteY85" fmla="*/ 511629 h 2253343"/>
              <a:gd name="connsiteX86" fmla="*/ 931281 w 2351866"/>
              <a:gd name="connsiteY86" fmla="*/ 560615 h 2253343"/>
              <a:gd name="connsiteX87" fmla="*/ 931281 w 2351866"/>
              <a:gd name="connsiteY87" fmla="*/ 615043 h 2253343"/>
              <a:gd name="connsiteX88" fmla="*/ 974823 w 2351866"/>
              <a:gd name="connsiteY88" fmla="*/ 647700 h 2253343"/>
              <a:gd name="connsiteX89" fmla="*/ 980266 w 2351866"/>
              <a:gd name="connsiteY89" fmla="*/ 718457 h 2253343"/>
              <a:gd name="connsiteX90" fmla="*/ 1018366 w 2351866"/>
              <a:gd name="connsiteY90" fmla="*/ 778329 h 2253343"/>
              <a:gd name="connsiteX91" fmla="*/ 1034695 w 2351866"/>
              <a:gd name="connsiteY91" fmla="*/ 794657 h 2253343"/>
              <a:gd name="connsiteX92" fmla="*/ 1045581 w 2351866"/>
              <a:gd name="connsiteY92" fmla="*/ 832757 h 2253343"/>
              <a:gd name="connsiteX93" fmla="*/ 1072795 w 2351866"/>
              <a:gd name="connsiteY93" fmla="*/ 887186 h 2253343"/>
              <a:gd name="connsiteX94" fmla="*/ 1078238 w 2351866"/>
              <a:gd name="connsiteY94" fmla="*/ 930729 h 2253343"/>
              <a:gd name="connsiteX95" fmla="*/ 1100010 w 2351866"/>
              <a:gd name="connsiteY95" fmla="*/ 945696 h 2253343"/>
              <a:gd name="connsiteX96" fmla="*/ 1154438 w 2351866"/>
              <a:gd name="connsiteY96" fmla="*/ 952500 h 2253343"/>
              <a:gd name="connsiteX97" fmla="*/ 1148995 w 2351866"/>
              <a:gd name="connsiteY97" fmla="*/ 974272 h 2253343"/>
              <a:gd name="connsiteX98" fmla="*/ 1119059 w 2351866"/>
              <a:gd name="connsiteY98" fmla="*/ 979714 h 2253343"/>
              <a:gd name="connsiteX99" fmla="*/ 1074155 w 2351866"/>
              <a:gd name="connsiteY99" fmla="*/ 978354 h 2253343"/>
              <a:gd name="connsiteX100" fmla="*/ 1029252 w 2351866"/>
              <a:gd name="connsiteY100" fmla="*/ 983798 h 2253343"/>
              <a:gd name="connsiteX101" fmla="*/ 1051024 w 2351866"/>
              <a:gd name="connsiteY101" fmla="*/ 942975 h 2253343"/>
              <a:gd name="connsiteX102" fmla="*/ 995234 w 2351866"/>
              <a:gd name="connsiteY102" fmla="*/ 903515 h 2253343"/>
              <a:gd name="connsiteX103" fmla="*/ 943527 w 2351866"/>
              <a:gd name="connsiteY103" fmla="*/ 918482 h 2253343"/>
              <a:gd name="connsiteX104" fmla="*/ 988430 w 2351866"/>
              <a:gd name="connsiteY104" fmla="*/ 976993 h 2253343"/>
              <a:gd name="connsiteX105" fmla="*/ 1014283 w 2351866"/>
              <a:gd name="connsiteY105" fmla="*/ 1039587 h 2253343"/>
              <a:gd name="connsiteX106" fmla="*/ 1085041 w 2351866"/>
              <a:gd name="connsiteY106" fmla="*/ 1034144 h 2253343"/>
              <a:gd name="connsiteX107" fmla="*/ 1114978 w 2351866"/>
              <a:gd name="connsiteY107" fmla="*/ 1049111 h 2253343"/>
              <a:gd name="connsiteX108" fmla="*/ 1148995 w 2351866"/>
              <a:gd name="connsiteY108" fmla="*/ 1099457 h 2253343"/>
              <a:gd name="connsiteX109" fmla="*/ 1197981 w 2351866"/>
              <a:gd name="connsiteY109" fmla="*/ 1149805 h 2253343"/>
              <a:gd name="connsiteX110" fmla="*/ 1270098 w 2351866"/>
              <a:gd name="connsiteY110" fmla="*/ 1187903 h 2253343"/>
              <a:gd name="connsiteX111" fmla="*/ 1350381 w 2351866"/>
              <a:gd name="connsiteY111" fmla="*/ 1213757 h 2253343"/>
              <a:gd name="connsiteX112" fmla="*/ 1350381 w 2351866"/>
              <a:gd name="connsiteY112" fmla="*/ 1262743 h 2253343"/>
              <a:gd name="connsiteX113" fmla="*/ 1350381 w 2351866"/>
              <a:gd name="connsiteY113" fmla="*/ 1328057 h 2253343"/>
              <a:gd name="connsiteX114" fmla="*/ 1350381 w 2351866"/>
              <a:gd name="connsiteY114" fmla="*/ 1366157 h 2253343"/>
              <a:gd name="connsiteX115" fmla="*/ 1350381 w 2351866"/>
              <a:gd name="connsiteY115" fmla="*/ 1404257 h 2253343"/>
              <a:gd name="connsiteX116" fmla="*/ 1388481 w 2351866"/>
              <a:gd name="connsiteY116" fmla="*/ 1426029 h 2253343"/>
              <a:gd name="connsiteX117" fmla="*/ 1421138 w 2351866"/>
              <a:gd name="connsiteY117" fmla="*/ 1458686 h 2253343"/>
              <a:gd name="connsiteX118" fmla="*/ 1421138 w 2351866"/>
              <a:gd name="connsiteY118" fmla="*/ 1507672 h 2253343"/>
              <a:gd name="connsiteX119" fmla="*/ 1377595 w 2351866"/>
              <a:gd name="connsiteY119" fmla="*/ 1496786 h 2253343"/>
              <a:gd name="connsiteX120" fmla="*/ 1350381 w 2351866"/>
              <a:gd name="connsiteY120" fmla="*/ 1453243 h 2253343"/>
              <a:gd name="connsiteX121" fmla="*/ 1323166 w 2351866"/>
              <a:gd name="connsiteY121" fmla="*/ 1431472 h 2253343"/>
              <a:gd name="connsiteX122" fmla="*/ 1317723 w 2351866"/>
              <a:gd name="connsiteY122" fmla="*/ 1393372 h 2253343"/>
              <a:gd name="connsiteX123" fmla="*/ 1290509 w 2351866"/>
              <a:gd name="connsiteY123" fmla="*/ 1393372 h 2253343"/>
              <a:gd name="connsiteX124" fmla="*/ 1288406 w 2351866"/>
              <a:gd name="connsiteY124" fmla="*/ 1350644 h 2253343"/>
              <a:gd name="connsiteX125" fmla="*/ 1269263 w 2351866"/>
              <a:gd name="connsiteY125" fmla="*/ 1330030 h 2253343"/>
              <a:gd name="connsiteX126" fmla="*/ 1220672 w 2351866"/>
              <a:gd name="connsiteY126" fmla="*/ 1310887 h 2253343"/>
              <a:gd name="connsiteX127" fmla="*/ 1154411 w 2351866"/>
              <a:gd name="connsiteY127" fmla="*/ 1315304 h 2253343"/>
              <a:gd name="connsiteX128" fmla="*/ 1268738 w 2351866"/>
              <a:gd name="connsiteY128" fmla="*/ 1436915 h 2253343"/>
              <a:gd name="connsiteX129" fmla="*/ 1268738 w 2351866"/>
              <a:gd name="connsiteY129" fmla="*/ 1513115 h 2253343"/>
              <a:gd name="connsiteX130" fmla="*/ 1268738 w 2351866"/>
              <a:gd name="connsiteY130" fmla="*/ 1572986 h 2253343"/>
              <a:gd name="connsiteX131" fmla="*/ 1257852 w 2351866"/>
              <a:gd name="connsiteY131" fmla="*/ 1649186 h 2253343"/>
              <a:gd name="connsiteX132" fmla="*/ 1236081 w 2351866"/>
              <a:gd name="connsiteY132" fmla="*/ 1665515 h 2253343"/>
              <a:gd name="connsiteX133" fmla="*/ 1197981 w 2351866"/>
              <a:gd name="connsiteY133" fmla="*/ 1621972 h 2253343"/>
              <a:gd name="connsiteX134" fmla="*/ 1170766 w 2351866"/>
              <a:gd name="connsiteY134" fmla="*/ 1589315 h 2253343"/>
              <a:gd name="connsiteX135" fmla="*/ 1148995 w 2351866"/>
              <a:gd name="connsiteY135" fmla="*/ 1562100 h 2253343"/>
              <a:gd name="connsiteX136" fmla="*/ 1132666 w 2351866"/>
              <a:gd name="connsiteY136" fmla="*/ 1518557 h 2253343"/>
              <a:gd name="connsiteX137" fmla="*/ 1121781 w 2351866"/>
              <a:gd name="connsiteY137" fmla="*/ 1485900 h 2253343"/>
              <a:gd name="connsiteX138" fmla="*/ 1083681 w 2351866"/>
              <a:gd name="connsiteY138" fmla="*/ 1485900 h 2253343"/>
              <a:gd name="connsiteX139" fmla="*/ 1051023 w 2351866"/>
              <a:gd name="connsiteY139" fmla="*/ 1513115 h 2253343"/>
              <a:gd name="connsiteX140" fmla="*/ 1023809 w 2351866"/>
              <a:gd name="connsiteY140" fmla="*/ 1475015 h 2253343"/>
              <a:gd name="connsiteX141" fmla="*/ 1002038 w 2351866"/>
              <a:gd name="connsiteY141" fmla="*/ 1480457 h 2253343"/>
              <a:gd name="connsiteX142" fmla="*/ 974823 w 2351866"/>
              <a:gd name="connsiteY142" fmla="*/ 1534886 h 2253343"/>
              <a:gd name="connsiteX143" fmla="*/ 974823 w 2351866"/>
              <a:gd name="connsiteY143" fmla="*/ 1572986 h 2253343"/>
              <a:gd name="connsiteX144" fmla="*/ 980266 w 2351866"/>
              <a:gd name="connsiteY144" fmla="*/ 1621972 h 2253343"/>
              <a:gd name="connsiteX145" fmla="*/ 1018366 w 2351866"/>
              <a:gd name="connsiteY145" fmla="*/ 1627415 h 2253343"/>
              <a:gd name="connsiteX146" fmla="*/ 1045581 w 2351866"/>
              <a:gd name="connsiteY146" fmla="*/ 1638300 h 2253343"/>
              <a:gd name="connsiteX147" fmla="*/ 1067352 w 2351866"/>
              <a:gd name="connsiteY147" fmla="*/ 1681843 h 2253343"/>
              <a:gd name="connsiteX148" fmla="*/ 1045581 w 2351866"/>
              <a:gd name="connsiteY148" fmla="*/ 1719943 h 2253343"/>
              <a:gd name="connsiteX149" fmla="*/ 1002038 w 2351866"/>
              <a:gd name="connsiteY149" fmla="*/ 1736272 h 2253343"/>
              <a:gd name="connsiteX150" fmla="*/ 980266 w 2351866"/>
              <a:gd name="connsiteY150" fmla="*/ 1736272 h 2253343"/>
              <a:gd name="connsiteX151" fmla="*/ 953052 w 2351866"/>
              <a:gd name="connsiteY151" fmla="*/ 1758043 h 2253343"/>
              <a:gd name="connsiteX152" fmla="*/ 936723 w 2351866"/>
              <a:gd name="connsiteY152" fmla="*/ 1801586 h 2253343"/>
              <a:gd name="connsiteX153" fmla="*/ 909509 w 2351866"/>
              <a:gd name="connsiteY153" fmla="*/ 1801586 h 2253343"/>
              <a:gd name="connsiteX154" fmla="*/ 904066 w 2351866"/>
              <a:gd name="connsiteY154" fmla="*/ 1763486 h 2253343"/>
              <a:gd name="connsiteX155" fmla="*/ 904066 w 2351866"/>
              <a:gd name="connsiteY155" fmla="*/ 1730829 h 2253343"/>
              <a:gd name="connsiteX156" fmla="*/ 844195 w 2351866"/>
              <a:gd name="connsiteY156" fmla="*/ 1692729 h 2253343"/>
              <a:gd name="connsiteX157" fmla="*/ 811538 w 2351866"/>
              <a:gd name="connsiteY157" fmla="*/ 1660072 h 2253343"/>
              <a:gd name="connsiteX158" fmla="*/ 800652 w 2351866"/>
              <a:gd name="connsiteY158" fmla="*/ 1681843 h 2253343"/>
              <a:gd name="connsiteX159" fmla="*/ 806095 w 2351866"/>
              <a:gd name="connsiteY159" fmla="*/ 1741715 h 2253343"/>
              <a:gd name="connsiteX160" fmla="*/ 844195 w 2351866"/>
              <a:gd name="connsiteY160" fmla="*/ 1828800 h 2253343"/>
              <a:gd name="connsiteX161" fmla="*/ 855081 w 2351866"/>
              <a:gd name="connsiteY161" fmla="*/ 1899557 h 2253343"/>
              <a:gd name="connsiteX162" fmla="*/ 860523 w 2351866"/>
              <a:gd name="connsiteY162" fmla="*/ 1953986 h 2253343"/>
              <a:gd name="connsiteX163" fmla="*/ 865966 w 2351866"/>
              <a:gd name="connsiteY163" fmla="*/ 1997529 h 2253343"/>
              <a:gd name="connsiteX164" fmla="*/ 904066 w 2351866"/>
              <a:gd name="connsiteY164" fmla="*/ 2046515 h 2253343"/>
              <a:gd name="connsiteX165" fmla="*/ 904066 w 2351866"/>
              <a:gd name="connsiteY165" fmla="*/ 2117272 h 2253343"/>
              <a:gd name="connsiteX166" fmla="*/ 898623 w 2351866"/>
              <a:gd name="connsiteY166" fmla="*/ 2171700 h 2253343"/>
              <a:gd name="connsiteX167" fmla="*/ 860523 w 2351866"/>
              <a:gd name="connsiteY167" fmla="*/ 2231572 h 2253343"/>
              <a:gd name="connsiteX168" fmla="*/ 806095 w 2351866"/>
              <a:gd name="connsiteY168" fmla="*/ 2253343 h 2253343"/>
              <a:gd name="connsiteX169" fmla="*/ 784323 w 2351866"/>
              <a:gd name="connsiteY169" fmla="*/ 2253343 h 2253343"/>
              <a:gd name="connsiteX170" fmla="*/ 784323 w 2351866"/>
              <a:gd name="connsiteY170" fmla="*/ 2171700 h 2253343"/>
              <a:gd name="connsiteX171" fmla="*/ 795209 w 2351866"/>
              <a:gd name="connsiteY171" fmla="*/ 2111829 h 2253343"/>
              <a:gd name="connsiteX172" fmla="*/ 795209 w 2351866"/>
              <a:gd name="connsiteY172" fmla="*/ 2057400 h 2253343"/>
              <a:gd name="connsiteX173" fmla="*/ 762552 w 2351866"/>
              <a:gd name="connsiteY173" fmla="*/ 2013857 h 2253343"/>
              <a:gd name="connsiteX174" fmla="*/ 762552 w 2351866"/>
              <a:gd name="connsiteY174" fmla="*/ 1970315 h 2253343"/>
              <a:gd name="connsiteX175" fmla="*/ 719009 w 2351866"/>
              <a:gd name="connsiteY175" fmla="*/ 1970315 h 2253343"/>
              <a:gd name="connsiteX176" fmla="*/ 702681 w 2351866"/>
              <a:gd name="connsiteY176" fmla="*/ 1970315 h 2253343"/>
              <a:gd name="connsiteX177" fmla="*/ 686352 w 2351866"/>
              <a:gd name="connsiteY177" fmla="*/ 2024743 h 2253343"/>
              <a:gd name="connsiteX178" fmla="*/ 686352 w 2351866"/>
              <a:gd name="connsiteY178" fmla="*/ 2062843 h 2253343"/>
              <a:gd name="connsiteX179" fmla="*/ 653695 w 2351866"/>
              <a:gd name="connsiteY179" fmla="*/ 2117272 h 2253343"/>
              <a:gd name="connsiteX180" fmla="*/ 653695 w 2351866"/>
              <a:gd name="connsiteY180" fmla="*/ 2133600 h 2253343"/>
              <a:gd name="connsiteX181" fmla="*/ 615595 w 2351866"/>
              <a:gd name="connsiteY181" fmla="*/ 2111829 h 2253343"/>
              <a:gd name="connsiteX182" fmla="*/ 615595 w 2351866"/>
              <a:gd name="connsiteY182" fmla="*/ 2062843 h 2253343"/>
              <a:gd name="connsiteX183" fmla="*/ 615595 w 2351866"/>
              <a:gd name="connsiteY183" fmla="*/ 2013857 h 2253343"/>
              <a:gd name="connsiteX184" fmla="*/ 615595 w 2351866"/>
              <a:gd name="connsiteY184" fmla="*/ 1975757 h 2253343"/>
              <a:gd name="connsiteX185" fmla="*/ 610152 w 2351866"/>
              <a:gd name="connsiteY185" fmla="*/ 1921329 h 2253343"/>
              <a:gd name="connsiteX186" fmla="*/ 604709 w 2351866"/>
              <a:gd name="connsiteY186" fmla="*/ 1877786 h 2253343"/>
              <a:gd name="connsiteX187" fmla="*/ 582938 w 2351866"/>
              <a:gd name="connsiteY187" fmla="*/ 1856015 h 2253343"/>
              <a:gd name="connsiteX188" fmla="*/ 528509 w 2351866"/>
              <a:gd name="connsiteY188" fmla="*/ 1856015 h 2253343"/>
              <a:gd name="connsiteX189" fmla="*/ 517623 w 2351866"/>
              <a:gd name="connsiteY189" fmla="*/ 1921329 h 2253343"/>
              <a:gd name="connsiteX190" fmla="*/ 512181 w 2351866"/>
              <a:gd name="connsiteY190" fmla="*/ 1959429 h 2253343"/>
              <a:gd name="connsiteX191" fmla="*/ 506738 w 2351866"/>
              <a:gd name="connsiteY191" fmla="*/ 2008415 h 2253343"/>
              <a:gd name="connsiteX192" fmla="*/ 479523 w 2351866"/>
              <a:gd name="connsiteY192" fmla="*/ 1981200 h 2253343"/>
              <a:gd name="connsiteX193" fmla="*/ 446866 w 2351866"/>
              <a:gd name="connsiteY193" fmla="*/ 1937657 h 2253343"/>
              <a:gd name="connsiteX194" fmla="*/ 408766 w 2351866"/>
              <a:gd name="connsiteY194" fmla="*/ 1872343 h 2253343"/>
              <a:gd name="connsiteX195" fmla="*/ 381552 w 2351866"/>
              <a:gd name="connsiteY195" fmla="*/ 1828800 h 2253343"/>
              <a:gd name="connsiteX196" fmla="*/ 376109 w 2351866"/>
              <a:gd name="connsiteY196" fmla="*/ 1801586 h 2253343"/>
              <a:gd name="connsiteX197" fmla="*/ 376109 w 2351866"/>
              <a:gd name="connsiteY197" fmla="*/ 1768929 h 2253343"/>
              <a:gd name="connsiteX198" fmla="*/ 376109 w 2351866"/>
              <a:gd name="connsiteY198" fmla="*/ 1725386 h 2253343"/>
              <a:gd name="connsiteX199" fmla="*/ 419652 w 2351866"/>
              <a:gd name="connsiteY199" fmla="*/ 1709057 h 2253343"/>
              <a:gd name="connsiteX200" fmla="*/ 446866 w 2351866"/>
              <a:gd name="connsiteY200" fmla="*/ 1681843 h 2253343"/>
              <a:gd name="connsiteX201" fmla="*/ 446866 w 2351866"/>
              <a:gd name="connsiteY201" fmla="*/ 1627415 h 2253343"/>
              <a:gd name="connsiteX202" fmla="*/ 403323 w 2351866"/>
              <a:gd name="connsiteY202" fmla="*/ 1562100 h 2253343"/>
              <a:gd name="connsiteX203" fmla="*/ 359781 w 2351866"/>
              <a:gd name="connsiteY203" fmla="*/ 1534886 h 2253343"/>
              <a:gd name="connsiteX204" fmla="*/ 359781 w 2351866"/>
              <a:gd name="connsiteY204" fmla="*/ 1496786 h 2253343"/>
              <a:gd name="connsiteX205" fmla="*/ 332566 w 2351866"/>
              <a:gd name="connsiteY205" fmla="*/ 1458686 h 2253343"/>
              <a:gd name="connsiteX206" fmla="*/ 310795 w 2351866"/>
              <a:gd name="connsiteY206" fmla="*/ 1447800 h 2253343"/>
              <a:gd name="connsiteX207" fmla="*/ 321681 w 2351866"/>
              <a:gd name="connsiteY207" fmla="*/ 1409700 h 2253343"/>
              <a:gd name="connsiteX208" fmla="*/ 359781 w 2351866"/>
              <a:gd name="connsiteY208" fmla="*/ 1398815 h 2253343"/>
              <a:gd name="connsiteX209" fmla="*/ 392438 w 2351866"/>
              <a:gd name="connsiteY209" fmla="*/ 1344386 h 2253343"/>
              <a:gd name="connsiteX210" fmla="*/ 392438 w 2351866"/>
              <a:gd name="connsiteY210" fmla="*/ 1322615 h 2253343"/>
              <a:gd name="connsiteX211" fmla="*/ 435981 w 2351866"/>
              <a:gd name="connsiteY211" fmla="*/ 1322615 h 2253343"/>
              <a:gd name="connsiteX212" fmla="*/ 457752 w 2351866"/>
              <a:gd name="connsiteY212" fmla="*/ 1322615 h 2253343"/>
              <a:gd name="connsiteX213" fmla="*/ 479523 w 2351866"/>
              <a:gd name="connsiteY213" fmla="*/ 1322615 h 2253343"/>
              <a:gd name="connsiteX214" fmla="*/ 512181 w 2351866"/>
              <a:gd name="connsiteY214" fmla="*/ 1317172 h 2253343"/>
              <a:gd name="connsiteX215" fmla="*/ 539395 w 2351866"/>
              <a:gd name="connsiteY215" fmla="*/ 1295400 h 2253343"/>
              <a:gd name="connsiteX216" fmla="*/ 593823 w 2351866"/>
              <a:gd name="connsiteY216" fmla="*/ 1295400 h 2253343"/>
              <a:gd name="connsiteX217" fmla="*/ 719009 w 2351866"/>
              <a:gd name="connsiteY217" fmla="*/ 1355272 h 2253343"/>
              <a:gd name="connsiteX218" fmla="*/ 833309 w 2351866"/>
              <a:gd name="connsiteY218" fmla="*/ 1415143 h 2253343"/>
              <a:gd name="connsiteX219" fmla="*/ 844195 w 2351866"/>
              <a:gd name="connsiteY219" fmla="*/ 1453243 h 2253343"/>
              <a:gd name="connsiteX220" fmla="*/ 898623 w 2351866"/>
              <a:gd name="connsiteY220" fmla="*/ 1436915 h 2253343"/>
              <a:gd name="connsiteX221" fmla="*/ 936723 w 2351866"/>
              <a:gd name="connsiteY221" fmla="*/ 1409700 h 2253343"/>
              <a:gd name="connsiteX222" fmla="*/ 947609 w 2351866"/>
              <a:gd name="connsiteY222" fmla="*/ 1393372 h 2253343"/>
              <a:gd name="connsiteX223" fmla="*/ 871409 w 2351866"/>
              <a:gd name="connsiteY223" fmla="*/ 1366157 h 2253343"/>
              <a:gd name="connsiteX224" fmla="*/ 838752 w 2351866"/>
              <a:gd name="connsiteY224" fmla="*/ 1344386 h 2253343"/>
              <a:gd name="connsiteX225" fmla="*/ 838752 w 2351866"/>
              <a:gd name="connsiteY225" fmla="*/ 1295400 h 2253343"/>
              <a:gd name="connsiteX226" fmla="*/ 795209 w 2351866"/>
              <a:gd name="connsiteY226" fmla="*/ 1311729 h 2253343"/>
              <a:gd name="connsiteX227" fmla="*/ 778881 w 2351866"/>
              <a:gd name="connsiteY227" fmla="*/ 1295400 h 2253343"/>
              <a:gd name="connsiteX228" fmla="*/ 724452 w 2351866"/>
              <a:gd name="connsiteY228" fmla="*/ 1300843 h 2253343"/>
              <a:gd name="connsiteX229" fmla="*/ 697238 w 2351866"/>
              <a:gd name="connsiteY229" fmla="*/ 1317172 h 2253343"/>
              <a:gd name="connsiteX230" fmla="*/ 648252 w 2351866"/>
              <a:gd name="connsiteY230" fmla="*/ 1311729 h 2253343"/>
              <a:gd name="connsiteX231" fmla="*/ 615595 w 2351866"/>
              <a:gd name="connsiteY231" fmla="*/ 1279072 h 2253343"/>
              <a:gd name="connsiteX232" fmla="*/ 577495 w 2351866"/>
              <a:gd name="connsiteY232" fmla="*/ 1279072 h 2253343"/>
              <a:gd name="connsiteX233" fmla="*/ 539395 w 2351866"/>
              <a:gd name="connsiteY233" fmla="*/ 1268186 h 2253343"/>
              <a:gd name="connsiteX234" fmla="*/ 506738 w 2351866"/>
              <a:gd name="connsiteY234" fmla="*/ 1284515 h 2253343"/>
              <a:gd name="connsiteX235" fmla="*/ 495852 w 2351866"/>
              <a:gd name="connsiteY235" fmla="*/ 1300843 h 2253343"/>
              <a:gd name="connsiteX236" fmla="*/ 452309 w 2351866"/>
              <a:gd name="connsiteY236" fmla="*/ 1300843 h 2253343"/>
              <a:gd name="connsiteX237" fmla="*/ 441423 w 2351866"/>
              <a:gd name="connsiteY237" fmla="*/ 1273629 h 2253343"/>
              <a:gd name="connsiteX238" fmla="*/ 403323 w 2351866"/>
              <a:gd name="connsiteY238" fmla="*/ 1273629 h 2253343"/>
              <a:gd name="connsiteX239" fmla="*/ 370666 w 2351866"/>
              <a:gd name="connsiteY239" fmla="*/ 1273629 h 2253343"/>
              <a:gd name="connsiteX240" fmla="*/ 343452 w 2351866"/>
              <a:gd name="connsiteY240" fmla="*/ 1284515 h 2253343"/>
              <a:gd name="connsiteX241" fmla="*/ 332566 w 2351866"/>
              <a:gd name="connsiteY241" fmla="*/ 1268186 h 2253343"/>
              <a:gd name="connsiteX242" fmla="*/ 332566 w 2351866"/>
              <a:gd name="connsiteY242" fmla="*/ 1230086 h 2253343"/>
              <a:gd name="connsiteX243" fmla="*/ 316238 w 2351866"/>
              <a:gd name="connsiteY243" fmla="*/ 1208315 h 2253343"/>
              <a:gd name="connsiteX244" fmla="*/ 316238 w 2351866"/>
              <a:gd name="connsiteY244" fmla="*/ 1186543 h 2253343"/>
              <a:gd name="connsiteX245" fmla="*/ 316238 w 2351866"/>
              <a:gd name="connsiteY245" fmla="*/ 1143000 h 2253343"/>
              <a:gd name="connsiteX246" fmla="*/ 289023 w 2351866"/>
              <a:gd name="connsiteY246" fmla="*/ 1132115 h 2253343"/>
              <a:gd name="connsiteX247" fmla="*/ 261809 w 2351866"/>
              <a:gd name="connsiteY247" fmla="*/ 1132115 h 2253343"/>
              <a:gd name="connsiteX248" fmla="*/ 223709 w 2351866"/>
              <a:gd name="connsiteY248" fmla="*/ 1175657 h 2253343"/>
              <a:gd name="connsiteX249" fmla="*/ 201938 w 2351866"/>
              <a:gd name="connsiteY249" fmla="*/ 1175657 h 2253343"/>
              <a:gd name="connsiteX250" fmla="*/ 201938 w 2351866"/>
              <a:gd name="connsiteY250" fmla="*/ 1126672 h 2253343"/>
              <a:gd name="connsiteX251" fmla="*/ 201938 w 2351866"/>
              <a:gd name="connsiteY251" fmla="*/ 1050472 h 2253343"/>
              <a:gd name="connsiteX252" fmla="*/ 207381 w 2351866"/>
              <a:gd name="connsiteY252" fmla="*/ 1012372 h 2253343"/>
              <a:gd name="connsiteX253" fmla="*/ 240038 w 2351866"/>
              <a:gd name="connsiteY253" fmla="*/ 974272 h 2253343"/>
              <a:gd name="connsiteX254" fmla="*/ 256366 w 2351866"/>
              <a:gd name="connsiteY254" fmla="*/ 936172 h 2253343"/>
              <a:gd name="connsiteX255" fmla="*/ 218266 w 2351866"/>
              <a:gd name="connsiteY255" fmla="*/ 876300 h 2253343"/>
              <a:gd name="connsiteX256" fmla="*/ 174723 w 2351866"/>
              <a:gd name="connsiteY256" fmla="*/ 827315 h 2253343"/>
              <a:gd name="connsiteX257" fmla="*/ 147509 w 2351866"/>
              <a:gd name="connsiteY257" fmla="*/ 800100 h 2253343"/>
              <a:gd name="connsiteX258" fmla="*/ 162550 w 2351866"/>
              <a:gd name="connsiteY258" fmla="*/ 727949 h 2253343"/>
              <a:gd name="connsiteX259" fmla="*/ 149482 w 2351866"/>
              <a:gd name="connsiteY259" fmla="*/ 686011 h 2253343"/>
              <a:gd name="connsiteX260" fmla="*/ 118743 w 2351866"/>
              <a:gd name="connsiteY260" fmla="*/ 656483 h 2253343"/>
              <a:gd name="connsiteX261" fmla="*/ 99470 w 2351866"/>
              <a:gd name="connsiteY261" fmla="*/ 619986 h 2253343"/>
              <a:gd name="connsiteX262" fmla="*/ 68549 w 2351866"/>
              <a:gd name="connsiteY262" fmla="*/ 668052 h 2253343"/>
              <a:gd name="connsiteX263" fmla="*/ 70915 w 2351866"/>
              <a:gd name="connsiteY263" fmla="*/ 725978 h 2253343"/>
              <a:gd name="connsiteX264" fmla="*/ 111907 w 2351866"/>
              <a:gd name="connsiteY264" fmla="*/ 749879 h 2253343"/>
              <a:gd name="connsiteX265" fmla="*/ 108962 w 2351866"/>
              <a:gd name="connsiteY265" fmla="*/ 791108 h 2253343"/>
              <a:gd name="connsiteX266" fmla="*/ 48592 w 2351866"/>
              <a:gd name="connsiteY266" fmla="*/ 751351 h 2253343"/>
              <a:gd name="connsiteX267" fmla="*/ 36812 w 2351866"/>
              <a:gd name="connsiteY267" fmla="*/ 716012 h 2253343"/>
              <a:gd name="connsiteX268" fmla="*/ 44173 w 2351866"/>
              <a:gd name="connsiteY268" fmla="*/ 690981 h 2253343"/>
              <a:gd name="connsiteX269" fmla="*/ 0 w 2351866"/>
              <a:gd name="connsiteY269" fmla="*/ 632082 h 2253343"/>
              <a:gd name="connsiteX270" fmla="*/ 0 w 2351866"/>
              <a:gd name="connsiteY270" fmla="*/ 595271 h 2253343"/>
              <a:gd name="connsiteX271" fmla="*/ 60371 w 2351866"/>
              <a:gd name="connsiteY271" fmla="*/ 602633 h 2253343"/>
              <a:gd name="connsiteX272" fmla="*/ 60423 w 2351866"/>
              <a:gd name="connsiteY272" fmla="*/ 604157 h 2253343"/>
              <a:gd name="connsiteX0" fmla="*/ 60423 w 2351866"/>
              <a:gd name="connsiteY0" fmla="*/ 604157 h 2260280"/>
              <a:gd name="connsiteX1" fmla="*/ 103966 w 2351866"/>
              <a:gd name="connsiteY1" fmla="*/ 598715 h 2260280"/>
              <a:gd name="connsiteX2" fmla="*/ 114852 w 2351866"/>
              <a:gd name="connsiteY2" fmla="*/ 549729 h 2260280"/>
              <a:gd name="connsiteX3" fmla="*/ 196495 w 2351866"/>
              <a:gd name="connsiteY3" fmla="*/ 473529 h 2260280"/>
              <a:gd name="connsiteX4" fmla="*/ 261809 w 2351866"/>
              <a:gd name="connsiteY4" fmla="*/ 391886 h 2260280"/>
              <a:gd name="connsiteX5" fmla="*/ 430538 w 2351866"/>
              <a:gd name="connsiteY5" fmla="*/ 293915 h 2260280"/>
              <a:gd name="connsiteX6" fmla="*/ 615595 w 2351866"/>
              <a:gd name="connsiteY6" fmla="*/ 239486 h 2260280"/>
              <a:gd name="connsiteX7" fmla="*/ 740781 w 2351866"/>
              <a:gd name="connsiteY7" fmla="*/ 157843 h 2260280"/>
              <a:gd name="connsiteX8" fmla="*/ 887738 w 2351866"/>
              <a:gd name="connsiteY8" fmla="*/ 59872 h 2260280"/>
              <a:gd name="connsiteX9" fmla="*/ 1018366 w 2351866"/>
              <a:gd name="connsiteY9" fmla="*/ 10886 h 2260280"/>
              <a:gd name="connsiteX10" fmla="*/ 1197981 w 2351866"/>
              <a:gd name="connsiteY10" fmla="*/ 21772 h 2260280"/>
              <a:gd name="connsiteX11" fmla="*/ 1306838 w 2351866"/>
              <a:gd name="connsiteY11" fmla="*/ 32657 h 2260280"/>
              <a:gd name="connsiteX12" fmla="*/ 1377595 w 2351866"/>
              <a:gd name="connsiteY12" fmla="*/ 32657 h 2260280"/>
              <a:gd name="connsiteX13" fmla="*/ 1595309 w 2351866"/>
              <a:gd name="connsiteY13" fmla="*/ 0 h 2260280"/>
              <a:gd name="connsiteX14" fmla="*/ 1611638 w 2351866"/>
              <a:gd name="connsiteY14" fmla="*/ 43543 h 2260280"/>
              <a:gd name="connsiteX15" fmla="*/ 1802138 w 2351866"/>
              <a:gd name="connsiteY15" fmla="*/ 16329 h 2260280"/>
              <a:gd name="connsiteX16" fmla="*/ 1894666 w 2351866"/>
              <a:gd name="connsiteY16" fmla="*/ 59872 h 2260280"/>
              <a:gd name="connsiteX17" fmla="*/ 1938209 w 2351866"/>
              <a:gd name="connsiteY17" fmla="*/ 70757 h 2260280"/>
              <a:gd name="connsiteX18" fmla="*/ 2057952 w 2351866"/>
              <a:gd name="connsiteY18" fmla="*/ 70757 h 2260280"/>
              <a:gd name="connsiteX19" fmla="*/ 2166809 w 2351866"/>
              <a:gd name="connsiteY19" fmla="*/ 81643 h 2260280"/>
              <a:gd name="connsiteX20" fmla="*/ 2330095 w 2351866"/>
              <a:gd name="connsiteY20" fmla="*/ 54429 h 2260280"/>
              <a:gd name="connsiteX21" fmla="*/ 2351866 w 2351866"/>
              <a:gd name="connsiteY21" fmla="*/ 136072 h 2260280"/>
              <a:gd name="connsiteX22" fmla="*/ 2264781 w 2351866"/>
              <a:gd name="connsiteY22" fmla="*/ 266700 h 2260280"/>
              <a:gd name="connsiteX23" fmla="*/ 2232123 w 2351866"/>
              <a:gd name="connsiteY23" fmla="*/ 381000 h 2260280"/>
              <a:gd name="connsiteX24" fmla="*/ 2172252 w 2351866"/>
              <a:gd name="connsiteY24" fmla="*/ 462643 h 2260280"/>
              <a:gd name="connsiteX25" fmla="*/ 2106938 w 2351866"/>
              <a:gd name="connsiteY25" fmla="*/ 457200 h 2260280"/>
              <a:gd name="connsiteX26" fmla="*/ 2063395 w 2351866"/>
              <a:gd name="connsiteY26" fmla="*/ 457200 h 2260280"/>
              <a:gd name="connsiteX27" fmla="*/ 2025295 w 2351866"/>
              <a:gd name="connsiteY27" fmla="*/ 364672 h 2260280"/>
              <a:gd name="connsiteX28" fmla="*/ 1867452 w 2351866"/>
              <a:gd name="connsiteY28" fmla="*/ 304800 h 2260280"/>
              <a:gd name="connsiteX29" fmla="*/ 1785809 w 2351866"/>
              <a:gd name="connsiteY29" fmla="*/ 277586 h 2260280"/>
              <a:gd name="connsiteX30" fmla="*/ 1742266 w 2351866"/>
              <a:gd name="connsiteY30" fmla="*/ 277586 h 2260280"/>
              <a:gd name="connsiteX31" fmla="*/ 1704166 w 2351866"/>
              <a:gd name="connsiteY31" fmla="*/ 283029 h 2260280"/>
              <a:gd name="connsiteX32" fmla="*/ 1676952 w 2351866"/>
              <a:gd name="connsiteY32" fmla="*/ 315686 h 2260280"/>
              <a:gd name="connsiteX33" fmla="*/ 1671509 w 2351866"/>
              <a:gd name="connsiteY33" fmla="*/ 381000 h 2260280"/>
              <a:gd name="connsiteX34" fmla="*/ 1633409 w 2351866"/>
              <a:gd name="connsiteY34" fmla="*/ 424543 h 2260280"/>
              <a:gd name="connsiteX35" fmla="*/ 1589866 w 2351866"/>
              <a:gd name="connsiteY35" fmla="*/ 429986 h 2260280"/>
              <a:gd name="connsiteX36" fmla="*/ 1557209 w 2351866"/>
              <a:gd name="connsiteY36" fmla="*/ 419100 h 2260280"/>
              <a:gd name="connsiteX37" fmla="*/ 1546323 w 2351866"/>
              <a:gd name="connsiteY37" fmla="*/ 370115 h 2260280"/>
              <a:gd name="connsiteX38" fmla="*/ 1557209 w 2351866"/>
              <a:gd name="connsiteY38" fmla="*/ 332015 h 2260280"/>
              <a:gd name="connsiteX39" fmla="*/ 1600752 w 2351866"/>
              <a:gd name="connsiteY39" fmla="*/ 315686 h 2260280"/>
              <a:gd name="connsiteX40" fmla="*/ 1600752 w 2351866"/>
              <a:gd name="connsiteY40" fmla="*/ 261257 h 2260280"/>
              <a:gd name="connsiteX41" fmla="*/ 1573538 w 2351866"/>
              <a:gd name="connsiteY41" fmla="*/ 261257 h 2260280"/>
              <a:gd name="connsiteX42" fmla="*/ 1524552 w 2351866"/>
              <a:gd name="connsiteY42" fmla="*/ 315686 h 2260280"/>
              <a:gd name="connsiteX43" fmla="*/ 1464681 w 2351866"/>
              <a:gd name="connsiteY43" fmla="*/ 348343 h 2260280"/>
              <a:gd name="connsiteX44" fmla="*/ 1410252 w 2351866"/>
              <a:gd name="connsiteY44" fmla="*/ 348343 h 2260280"/>
              <a:gd name="connsiteX45" fmla="*/ 1377595 w 2351866"/>
              <a:gd name="connsiteY45" fmla="*/ 337457 h 2260280"/>
              <a:gd name="connsiteX46" fmla="*/ 1339495 w 2351866"/>
              <a:gd name="connsiteY46" fmla="*/ 337457 h 2260280"/>
              <a:gd name="connsiteX47" fmla="*/ 1339495 w 2351866"/>
              <a:gd name="connsiteY47" fmla="*/ 381000 h 2260280"/>
              <a:gd name="connsiteX48" fmla="*/ 1377595 w 2351866"/>
              <a:gd name="connsiteY48" fmla="*/ 446315 h 2260280"/>
              <a:gd name="connsiteX49" fmla="*/ 1432023 w 2351866"/>
              <a:gd name="connsiteY49" fmla="*/ 489857 h 2260280"/>
              <a:gd name="connsiteX50" fmla="*/ 1475566 w 2351866"/>
              <a:gd name="connsiteY50" fmla="*/ 522515 h 2260280"/>
              <a:gd name="connsiteX51" fmla="*/ 1502781 w 2351866"/>
              <a:gd name="connsiteY51" fmla="*/ 549729 h 2260280"/>
              <a:gd name="connsiteX52" fmla="*/ 1524552 w 2351866"/>
              <a:gd name="connsiteY52" fmla="*/ 593272 h 2260280"/>
              <a:gd name="connsiteX53" fmla="*/ 1524552 w 2351866"/>
              <a:gd name="connsiteY53" fmla="*/ 625929 h 2260280"/>
              <a:gd name="connsiteX54" fmla="*/ 1497338 w 2351866"/>
              <a:gd name="connsiteY54" fmla="*/ 658586 h 2260280"/>
              <a:gd name="connsiteX55" fmla="*/ 1459238 w 2351866"/>
              <a:gd name="connsiteY55" fmla="*/ 625929 h 2260280"/>
              <a:gd name="connsiteX56" fmla="*/ 1442909 w 2351866"/>
              <a:gd name="connsiteY56" fmla="*/ 582386 h 2260280"/>
              <a:gd name="connsiteX57" fmla="*/ 1421138 w 2351866"/>
              <a:gd name="connsiteY57" fmla="*/ 555172 h 2260280"/>
              <a:gd name="connsiteX58" fmla="*/ 1388481 w 2351866"/>
              <a:gd name="connsiteY58" fmla="*/ 549729 h 2260280"/>
              <a:gd name="connsiteX59" fmla="*/ 1366709 w 2351866"/>
              <a:gd name="connsiteY59" fmla="*/ 522515 h 2260280"/>
              <a:gd name="connsiteX60" fmla="*/ 1344938 w 2351866"/>
              <a:gd name="connsiteY60" fmla="*/ 506186 h 2260280"/>
              <a:gd name="connsiteX61" fmla="*/ 1323166 w 2351866"/>
              <a:gd name="connsiteY61" fmla="*/ 506186 h 2260280"/>
              <a:gd name="connsiteX62" fmla="*/ 1312281 w 2351866"/>
              <a:gd name="connsiteY62" fmla="*/ 549729 h 2260280"/>
              <a:gd name="connsiteX63" fmla="*/ 1355823 w 2351866"/>
              <a:gd name="connsiteY63" fmla="*/ 598715 h 2260280"/>
              <a:gd name="connsiteX64" fmla="*/ 1372152 w 2351866"/>
              <a:gd name="connsiteY64" fmla="*/ 625929 h 2260280"/>
              <a:gd name="connsiteX65" fmla="*/ 1399366 w 2351866"/>
              <a:gd name="connsiteY65" fmla="*/ 642257 h 2260280"/>
              <a:gd name="connsiteX66" fmla="*/ 1399366 w 2351866"/>
              <a:gd name="connsiteY66" fmla="*/ 664029 h 2260280"/>
              <a:gd name="connsiteX67" fmla="*/ 1355823 w 2351866"/>
              <a:gd name="connsiteY67" fmla="*/ 669472 h 2260280"/>
              <a:gd name="connsiteX68" fmla="*/ 1317723 w 2351866"/>
              <a:gd name="connsiteY68" fmla="*/ 653143 h 2260280"/>
              <a:gd name="connsiteX69" fmla="*/ 1301395 w 2351866"/>
              <a:gd name="connsiteY69" fmla="*/ 609600 h 2260280"/>
              <a:gd name="connsiteX70" fmla="*/ 1285066 w 2351866"/>
              <a:gd name="connsiteY70" fmla="*/ 566057 h 2260280"/>
              <a:gd name="connsiteX71" fmla="*/ 1246966 w 2351866"/>
              <a:gd name="connsiteY71" fmla="*/ 549729 h 2260280"/>
              <a:gd name="connsiteX72" fmla="*/ 1203423 w 2351866"/>
              <a:gd name="connsiteY72" fmla="*/ 533400 h 2260280"/>
              <a:gd name="connsiteX73" fmla="*/ 1192538 w 2351866"/>
              <a:gd name="connsiteY73" fmla="*/ 566057 h 2260280"/>
              <a:gd name="connsiteX74" fmla="*/ 1192538 w 2351866"/>
              <a:gd name="connsiteY74" fmla="*/ 604157 h 2260280"/>
              <a:gd name="connsiteX75" fmla="*/ 1241523 w 2351866"/>
              <a:gd name="connsiteY75" fmla="*/ 625929 h 2260280"/>
              <a:gd name="connsiteX76" fmla="*/ 1268738 w 2351866"/>
              <a:gd name="connsiteY76" fmla="*/ 653143 h 2260280"/>
              <a:gd name="connsiteX77" fmla="*/ 1255131 w 2351866"/>
              <a:gd name="connsiteY77" fmla="*/ 657225 h 2260280"/>
              <a:gd name="connsiteX78" fmla="*/ 1189816 w 2351866"/>
              <a:gd name="connsiteY78" fmla="*/ 646340 h 2260280"/>
              <a:gd name="connsiteX79" fmla="*/ 1154438 w 2351866"/>
              <a:gd name="connsiteY79" fmla="*/ 647700 h 2260280"/>
              <a:gd name="connsiteX80" fmla="*/ 1138109 w 2351866"/>
              <a:gd name="connsiteY80" fmla="*/ 620486 h 2260280"/>
              <a:gd name="connsiteX81" fmla="*/ 1132666 w 2351866"/>
              <a:gd name="connsiteY81" fmla="*/ 555172 h 2260280"/>
              <a:gd name="connsiteX82" fmla="*/ 1127223 w 2351866"/>
              <a:gd name="connsiteY82" fmla="*/ 527957 h 2260280"/>
              <a:gd name="connsiteX83" fmla="*/ 1018366 w 2351866"/>
              <a:gd name="connsiteY83" fmla="*/ 468086 h 2260280"/>
              <a:gd name="connsiteX84" fmla="*/ 1007481 w 2351866"/>
              <a:gd name="connsiteY84" fmla="*/ 446315 h 2260280"/>
              <a:gd name="connsiteX85" fmla="*/ 942166 w 2351866"/>
              <a:gd name="connsiteY85" fmla="*/ 511629 h 2260280"/>
              <a:gd name="connsiteX86" fmla="*/ 931281 w 2351866"/>
              <a:gd name="connsiteY86" fmla="*/ 560615 h 2260280"/>
              <a:gd name="connsiteX87" fmla="*/ 931281 w 2351866"/>
              <a:gd name="connsiteY87" fmla="*/ 615043 h 2260280"/>
              <a:gd name="connsiteX88" fmla="*/ 974823 w 2351866"/>
              <a:gd name="connsiteY88" fmla="*/ 647700 h 2260280"/>
              <a:gd name="connsiteX89" fmla="*/ 980266 w 2351866"/>
              <a:gd name="connsiteY89" fmla="*/ 718457 h 2260280"/>
              <a:gd name="connsiteX90" fmla="*/ 1018366 w 2351866"/>
              <a:gd name="connsiteY90" fmla="*/ 778329 h 2260280"/>
              <a:gd name="connsiteX91" fmla="*/ 1034695 w 2351866"/>
              <a:gd name="connsiteY91" fmla="*/ 794657 h 2260280"/>
              <a:gd name="connsiteX92" fmla="*/ 1045581 w 2351866"/>
              <a:gd name="connsiteY92" fmla="*/ 832757 h 2260280"/>
              <a:gd name="connsiteX93" fmla="*/ 1072795 w 2351866"/>
              <a:gd name="connsiteY93" fmla="*/ 887186 h 2260280"/>
              <a:gd name="connsiteX94" fmla="*/ 1078238 w 2351866"/>
              <a:gd name="connsiteY94" fmla="*/ 930729 h 2260280"/>
              <a:gd name="connsiteX95" fmla="*/ 1100010 w 2351866"/>
              <a:gd name="connsiteY95" fmla="*/ 945696 h 2260280"/>
              <a:gd name="connsiteX96" fmla="*/ 1154438 w 2351866"/>
              <a:gd name="connsiteY96" fmla="*/ 952500 h 2260280"/>
              <a:gd name="connsiteX97" fmla="*/ 1148995 w 2351866"/>
              <a:gd name="connsiteY97" fmla="*/ 974272 h 2260280"/>
              <a:gd name="connsiteX98" fmla="*/ 1119059 w 2351866"/>
              <a:gd name="connsiteY98" fmla="*/ 979714 h 2260280"/>
              <a:gd name="connsiteX99" fmla="*/ 1074155 w 2351866"/>
              <a:gd name="connsiteY99" fmla="*/ 978354 h 2260280"/>
              <a:gd name="connsiteX100" fmla="*/ 1029252 w 2351866"/>
              <a:gd name="connsiteY100" fmla="*/ 983798 h 2260280"/>
              <a:gd name="connsiteX101" fmla="*/ 1051024 w 2351866"/>
              <a:gd name="connsiteY101" fmla="*/ 942975 h 2260280"/>
              <a:gd name="connsiteX102" fmla="*/ 995234 w 2351866"/>
              <a:gd name="connsiteY102" fmla="*/ 903515 h 2260280"/>
              <a:gd name="connsiteX103" fmla="*/ 943527 w 2351866"/>
              <a:gd name="connsiteY103" fmla="*/ 918482 h 2260280"/>
              <a:gd name="connsiteX104" fmla="*/ 988430 w 2351866"/>
              <a:gd name="connsiteY104" fmla="*/ 976993 h 2260280"/>
              <a:gd name="connsiteX105" fmla="*/ 1014283 w 2351866"/>
              <a:gd name="connsiteY105" fmla="*/ 1039587 h 2260280"/>
              <a:gd name="connsiteX106" fmla="*/ 1085041 w 2351866"/>
              <a:gd name="connsiteY106" fmla="*/ 1034144 h 2260280"/>
              <a:gd name="connsiteX107" fmla="*/ 1114978 w 2351866"/>
              <a:gd name="connsiteY107" fmla="*/ 1049111 h 2260280"/>
              <a:gd name="connsiteX108" fmla="*/ 1148995 w 2351866"/>
              <a:gd name="connsiteY108" fmla="*/ 1099457 h 2260280"/>
              <a:gd name="connsiteX109" fmla="*/ 1197981 w 2351866"/>
              <a:gd name="connsiteY109" fmla="*/ 1149805 h 2260280"/>
              <a:gd name="connsiteX110" fmla="*/ 1270098 w 2351866"/>
              <a:gd name="connsiteY110" fmla="*/ 1187903 h 2260280"/>
              <a:gd name="connsiteX111" fmla="*/ 1350381 w 2351866"/>
              <a:gd name="connsiteY111" fmla="*/ 1213757 h 2260280"/>
              <a:gd name="connsiteX112" fmla="*/ 1350381 w 2351866"/>
              <a:gd name="connsiteY112" fmla="*/ 1262743 h 2260280"/>
              <a:gd name="connsiteX113" fmla="*/ 1350381 w 2351866"/>
              <a:gd name="connsiteY113" fmla="*/ 1328057 h 2260280"/>
              <a:gd name="connsiteX114" fmla="*/ 1350381 w 2351866"/>
              <a:gd name="connsiteY114" fmla="*/ 1366157 h 2260280"/>
              <a:gd name="connsiteX115" fmla="*/ 1350381 w 2351866"/>
              <a:gd name="connsiteY115" fmla="*/ 1404257 h 2260280"/>
              <a:gd name="connsiteX116" fmla="*/ 1388481 w 2351866"/>
              <a:gd name="connsiteY116" fmla="*/ 1426029 h 2260280"/>
              <a:gd name="connsiteX117" fmla="*/ 1421138 w 2351866"/>
              <a:gd name="connsiteY117" fmla="*/ 1458686 h 2260280"/>
              <a:gd name="connsiteX118" fmla="*/ 1421138 w 2351866"/>
              <a:gd name="connsiteY118" fmla="*/ 1507672 h 2260280"/>
              <a:gd name="connsiteX119" fmla="*/ 1377595 w 2351866"/>
              <a:gd name="connsiteY119" fmla="*/ 1496786 h 2260280"/>
              <a:gd name="connsiteX120" fmla="*/ 1350381 w 2351866"/>
              <a:gd name="connsiteY120" fmla="*/ 1453243 h 2260280"/>
              <a:gd name="connsiteX121" fmla="*/ 1323166 w 2351866"/>
              <a:gd name="connsiteY121" fmla="*/ 1431472 h 2260280"/>
              <a:gd name="connsiteX122" fmla="*/ 1317723 w 2351866"/>
              <a:gd name="connsiteY122" fmla="*/ 1393372 h 2260280"/>
              <a:gd name="connsiteX123" fmla="*/ 1290509 w 2351866"/>
              <a:gd name="connsiteY123" fmla="*/ 1393372 h 2260280"/>
              <a:gd name="connsiteX124" fmla="*/ 1288406 w 2351866"/>
              <a:gd name="connsiteY124" fmla="*/ 1350644 h 2260280"/>
              <a:gd name="connsiteX125" fmla="*/ 1269263 w 2351866"/>
              <a:gd name="connsiteY125" fmla="*/ 1330030 h 2260280"/>
              <a:gd name="connsiteX126" fmla="*/ 1220672 w 2351866"/>
              <a:gd name="connsiteY126" fmla="*/ 1310887 h 2260280"/>
              <a:gd name="connsiteX127" fmla="*/ 1154411 w 2351866"/>
              <a:gd name="connsiteY127" fmla="*/ 1315304 h 2260280"/>
              <a:gd name="connsiteX128" fmla="*/ 1268738 w 2351866"/>
              <a:gd name="connsiteY128" fmla="*/ 1436915 h 2260280"/>
              <a:gd name="connsiteX129" fmla="*/ 1268738 w 2351866"/>
              <a:gd name="connsiteY129" fmla="*/ 1513115 h 2260280"/>
              <a:gd name="connsiteX130" fmla="*/ 1268738 w 2351866"/>
              <a:gd name="connsiteY130" fmla="*/ 1572986 h 2260280"/>
              <a:gd name="connsiteX131" fmla="*/ 1257852 w 2351866"/>
              <a:gd name="connsiteY131" fmla="*/ 1649186 h 2260280"/>
              <a:gd name="connsiteX132" fmla="*/ 1236081 w 2351866"/>
              <a:gd name="connsiteY132" fmla="*/ 1665515 h 2260280"/>
              <a:gd name="connsiteX133" fmla="*/ 1197981 w 2351866"/>
              <a:gd name="connsiteY133" fmla="*/ 1621972 h 2260280"/>
              <a:gd name="connsiteX134" fmla="*/ 1170766 w 2351866"/>
              <a:gd name="connsiteY134" fmla="*/ 1589315 h 2260280"/>
              <a:gd name="connsiteX135" fmla="*/ 1148995 w 2351866"/>
              <a:gd name="connsiteY135" fmla="*/ 1562100 h 2260280"/>
              <a:gd name="connsiteX136" fmla="*/ 1132666 w 2351866"/>
              <a:gd name="connsiteY136" fmla="*/ 1518557 h 2260280"/>
              <a:gd name="connsiteX137" fmla="*/ 1121781 w 2351866"/>
              <a:gd name="connsiteY137" fmla="*/ 1485900 h 2260280"/>
              <a:gd name="connsiteX138" fmla="*/ 1083681 w 2351866"/>
              <a:gd name="connsiteY138" fmla="*/ 1485900 h 2260280"/>
              <a:gd name="connsiteX139" fmla="*/ 1051023 w 2351866"/>
              <a:gd name="connsiteY139" fmla="*/ 1513115 h 2260280"/>
              <a:gd name="connsiteX140" fmla="*/ 1023809 w 2351866"/>
              <a:gd name="connsiteY140" fmla="*/ 1475015 h 2260280"/>
              <a:gd name="connsiteX141" fmla="*/ 1002038 w 2351866"/>
              <a:gd name="connsiteY141" fmla="*/ 1480457 h 2260280"/>
              <a:gd name="connsiteX142" fmla="*/ 974823 w 2351866"/>
              <a:gd name="connsiteY142" fmla="*/ 1534886 h 2260280"/>
              <a:gd name="connsiteX143" fmla="*/ 974823 w 2351866"/>
              <a:gd name="connsiteY143" fmla="*/ 1572986 h 2260280"/>
              <a:gd name="connsiteX144" fmla="*/ 980266 w 2351866"/>
              <a:gd name="connsiteY144" fmla="*/ 1621972 h 2260280"/>
              <a:gd name="connsiteX145" fmla="*/ 1018366 w 2351866"/>
              <a:gd name="connsiteY145" fmla="*/ 1627415 h 2260280"/>
              <a:gd name="connsiteX146" fmla="*/ 1045581 w 2351866"/>
              <a:gd name="connsiteY146" fmla="*/ 1638300 h 2260280"/>
              <a:gd name="connsiteX147" fmla="*/ 1067352 w 2351866"/>
              <a:gd name="connsiteY147" fmla="*/ 1681843 h 2260280"/>
              <a:gd name="connsiteX148" fmla="*/ 1045581 w 2351866"/>
              <a:gd name="connsiteY148" fmla="*/ 1719943 h 2260280"/>
              <a:gd name="connsiteX149" fmla="*/ 1002038 w 2351866"/>
              <a:gd name="connsiteY149" fmla="*/ 1736272 h 2260280"/>
              <a:gd name="connsiteX150" fmla="*/ 980266 w 2351866"/>
              <a:gd name="connsiteY150" fmla="*/ 1736272 h 2260280"/>
              <a:gd name="connsiteX151" fmla="*/ 953052 w 2351866"/>
              <a:gd name="connsiteY151" fmla="*/ 1758043 h 2260280"/>
              <a:gd name="connsiteX152" fmla="*/ 936723 w 2351866"/>
              <a:gd name="connsiteY152" fmla="*/ 1801586 h 2260280"/>
              <a:gd name="connsiteX153" fmla="*/ 909509 w 2351866"/>
              <a:gd name="connsiteY153" fmla="*/ 1801586 h 2260280"/>
              <a:gd name="connsiteX154" fmla="*/ 904066 w 2351866"/>
              <a:gd name="connsiteY154" fmla="*/ 1763486 h 2260280"/>
              <a:gd name="connsiteX155" fmla="*/ 904066 w 2351866"/>
              <a:gd name="connsiteY155" fmla="*/ 1730829 h 2260280"/>
              <a:gd name="connsiteX156" fmla="*/ 844195 w 2351866"/>
              <a:gd name="connsiteY156" fmla="*/ 1692729 h 2260280"/>
              <a:gd name="connsiteX157" fmla="*/ 811538 w 2351866"/>
              <a:gd name="connsiteY157" fmla="*/ 1660072 h 2260280"/>
              <a:gd name="connsiteX158" fmla="*/ 800652 w 2351866"/>
              <a:gd name="connsiteY158" fmla="*/ 1681843 h 2260280"/>
              <a:gd name="connsiteX159" fmla="*/ 806095 w 2351866"/>
              <a:gd name="connsiteY159" fmla="*/ 1741715 h 2260280"/>
              <a:gd name="connsiteX160" fmla="*/ 844195 w 2351866"/>
              <a:gd name="connsiteY160" fmla="*/ 1828800 h 2260280"/>
              <a:gd name="connsiteX161" fmla="*/ 855081 w 2351866"/>
              <a:gd name="connsiteY161" fmla="*/ 1899557 h 2260280"/>
              <a:gd name="connsiteX162" fmla="*/ 860523 w 2351866"/>
              <a:gd name="connsiteY162" fmla="*/ 1953986 h 2260280"/>
              <a:gd name="connsiteX163" fmla="*/ 865966 w 2351866"/>
              <a:gd name="connsiteY163" fmla="*/ 1997529 h 2260280"/>
              <a:gd name="connsiteX164" fmla="*/ 904066 w 2351866"/>
              <a:gd name="connsiteY164" fmla="*/ 2046515 h 2260280"/>
              <a:gd name="connsiteX165" fmla="*/ 904066 w 2351866"/>
              <a:gd name="connsiteY165" fmla="*/ 2117272 h 2260280"/>
              <a:gd name="connsiteX166" fmla="*/ 898623 w 2351866"/>
              <a:gd name="connsiteY166" fmla="*/ 2171700 h 2260280"/>
              <a:gd name="connsiteX167" fmla="*/ 860523 w 2351866"/>
              <a:gd name="connsiteY167" fmla="*/ 2231572 h 2260280"/>
              <a:gd name="connsiteX168" fmla="*/ 806095 w 2351866"/>
              <a:gd name="connsiteY168" fmla="*/ 2253343 h 2260280"/>
              <a:gd name="connsiteX169" fmla="*/ 784323 w 2351866"/>
              <a:gd name="connsiteY169" fmla="*/ 2253343 h 2260280"/>
              <a:gd name="connsiteX170" fmla="*/ 784323 w 2351866"/>
              <a:gd name="connsiteY170" fmla="*/ 2171700 h 2260280"/>
              <a:gd name="connsiteX171" fmla="*/ 795209 w 2351866"/>
              <a:gd name="connsiteY171" fmla="*/ 2111829 h 2260280"/>
              <a:gd name="connsiteX172" fmla="*/ 795209 w 2351866"/>
              <a:gd name="connsiteY172" fmla="*/ 2057400 h 2260280"/>
              <a:gd name="connsiteX173" fmla="*/ 762552 w 2351866"/>
              <a:gd name="connsiteY173" fmla="*/ 2013857 h 2260280"/>
              <a:gd name="connsiteX174" fmla="*/ 762552 w 2351866"/>
              <a:gd name="connsiteY174" fmla="*/ 1970315 h 2260280"/>
              <a:gd name="connsiteX175" fmla="*/ 719009 w 2351866"/>
              <a:gd name="connsiteY175" fmla="*/ 1970315 h 2260280"/>
              <a:gd name="connsiteX176" fmla="*/ 702681 w 2351866"/>
              <a:gd name="connsiteY176" fmla="*/ 1970315 h 2260280"/>
              <a:gd name="connsiteX177" fmla="*/ 686352 w 2351866"/>
              <a:gd name="connsiteY177" fmla="*/ 2024743 h 2260280"/>
              <a:gd name="connsiteX178" fmla="*/ 686352 w 2351866"/>
              <a:gd name="connsiteY178" fmla="*/ 2062843 h 2260280"/>
              <a:gd name="connsiteX179" fmla="*/ 653695 w 2351866"/>
              <a:gd name="connsiteY179" fmla="*/ 2117272 h 2260280"/>
              <a:gd name="connsiteX180" fmla="*/ 653695 w 2351866"/>
              <a:gd name="connsiteY180" fmla="*/ 2133600 h 2260280"/>
              <a:gd name="connsiteX181" fmla="*/ 615595 w 2351866"/>
              <a:gd name="connsiteY181" fmla="*/ 2111829 h 2260280"/>
              <a:gd name="connsiteX182" fmla="*/ 615595 w 2351866"/>
              <a:gd name="connsiteY182" fmla="*/ 2062843 h 2260280"/>
              <a:gd name="connsiteX183" fmla="*/ 615595 w 2351866"/>
              <a:gd name="connsiteY183" fmla="*/ 2013857 h 2260280"/>
              <a:gd name="connsiteX184" fmla="*/ 615595 w 2351866"/>
              <a:gd name="connsiteY184" fmla="*/ 1975757 h 2260280"/>
              <a:gd name="connsiteX185" fmla="*/ 610152 w 2351866"/>
              <a:gd name="connsiteY185" fmla="*/ 1921329 h 2260280"/>
              <a:gd name="connsiteX186" fmla="*/ 604709 w 2351866"/>
              <a:gd name="connsiteY186" fmla="*/ 1877786 h 2260280"/>
              <a:gd name="connsiteX187" fmla="*/ 582938 w 2351866"/>
              <a:gd name="connsiteY187" fmla="*/ 1856015 h 2260280"/>
              <a:gd name="connsiteX188" fmla="*/ 528509 w 2351866"/>
              <a:gd name="connsiteY188" fmla="*/ 1856015 h 2260280"/>
              <a:gd name="connsiteX189" fmla="*/ 517623 w 2351866"/>
              <a:gd name="connsiteY189" fmla="*/ 1921329 h 2260280"/>
              <a:gd name="connsiteX190" fmla="*/ 512181 w 2351866"/>
              <a:gd name="connsiteY190" fmla="*/ 1959429 h 2260280"/>
              <a:gd name="connsiteX191" fmla="*/ 506738 w 2351866"/>
              <a:gd name="connsiteY191" fmla="*/ 2008415 h 2260280"/>
              <a:gd name="connsiteX192" fmla="*/ 479523 w 2351866"/>
              <a:gd name="connsiteY192" fmla="*/ 1981200 h 2260280"/>
              <a:gd name="connsiteX193" fmla="*/ 446866 w 2351866"/>
              <a:gd name="connsiteY193" fmla="*/ 1937657 h 2260280"/>
              <a:gd name="connsiteX194" fmla="*/ 408766 w 2351866"/>
              <a:gd name="connsiteY194" fmla="*/ 1872343 h 2260280"/>
              <a:gd name="connsiteX195" fmla="*/ 381552 w 2351866"/>
              <a:gd name="connsiteY195" fmla="*/ 1828800 h 2260280"/>
              <a:gd name="connsiteX196" fmla="*/ 376109 w 2351866"/>
              <a:gd name="connsiteY196" fmla="*/ 1801586 h 2260280"/>
              <a:gd name="connsiteX197" fmla="*/ 376109 w 2351866"/>
              <a:gd name="connsiteY197" fmla="*/ 1768929 h 2260280"/>
              <a:gd name="connsiteX198" fmla="*/ 376109 w 2351866"/>
              <a:gd name="connsiteY198" fmla="*/ 1725386 h 2260280"/>
              <a:gd name="connsiteX199" fmla="*/ 419652 w 2351866"/>
              <a:gd name="connsiteY199" fmla="*/ 1709057 h 2260280"/>
              <a:gd name="connsiteX200" fmla="*/ 446866 w 2351866"/>
              <a:gd name="connsiteY200" fmla="*/ 1681843 h 2260280"/>
              <a:gd name="connsiteX201" fmla="*/ 446866 w 2351866"/>
              <a:gd name="connsiteY201" fmla="*/ 1627415 h 2260280"/>
              <a:gd name="connsiteX202" fmla="*/ 403323 w 2351866"/>
              <a:gd name="connsiteY202" fmla="*/ 1562100 h 2260280"/>
              <a:gd name="connsiteX203" fmla="*/ 359781 w 2351866"/>
              <a:gd name="connsiteY203" fmla="*/ 1534886 h 2260280"/>
              <a:gd name="connsiteX204" fmla="*/ 359781 w 2351866"/>
              <a:gd name="connsiteY204" fmla="*/ 1496786 h 2260280"/>
              <a:gd name="connsiteX205" fmla="*/ 332566 w 2351866"/>
              <a:gd name="connsiteY205" fmla="*/ 1458686 h 2260280"/>
              <a:gd name="connsiteX206" fmla="*/ 310795 w 2351866"/>
              <a:gd name="connsiteY206" fmla="*/ 1447800 h 2260280"/>
              <a:gd name="connsiteX207" fmla="*/ 321681 w 2351866"/>
              <a:gd name="connsiteY207" fmla="*/ 1409700 h 2260280"/>
              <a:gd name="connsiteX208" fmla="*/ 359781 w 2351866"/>
              <a:gd name="connsiteY208" fmla="*/ 1398815 h 2260280"/>
              <a:gd name="connsiteX209" fmla="*/ 392438 w 2351866"/>
              <a:gd name="connsiteY209" fmla="*/ 1344386 h 2260280"/>
              <a:gd name="connsiteX210" fmla="*/ 392438 w 2351866"/>
              <a:gd name="connsiteY210" fmla="*/ 1322615 h 2260280"/>
              <a:gd name="connsiteX211" fmla="*/ 435981 w 2351866"/>
              <a:gd name="connsiteY211" fmla="*/ 1322615 h 2260280"/>
              <a:gd name="connsiteX212" fmla="*/ 457752 w 2351866"/>
              <a:gd name="connsiteY212" fmla="*/ 1322615 h 2260280"/>
              <a:gd name="connsiteX213" fmla="*/ 479523 w 2351866"/>
              <a:gd name="connsiteY213" fmla="*/ 1322615 h 2260280"/>
              <a:gd name="connsiteX214" fmla="*/ 512181 w 2351866"/>
              <a:gd name="connsiteY214" fmla="*/ 1317172 h 2260280"/>
              <a:gd name="connsiteX215" fmla="*/ 539395 w 2351866"/>
              <a:gd name="connsiteY215" fmla="*/ 1295400 h 2260280"/>
              <a:gd name="connsiteX216" fmla="*/ 593823 w 2351866"/>
              <a:gd name="connsiteY216" fmla="*/ 1295400 h 2260280"/>
              <a:gd name="connsiteX217" fmla="*/ 719009 w 2351866"/>
              <a:gd name="connsiteY217" fmla="*/ 1355272 h 2260280"/>
              <a:gd name="connsiteX218" fmla="*/ 833309 w 2351866"/>
              <a:gd name="connsiteY218" fmla="*/ 1415143 h 2260280"/>
              <a:gd name="connsiteX219" fmla="*/ 844195 w 2351866"/>
              <a:gd name="connsiteY219" fmla="*/ 1453243 h 2260280"/>
              <a:gd name="connsiteX220" fmla="*/ 898623 w 2351866"/>
              <a:gd name="connsiteY220" fmla="*/ 1436915 h 2260280"/>
              <a:gd name="connsiteX221" fmla="*/ 936723 w 2351866"/>
              <a:gd name="connsiteY221" fmla="*/ 1409700 h 2260280"/>
              <a:gd name="connsiteX222" fmla="*/ 947609 w 2351866"/>
              <a:gd name="connsiteY222" fmla="*/ 1393372 h 2260280"/>
              <a:gd name="connsiteX223" fmla="*/ 871409 w 2351866"/>
              <a:gd name="connsiteY223" fmla="*/ 1366157 h 2260280"/>
              <a:gd name="connsiteX224" fmla="*/ 838752 w 2351866"/>
              <a:gd name="connsiteY224" fmla="*/ 1344386 h 2260280"/>
              <a:gd name="connsiteX225" fmla="*/ 838752 w 2351866"/>
              <a:gd name="connsiteY225" fmla="*/ 1295400 h 2260280"/>
              <a:gd name="connsiteX226" fmla="*/ 795209 w 2351866"/>
              <a:gd name="connsiteY226" fmla="*/ 1311729 h 2260280"/>
              <a:gd name="connsiteX227" fmla="*/ 778881 w 2351866"/>
              <a:gd name="connsiteY227" fmla="*/ 1295400 h 2260280"/>
              <a:gd name="connsiteX228" fmla="*/ 724452 w 2351866"/>
              <a:gd name="connsiteY228" fmla="*/ 1300843 h 2260280"/>
              <a:gd name="connsiteX229" fmla="*/ 697238 w 2351866"/>
              <a:gd name="connsiteY229" fmla="*/ 1317172 h 2260280"/>
              <a:gd name="connsiteX230" fmla="*/ 648252 w 2351866"/>
              <a:gd name="connsiteY230" fmla="*/ 1311729 h 2260280"/>
              <a:gd name="connsiteX231" fmla="*/ 615595 w 2351866"/>
              <a:gd name="connsiteY231" fmla="*/ 1279072 h 2260280"/>
              <a:gd name="connsiteX232" fmla="*/ 577495 w 2351866"/>
              <a:gd name="connsiteY232" fmla="*/ 1279072 h 2260280"/>
              <a:gd name="connsiteX233" fmla="*/ 539395 w 2351866"/>
              <a:gd name="connsiteY233" fmla="*/ 1268186 h 2260280"/>
              <a:gd name="connsiteX234" fmla="*/ 506738 w 2351866"/>
              <a:gd name="connsiteY234" fmla="*/ 1284515 h 2260280"/>
              <a:gd name="connsiteX235" fmla="*/ 495852 w 2351866"/>
              <a:gd name="connsiteY235" fmla="*/ 1300843 h 2260280"/>
              <a:gd name="connsiteX236" fmla="*/ 452309 w 2351866"/>
              <a:gd name="connsiteY236" fmla="*/ 1300843 h 2260280"/>
              <a:gd name="connsiteX237" fmla="*/ 441423 w 2351866"/>
              <a:gd name="connsiteY237" fmla="*/ 1273629 h 2260280"/>
              <a:gd name="connsiteX238" fmla="*/ 403323 w 2351866"/>
              <a:gd name="connsiteY238" fmla="*/ 1273629 h 2260280"/>
              <a:gd name="connsiteX239" fmla="*/ 370666 w 2351866"/>
              <a:gd name="connsiteY239" fmla="*/ 1273629 h 2260280"/>
              <a:gd name="connsiteX240" fmla="*/ 343452 w 2351866"/>
              <a:gd name="connsiteY240" fmla="*/ 1284515 h 2260280"/>
              <a:gd name="connsiteX241" fmla="*/ 332566 w 2351866"/>
              <a:gd name="connsiteY241" fmla="*/ 1268186 h 2260280"/>
              <a:gd name="connsiteX242" fmla="*/ 332566 w 2351866"/>
              <a:gd name="connsiteY242" fmla="*/ 1230086 h 2260280"/>
              <a:gd name="connsiteX243" fmla="*/ 316238 w 2351866"/>
              <a:gd name="connsiteY243" fmla="*/ 1208315 h 2260280"/>
              <a:gd name="connsiteX244" fmla="*/ 316238 w 2351866"/>
              <a:gd name="connsiteY244" fmla="*/ 1186543 h 2260280"/>
              <a:gd name="connsiteX245" fmla="*/ 316238 w 2351866"/>
              <a:gd name="connsiteY245" fmla="*/ 1143000 h 2260280"/>
              <a:gd name="connsiteX246" fmla="*/ 289023 w 2351866"/>
              <a:gd name="connsiteY246" fmla="*/ 1132115 h 2260280"/>
              <a:gd name="connsiteX247" fmla="*/ 261809 w 2351866"/>
              <a:gd name="connsiteY247" fmla="*/ 1132115 h 2260280"/>
              <a:gd name="connsiteX248" fmla="*/ 223709 w 2351866"/>
              <a:gd name="connsiteY248" fmla="*/ 1175657 h 2260280"/>
              <a:gd name="connsiteX249" fmla="*/ 201938 w 2351866"/>
              <a:gd name="connsiteY249" fmla="*/ 1175657 h 2260280"/>
              <a:gd name="connsiteX250" fmla="*/ 201938 w 2351866"/>
              <a:gd name="connsiteY250" fmla="*/ 1126672 h 2260280"/>
              <a:gd name="connsiteX251" fmla="*/ 201938 w 2351866"/>
              <a:gd name="connsiteY251" fmla="*/ 1050472 h 2260280"/>
              <a:gd name="connsiteX252" fmla="*/ 207381 w 2351866"/>
              <a:gd name="connsiteY252" fmla="*/ 1012372 h 2260280"/>
              <a:gd name="connsiteX253" fmla="*/ 240038 w 2351866"/>
              <a:gd name="connsiteY253" fmla="*/ 974272 h 2260280"/>
              <a:gd name="connsiteX254" fmla="*/ 256366 w 2351866"/>
              <a:gd name="connsiteY254" fmla="*/ 936172 h 2260280"/>
              <a:gd name="connsiteX255" fmla="*/ 218266 w 2351866"/>
              <a:gd name="connsiteY255" fmla="*/ 876300 h 2260280"/>
              <a:gd name="connsiteX256" fmla="*/ 174723 w 2351866"/>
              <a:gd name="connsiteY256" fmla="*/ 827315 h 2260280"/>
              <a:gd name="connsiteX257" fmla="*/ 147509 w 2351866"/>
              <a:gd name="connsiteY257" fmla="*/ 800100 h 2260280"/>
              <a:gd name="connsiteX258" fmla="*/ 162550 w 2351866"/>
              <a:gd name="connsiteY258" fmla="*/ 727949 h 2260280"/>
              <a:gd name="connsiteX259" fmla="*/ 149482 w 2351866"/>
              <a:gd name="connsiteY259" fmla="*/ 686011 h 2260280"/>
              <a:gd name="connsiteX260" fmla="*/ 118743 w 2351866"/>
              <a:gd name="connsiteY260" fmla="*/ 656483 h 2260280"/>
              <a:gd name="connsiteX261" fmla="*/ 99470 w 2351866"/>
              <a:gd name="connsiteY261" fmla="*/ 619986 h 2260280"/>
              <a:gd name="connsiteX262" fmla="*/ 68549 w 2351866"/>
              <a:gd name="connsiteY262" fmla="*/ 668052 h 2260280"/>
              <a:gd name="connsiteX263" fmla="*/ 70915 w 2351866"/>
              <a:gd name="connsiteY263" fmla="*/ 725978 h 2260280"/>
              <a:gd name="connsiteX264" fmla="*/ 111907 w 2351866"/>
              <a:gd name="connsiteY264" fmla="*/ 749879 h 2260280"/>
              <a:gd name="connsiteX265" fmla="*/ 108962 w 2351866"/>
              <a:gd name="connsiteY265" fmla="*/ 791108 h 2260280"/>
              <a:gd name="connsiteX266" fmla="*/ 48592 w 2351866"/>
              <a:gd name="connsiteY266" fmla="*/ 751351 h 2260280"/>
              <a:gd name="connsiteX267" fmla="*/ 36812 w 2351866"/>
              <a:gd name="connsiteY267" fmla="*/ 716012 h 2260280"/>
              <a:gd name="connsiteX268" fmla="*/ 44173 w 2351866"/>
              <a:gd name="connsiteY268" fmla="*/ 690981 h 2260280"/>
              <a:gd name="connsiteX269" fmla="*/ 0 w 2351866"/>
              <a:gd name="connsiteY269" fmla="*/ 632082 h 2260280"/>
              <a:gd name="connsiteX270" fmla="*/ 0 w 2351866"/>
              <a:gd name="connsiteY270" fmla="*/ 595271 h 2260280"/>
              <a:gd name="connsiteX271" fmla="*/ 60371 w 2351866"/>
              <a:gd name="connsiteY271" fmla="*/ 602633 h 2260280"/>
              <a:gd name="connsiteX272" fmla="*/ 60423 w 2351866"/>
              <a:gd name="connsiteY272" fmla="*/ 604157 h 2260280"/>
              <a:gd name="connsiteX0" fmla="*/ 60423 w 2351866"/>
              <a:gd name="connsiteY0" fmla="*/ 604157 h 2260280"/>
              <a:gd name="connsiteX1" fmla="*/ 103966 w 2351866"/>
              <a:gd name="connsiteY1" fmla="*/ 598715 h 2260280"/>
              <a:gd name="connsiteX2" fmla="*/ 114852 w 2351866"/>
              <a:gd name="connsiteY2" fmla="*/ 549729 h 2260280"/>
              <a:gd name="connsiteX3" fmla="*/ 196495 w 2351866"/>
              <a:gd name="connsiteY3" fmla="*/ 473529 h 2260280"/>
              <a:gd name="connsiteX4" fmla="*/ 261809 w 2351866"/>
              <a:gd name="connsiteY4" fmla="*/ 391886 h 2260280"/>
              <a:gd name="connsiteX5" fmla="*/ 430538 w 2351866"/>
              <a:gd name="connsiteY5" fmla="*/ 293915 h 2260280"/>
              <a:gd name="connsiteX6" fmla="*/ 615595 w 2351866"/>
              <a:gd name="connsiteY6" fmla="*/ 239486 h 2260280"/>
              <a:gd name="connsiteX7" fmla="*/ 740781 w 2351866"/>
              <a:gd name="connsiteY7" fmla="*/ 157843 h 2260280"/>
              <a:gd name="connsiteX8" fmla="*/ 887738 w 2351866"/>
              <a:gd name="connsiteY8" fmla="*/ 59872 h 2260280"/>
              <a:gd name="connsiteX9" fmla="*/ 1018366 w 2351866"/>
              <a:gd name="connsiteY9" fmla="*/ 10886 h 2260280"/>
              <a:gd name="connsiteX10" fmla="*/ 1197981 w 2351866"/>
              <a:gd name="connsiteY10" fmla="*/ 21772 h 2260280"/>
              <a:gd name="connsiteX11" fmla="*/ 1306838 w 2351866"/>
              <a:gd name="connsiteY11" fmla="*/ 32657 h 2260280"/>
              <a:gd name="connsiteX12" fmla="*/ 1377595 w 2351866"/>
              <a:gd name="connsiteY12" fmla="*/ 32657 h 2260280"/>
              <a:gd name="connsiteX13" fmla="*/ 1595309 w 2351866"/>
              <a:gd name="connsiteY13" fmla="*/ 0 h 2260280"/>
              <a:gd name="connsiteX14" fmla="*/ 1611638 w 2351866"/>
              <a:gd name="connsiteY14" fmla="*/ 43543 h 2260280"/>
              <a:gd name="connsiteX15" fmla="*/ 1802138 w 2351866"/>
              <a:gd name="connsiteY15" fmla="*/ 16329 h 2260280"/>
              <a:gd name="connsiteX16" fmla="*/ 1894666 w 2351866"/>
              <a:gd name="connsiteY16" fmla="*/ 59872 h 2260280"/>
              <a:gd name="connsiteX17" fmla="*/ 1938209 w 2351866"/>
              <a:gd name="connsiteY17" fmla="*/ 70757 h 2260280"/>
              <a:gd name="connsiteX18" fmla="*/ 2057952 w 2351866"/>
              <a:gd name="connsiteY18" fmla="*/ 70757 h 2260280"/>
              <a:gd name="connsiteX19" fmla="*/ 2166809 w 2351866"/>
              <a:gd name="connsiteY19" fmla="*/ 81643 h 2260280"/>
              <a:gd name="connsiteX20" fmla="*/ 2330095 w 2351866"/>
              <a:gd name="connsiteY20" fmla="*/ 54429 h 2260280"/>
              <a:gd name="connsiteX21" fmla="*/ 2351866 w 2351866"/>
              <a:gd name="connsiteY21" fmla="*/ 136072 h 2260280"/>
              <a:gd name="connsiteX22" fmla="*/ 2264781 w 2351866"/>
              <a:gd name="connsiteY22" fmla="*/ 266700 h 2260280"/>
              <a:gd name="connsiteX23" fmla="*/ 2232123 w 2351866"/>
              <a:gd name="connsiteY23" fmla="*/ 381000 h 2260280"/>
              <a:gd name="connsiteX24" fmla="*/ 2172252 w 2351866"/>
              <a:gd name="connsiteY24" fmla="*/ 462643 h 2260280"/>
              <a:gd name="connsiteX25" fmla="*/ 2106938 w 2351866"/>
              <a:gd name="connsiteY25" fmla="*/ 457200 h 2260280"/>
              <a:gd name="connsiteX26" fmla="*/ 2063395 w 2351866"/>
              <a:gd name="connsiteY26" fmla="*/ 457200 h 2260280"/>
              <a:gd name="connsiteX27" fmla="*/ 2025295 w 2351866"/>
              <a:gd name="connsiteY27" fmla="*/ 364672 h 2260280"/>
              <a:gd name="connsiteX28" fmla="*/ 1867452 w 2351866"/>
              <a:gd name="connsiteY28" fmla="*/ 304800 h 2260280"/>
              <a:gd name="connsiteX29" fmla="*/ 1785809 w 2351866"/>
              <a:gd name="connsiteY29" fmla="*/ 277586 h 2260280"/>
              <a:gd name="connsiteX30" fmla="*/ 1742266 w 2351866"/>
              <a:gd name="connsiteY30" fmla="*/ 277586 h 2260280"/>
              <a:gd name="connsiteX31" fmla="*/ 1704166 w 2351866"/>
              <a:gd name="connsiteY31" fmla="*/ 283029 h 2260280"/>
              <a:gd name="connsiteX32" fmla="*/ 1676952 w 2351866"/>
              <a:gd name="connsiteY32" fmla="*/ 315686 h 2260280"/>
              <a:gd name="connsiteX33" fmla="*/ 1671509 w 2351866"/>
              <a:gd name="connsiteY33" fmla="*/ 381000 h 2260280"/>
              <a:gd name="connsiteX34" fmla="*/ 1633409 w 2351866"/>
              <a:gd name="connsiteY34" fmla="*/ 424543 h 2260280"/>
              <a:gd name="connsiteX35" fmla="*/ 1589866 w 2351866"/>
              <a:gd name="connsiteY35" fmla="*/ 429986 h 2260280"/>
              <a:gd name="connsiteX36" fmla="*/ 1557209 w 2351866"/>
              <a:gd name="connsiteY36" fmla="*/ 419100 h 2260280"/>
              <a:gd name="connsiteX37" fmla="*/ 1546323 w 2351866"/>
              <a:gd name="connsiteY37" fmla="*/ 370115 h 2260280"/>
              <a:gd name="connsiteX38" fmla="*/ 1557209 w 2351866"/>
              <a:gd name="connsiteY38" fmla="*/ 332015 h 2260280"/>
              <a:gd name="connsiteX39" fmla="*/ 1600752 w 2351866"/>
              <a:gd name="connsiteY39" fmla="*/ 315686 h 2260280"/>
              <a:gd name="connsiteX40" fmla="*/ 1600752 w 2351866"/>
              <a:gd name="connsiteY40" fmla="*/ 261257 h 2260280"/>
              <a:gd name="connsiteX41" fmla="*/ 1573538 w 2351866"/>
              <a:gd name="connsiteY41" fmla="*/ 261257 h 2260280"/>
              <a:gd name="connsiteX42" fmla="*/ 1524552 w 2351866"/>
              <a:gd name="connsiteY42" fmla="*/ 315686 h 2260280"/>
              <a:gd name="connsiteX43" fmla="*/ 1464681 w 2351866"/>
              <a:gd name="connsiteY43" fmla="*/ 348343 h 2260280"/>
              <a:gd name="connsiteX44" fmla="*/ 1410252 w 2351866"/>
              <a:gd name="connsiteY44" fmla="*/ 348343 h 2260280"/>
              <a:gd name="connsiteX45" fmla="*/ 1377595 w 2351866"/>
              <a:gd name="connsiteY45" fmla="*/ 337457 h 2260280"/>
              <a:gd name="connsiteX46" fmla="*/ 1339495 w 2351866"/>
              <a:gd name="connsiteY46" fmla="*/ 337457 h 2260280"/>
              <a:gd name="connsiteX47" fmla="*/ 1339495 w 2351866"/>
              <a:gd name="connsiteY47" fmla="*/ 381000 h 2260280"/>
              <a:gd name="connsiteX48" fmla="*/ 1377595 w 2351866"/>
              <a:gd name="connsiteY48" fmla="*/ 446315 h 2260280"/>
              <a:gd name="connsiteX49" fmla="*/ 1432023 w 2351866"/>
              <a:gd name="connsiteY49" fmla="*/ 489857 h 2260280"/>
              <a:gd name="connsiteX50" fmla="*/ 1475566 w 2351866"/>
              <a:gd name="connsiteY50" fmla="*/ 522515 h 2260280"/>
              <a:gd name="connsiteX51" fmla="*/ 1502781 w 2351866"/>
              <a:gd name="connsiteY51" fmla="*/ 549729 h 2260280"/>
              <a:gd name="connsiteX52" fmla="*/ 1524552 w 2351866"/>
              <a:gd name="connsiteY52" fmla="*/ 593272 h 2260280"/>
              <a:gd name="connsiteX53" fmla="*/ 1524552 w 2351866"/>
              <a:gd name="connsiteY53" fmla="*/ 625929 h 2260280"/>
              <a:gd name="connsiteX54" fmla="*/ 1497338 w 2351866"/>
              <a:gd name="connsiteY54" fmla="*/ 658586 h 2260280"/>
              <a:gd name="connsiteX55" fmla="*/ 1459238 w 2351866"/>
              <a:gd name="connsiteY55" fmla="*/ 625929 h 2260280"/>
              <a:gd name="connsiteX56" fmla="*/ 1442909 w 2351866"/>
              <a:gd name="connsiteY56" fmla="*/ 582386 h 2260280"/>
              <a:gd name="connsiteX57" fmla="*/ 1421138 w 2351866"/>
              <a:gd name="connsiteY57" fmla="*/ 555172 h 2260280"/>
              <a:gd name="connsiteX58" fmla="*/ 1388481 w 2351866"/>
              <a:gd name="connsiteY58" fmla="*/ 549729 h 2260280"/>
              <a:gd name="connsiteX59" fmla="*/ 1366709 w 2351866"/>
              <a:gd name="connsiteY59" fmla="*/ 522515 h 2260280"/>
              <a:gd name="connsiteX60" fmla="*/ 1344938 w 2351866"/>
              <a:gd name="connsiteY60" fmla="*/ 506186 h 2260280"/>
              <a:gd name="connsiteX61" fmla="*/ 1323166 w 2351866"/>
              <a:gd name="connsiteY61" fmla="*/ 506186 h 2260280"/>
              <a:gd name="connsiteX62" fmla="*/ 1312281 w 2351866"/>
              <a:gd name="connsiteY62" fmla="*/ 549729 h 2260280"/>
              <a:gd name="connsiteX63" fmla="*/ 1355823 w 2351866"/>
              <a:gd name="connsiteY63" fmla="*/ 598715 h 2260280"/>
              <a:gd name="connsiteX64" fmla="*/ 1372152 w 2351866"/>
              <a:gd name="connsiteY64" fmla="*/ 625929 h 2260280"/>
              <a:gd name="connsiteX65" fmla="*/ 1399366 w 2351866"/>
              <a:gd name="connsiteY65" fmla="*/ 642257 h 2260280"/>
              <a:gd name="connsiteX66" fmla="*/ 1399366 w 2351866"/>
              <a:gd name="connsiteY66" fmla="*/ 664029 h 2260280"/>
              <a:gd name="connsiteX67" fmla="*/ 1355823 w 2351866"/>
              <a:gd name="connsiteY67" fmla="*/ 669472 h 2260280"/>
              <a:gd name="connsiteX68" fmla="*/ 1317723 w 2351866"/>
              <a:gd name="connsiteY68" fmla="*/ 653143 h 2260280"/>
              <a:gd name="connsiteX69" fmla="*/ 1301395 w 2351866"/>
              <a:gd name="connsiteY69" fmla="*/ 609600 h 2260280"/>
              <a:gd name="connsiteX70" fmla="*/ 1285066 w 2351866"/>
              <a:gd name="connsiteY70" fmla="*/ 566057 h 2260280"/>
              <a:gd name="connsiteX71" fmla="*/ 1246966 w 2351866"/>
              <a:gd name="connsiteY71" fmla="*/ 549729 h 2260280"/>
              <a:gd name="connsiteX72" fmla="*/ 1203423 w 2351866"/>
              <a:gd name="connsiteY72" fmla="*/ 533400 h 2260280"/>
              <a:gd name="connsiteX73" fmla="*/ 1192538 w 2351866"/>
              <a:gd name="connsiteY73" fmla="*/ 566057 h 2260280"/>
              <a:gd name="connsiteX74" fmla="*/ 1192538 w 2351866"/>
              <a:gd name="connsiteY74" fmla="*/ 604157 h 2260280"/>
              <a:gd name="connsiteX75" fmla="*/ 1241523 w 2351866"/>
              <a:gd name="connsiteY75" fmla="*/ 625929 h 2260280"/>
              <a:gd name="connsiteX76" fmla="*/ 1268738 w 2351866"/>
              <a:gd name="connsiteY76" fmla="*/ 653143 h 2260280"/>
              <a:gd name="connsiteX77" fmla="*/ 1255131 w 2351866"/>
              <a:gd name="connsiteY77" fmla="*/ 657225 h 2260280"/>
              <a:gd name="connsiteX78" fmla="*/ 1189816 w 2351866"/>
              <a:gd name="connsiteY78" fmla="*/ 646340 h 2260280"/>
              <a:gd name="connsiteX79" fmla="*/ 1154438 w 2351866"/>
              <a:gd name="connsiteY79" fmla="*/ 647700 h 2260280"/>
              <a:gd name="connsiteX80" fmla="*/ 1138109 w 2351866"/>
              <a:gd name="connsiteY80" fmla="*/ 620486 h 2260280"/>
              <a:gd name="connsiteX81" fmla="*/ 1132666 w 2351866"/>
              <a:gd name="connsiteY81" fmla="*/ 555172 h 2260280"/>
              <a:gd name="connsiteX82" fmla="*/ 1127223 w 2351866"/>
              <a:gd name="connsiteY82" fmla="*/ 527957 h 2260280"/>
              <a:gd name="connsiteX83" fmla="*/ 1018366 w 2351866"/>
              <a:gd name="connsiteY83" fmla="*/ 468086 h 2260280"/>
              <a:gd name="connsiteX84" fmla="*/ 1007481 w 2351866"/>
              <a:gd name="connsiteY84" fmla="*/ 446315 h 2260280"/>
              <a:gd name="connsiteX85" fmla="*/ 942166 w 2351866"/>
              <a:gd name="connsiteY85" fmla="*/ 511629 h 2260280"/>
              <a:gd name="connsiteX86" fmla="*/ 931281 w 2351866"/>
              <a:gd name="connsiteY86" fmla="*/ 560615 h 2260280"/>
              <a:gd name="connsiteX87" fmla="*/ 931281 w 2351866"/>
              <a:gd name="connsiteY87" fmla="*/ 615043 h 2260280"/>
              <a:gd name="connsiteX88" fmla="*/ 974823 w 2351866"/>
              <a:gd name="connsiteY88" fmla="*/ 647700 h 2260280"/>
              <a:gd name="connsiteX89" fmla="*/ 980266 w 2351866"/>
              <a:gd name="connsiteY89" fmla="*/ 718457 h 2260280"/>
              <a:gd name="connsiteX90" fmla="*/ 1018366 w 2351866"/>
              <a:gd name="connsiteY90" fmla="*/ 778329 h 2260280"/>
              <a:gd name="connsiteX91" fmla="*/ 1034695 w 2351866"/>
              <a:gd name="connsiteY91" fmla="*/ 794657 h 2260280"/>
              <a:gd name="connsiteX92" fmla="*/ 1045581 w 2351866"/>
              <a:gd name="connsiteY92" fmla="*/ 832757 h 2260280"/>
              <a:gd name="connsiteX93" fmla="*/ 1072795 w 2351866"/>
              <a:gd name="connsiteY93" fmla="*/ 887186 h 2260280"/>
              <a:gd name="connsiteX94" fmla="*/ 1078238 w 2351866"/>
              <a:gd name="connsiteY94" fmla="*/ 930729 h 2260280"/>
              <a:gd name="connsiteX95" fmla="*/ 1100010 w 2351866"/>
              <a:gd name="connsiteY95" fmla="*/ 945696 h 2260280"/>
              <a:gd name="connsiteX96" fmla="*/ 1154438 w 2351866"/>
              <a:gd name="connsiteY96" fmla="*/ 952500 h 2260280"/>
              <a:gd name="connsiteX97" fmla="*/ 1148995 w 2351866"/>
              <a:gd name="connsiteY97" fmla="*/ 974272 h 2260280"/>
              <a:gd name="connsiteX98" fmla="*/ 1119059 w 2351866"/>
              <a:gd name="connsiteY98" fmla="*/ 979714 h 2260280"/>
              <a:gd name="connsiteX99" fmla="*/ 1074155 w 2351866"/>
              <a:gd name="connsiteY99" fmla="*/ 978354 h 2260280"/>
              <a:gd name="connsiteX100" fmla="*/ 1029252 w 2351866"/>
              <a:gd name="connsiteY100" fmla="*/ 983798 h 2260280"/>
              <a:gd name="connsiteX101" fmla="*/ 1051024 w 2351866"/>
              <a:gd name="connsiteY101" fmla="*/ 942975 h 2260280"/>
              <a:gd name="connsiteX102" fmla="*/ 995234 w 2351866"/>
              <a:gd name="connsiteY102" fmla="*/ 903515 h 2260280"/>
              <a:gd name="connsiteX103" fmla="*/ 943527 w 2351866"/>
              <a:gd name="connsiteY103" fmla="*/ 918482 h 2260280"/>
              <a:gd name="connsiteX104" fmla="*/ 988430 w 2351866"/>
              <a:gd name="connsiteY104" fmla="*/ 976993 h 2260280"/>
              <a:gd name="connsiteX105" fmla="*/ 1014283 w 2351866"/>
              <a:gd name="connsiteY105" fmla="*/ 1039587 h 2260280"/>
              <a:gd name="connsiteX106" fmla="*/ 1085041 w 2351866"/>
              <a:gd name="connsiteY106" fmla="*/ 1034144 h 2260280"/>
              <a:gd name="connsiteX107" fmla="*/ 1114978 w 2351866"/>
              <a:gd name="connsiteY107" fmla="*/ 1049111 h 2260280"/>
              <a:gd name="connsiteX108" fmla="*/ 1148995 w 2351866"/>
              <a:gd name="connsiteY108" fmla="*/ 1099457 h 2260280"/>
              <a:gd name="connsiteX109" fmla="*/ 1197981 w 2351866"/>
              <a:gd name="connsiteY109" fmla="*/ 1149805 h 2260280"/>
              <a:gd name="connsiteX110" fmla="*/ 1270098 w 2351866"/>
              <a:gd name="connsiteY110" fmla="*/ 1187903 h 2260280"/>
              <a:gd name="connsiteX111" fmla="*/ 1350381 w 2351866"/>
              <a:gd name="connsiteY111" fmla="*/ 1213757 h 2260280"/>
              <a:gd name="connsiteX112" fmla="*/ 1350381 w 2351866"/>
              <a:gd name="connsiteY112" fmla="*/ 1262743 h 2260280"/>
              <a:gd name="connsiteX113" fmla="*/ 1350381 w 2351866"/>
              <a:gd name="connsiteY113" fmla="*/ 1328057 h 2260280"/>
              <a:gd name="connsiteX114" fmla="*/ 1350381 w 2351866"/>
              <a:gd name="connsiteY114" fmla="*/ 1366157 h 2260280"/>
              <a:gd name="connsiteX115" fmla="*/ 1350381 w 2351866"/>
              <a:gd name="connsiteY115" fmla="*/ 1404257 h 2260280"/>
              <a:gd name="connsiteX116" fmla="*/ 1388481 w 2351866"/>
              <a:gd name="connsiteY116" fmla="*/ 1426029 h 2260280"/>
              <a:gd name="connsiteX117" fmla="*/ 1421138 w 2351866"/>
              <a:gd name="connsiteY117" fmla="*/ 1458686 h 2260280"/>
              <a:gd name="connsiteX118" fmla="*/ 1421138 w 2351866"/>
              <a:gd name="connsiteY118" fmla="*/ 1507672 h 2260280"/>
              <a:gd name="connsiteX119" fmla="*/ 1377595 w 2351866"/>
              <a:gd name="connsiteY119" fmla="*/ 1496786 h 2260280"/>
              <a:gd name="connsiteX120" fmla="*/ 1350381 w 2351866"/>
              <a:gd name="connsiteY120" fmla="*/ 1453243 h 2260280"/>
              <a:gd name="connsiteX121" fmla="*/ 1323166 w 2351866"/>
              <a:gd name="connsiteY121" fmla="*/ 1431472 h 2260280"/>
              <a:gd name="connsiteX122" fmla="*/ 1317723 w 2351866"/>
              <a:gd name="connsiteY122" fmla="*/ 1393372 h 2260280"/>
              <a:gd name="connsiteX123" fmla="*/ 1290509 w 2351866"/>
              <a:gd name="connsiteY123" fmla="*/ 1393372 h 2260280"/>
              <a:gd name="connsiteX124" fmla="*/ 1288406 w 2351866"/>
              <a:gd name="connsiteY124" fmla="*/ 1350644 h 2260280"/>
              <a:gd name="connsiteX125" fmla="*/ 1269263 w 2351866"/>
              <a:gd name="connsiteY125" fmla="*/ 1330030 h 2260280"/>
              <a:gd name="connsiteX126" fmla="*/ 1220672 w 2351866"/>
              <a:gd name="connsiteY126" fmla="*/ 1310887 h 2260280"/>
              <a:gd name="connsiteX127" fmla="*/ 1154411 w 2351866"/>
              <a:gd name="connsiteY127" fmla="*/ 1315304 h 2260280"/>
              <a:gd name="connsiteX128" fmla="*/ 1268738 w 2351866"/>
              <a:gd name="connsiteY128" fmla="*/ 1436915 h 2260280"/>
              <a:gd name="connsiteX129" fmla="*/ 1268738 w 2351866"/>
              <a:gd name="connsiteY129" fmla="*/ 1513115 h 2260280"/>
              <a:gd name="connsiteX130" fmla="*/ 1268738 w 2351866"/>
              <a:gd name="connsiteY130" fmla="*/ 1572986 h 2260280"/>
              <a:gd name="connsiteX131" fmla="*/ 1257852 w 2351866"/>
              <a:gd name="connsiteY131" fmla="*/ 1649186 h 2260280"/>
              <a:gd name="connsiteX132" fmla="*/ 1236081 w 2351866"/>
              <a:gd name="connsiteY132" fmla="*/ 1665515 h 2260280"/>
              <a:gd name="connsiteX133" fmla="*/ 1197981 w 2351866"/>
              <a:gd name="connsiteY133" fmla="*/ 1621972 h 2260280"/>
              <a:gd name="connsiteX134" fmla="*/ 1170766 w 2351866"/>
              <a:gd name="connsiteY134" fmla="*/ 1589315 h 2260280"/>
              <a:gd name="connsiteX135" fmla="*/ 1148995 w 2351866"/>
              <a:gd name="connsiteY135" fmla="*/ 1562100 h 2260280"/>
              <a:gd name="connsiteX136" fmla="*/ 1132666 w 2351866"/>
              <a:gd name="connsiteY136" fmla="*/ 1518557 h 2260280"/>
              <a:gd name="connsiteX137" fmla="*/ 1121781 w 2351866"/>
              <a:gd name="connsiteY137" fmla="*/ 1485900 h 2260280"/>
              <a:gd name="connsiteX138" fmla="*/ 1083681 w 2351866"/>
              <a:gd name="connsiteY138" fmla="*/ 1485900 h 2260280"/>
              <a:gd name="connsiteX139" fmla="*/ 1051023 w 2351866"/>
              <a:gd name="connsiteY139" fmla="*/ 1513115 h 2260280"/>
              <a:gd name="connsiteX140" fmla="*/ 1023809 w 2351866"/>
              <a:gd name="connsiteY140" fmla="*/ 1475015 h 2260280"/>
              <a:gd name="connsiteX141" fmla="*/ 1002038 w 2351866"/>
              <a:gd name="connsiteY141" fmla="*/ 1480457 h 2260280"/>
              <a:gd name="connsiteX142" fmla="*/ 974823 w 2351866"/>
              <a:gd name="connsiteY142" fmla="*/ 1534886 h 2260280"/>
              <a:gd name="connsiteX143" fmla="*/ 974823 w 2351866"/>
              <a:gd name="connsiteY143" fmla="*/ 1572986 h 2260280"/>
              <a:gd name="connsiteX144" fmla="*/ 980266 w 2351866"/>
              <a:gd name="connsiteY144" fmla="*/ 1621972 h 2260280"/>
              <a:gd name="connsiteX145" fmla="*/ 1018366 w 2351866"/>
              <a:gd name="connsiteY145" fmla="*/ 1627415 h 2260280"/>
              <a:gd name="connsiteX146" fmla="*/ 1045581 w 2351866"/>
              <a:gd name="connsiteY146" fmla="*/ 1638300 h 2260280"/>
              <a:gd name="connsiteX147" fmla="*/ 1067352 w 2351866"/>
              <a:gd name="connsiteY147" fmla="*/ 1681843 h 2260280"/>
              <a:gd name="connsiteX148" fmla="*/ 1045581 w 2351866"/>
              <a:gd name="connsiteY148" fmla="*/ 1719943 h 2260280"/>
              <a:gd name="connsiteX149" fmla="*/ 1002038 w 2351866"/>
              <a:gd name="connsiteY149" fmla="*/ 1736272 h 2260280"/>
              <a:gd name="connsiteX150" fmla="*/ 980266 w 2351866"/>
              <a:gd name="connsiteY150" fmla="*/ 1736272 h 2260280"/>
              <a:gd name="connsiteX151" fmla="*/ 953052 w 2351866"/>
              <a:gd name="connsiteY151" fmla="*/ 1758043 h 2260280"/>
              <a:gd name="connsiteX152" fmla="*/ 936723 w 2351866"/>
              <a:gd name="connsiteY152" fmla="*/ 1801586 h 2260280"/>
              <a:gd name="connsiteX153" fmla="*/ 909509 w 2351866"/>
              <a:gd name="connsiteY153" fmla="*/ 1801586 h 2260280"/>
              <a:gd name="connsiteX154" fmla="*/ 904066 w 2351866"/>
              <a:gd name="connsiteY154" fmla="*/ 1763486 h 2260280"/>
              <a:gd name="connsiteX155" fmla="*/ 904066 w 2351866"/>
              <a:gd name="connsiteY155" fmla="*/ 1730829 h 2260280"/>
              <a:gd name="connsiteX156" fmla="*/ 844195 w 2351866"/>
              <a:gd name="connsiteY156" fmla="*/ 1692729 h 2260280"/>
              <a:gd name="connsiteX157" fmla="*/ 811538 w 2351866"/>
              <a:gd name="connsiteY157" fmla="*/ 1660072 h 2260280"/>
              <a:gd name="connsiteX158" fmla="*/ 800652 w 2351866"/>
              <a:gd name="connsiteY158" fmla="*/ 1681843 h 2260280"/>
              <a:gd name="connsiteX159" fmla="*/ 806095 w 2351866"/>
              <a:gd name="connsiteY159" fmla="*/ 1741715 h 2260280"/>
              <a:gd name="connsiteX160" fmla="*/ 844195 w 2351866"/>
              <a:gd name="connsiteY160" fmla="*/ 1828800 h 2260280"/>
              <a:gd name="connsiteX161" fmla="*/ 855081 w 2351866"/>
              <a:gd name="connsiteY161" fmla="*/ 1899557 h 2260280"/>
              <a:gd name="connsiteX162" fmla="*/ 860523 w 2351866"/>
              <a:gd name="connsiteY162" fmla="*/ 1953986 h 2260280"/>
              <a:gd name="connsiteX163" fmla="*/ 865966 w 2351866"/>
              <a:gd name="connsiteY163" fmla="*/ 1997529 h 2260280"/>
              <a:gd name="connsiteX164" fmla="*/ 904066 w 2351866"/>
              <a:gd name="connsiteY164" fmla="*/ 2046515 h 2260280"/>
              <a:gd name="connsiteX165" fmla="*/ 904066 w 2351866"/>
              <a:gd name="connsiteY165" fmla="*/ 2117272 h 2260280"/>
              <a:gd name="connsiteX166" fmla="*/ 898623 w 2351866"/>
              <a:gd name="connsiteY166" fmla="*/ 2171700 h 2260280"/>
              <a:gd name="connsiteX167" fmla="*/ 860523 w 2351866"/>
              <a:gd name="connsiteY167" fmla="*/ 2231572 h 2260280"/>
              <a:gd name="connsiteX168" fmla="*/ 806095 w 2351866"/>
              <a:gd name="connsiteY168" fmla="*/ 2253343 h 2260280"/>
              <a:gd name="connsiteX169" fmla="*/ 784323 w 2351866"/>
              <a:gd name="connsiteY169" fmla="*/ 2253343 h 2260280"/>
              <a:gd name="connsiteX170" fmla="*/ 784323 w 2351866"/>
              <a:gd name="connsiteY170" fmla="*/ 2171700 h 2260280"/>
              <a:gd name="connsiteX171" fmla="*/ 795209 w 2351866"/>
              <a:gd name="connsiteY171" fmla="*/ 2111829 h 2260280"/>
              <a:gd name="connsiteX172" fmla="*/ 795209 w 2351866"/>
              <a:gd name="connsiteY172" fmla="*/ 2057400 h 2260280"/>
              <a:gd name="connsiteX173" fmla="*/ 762552 w 2351866"/>
              <a:gd name="connsiteY173" fmla="*/ 2013857 h 2260280"/>
              <a:gd name="connsiteX174" fmla="*/ 762552 w 2351866"/>
              <a:gd name="connsiteY174" fmla="*/ 1970315 h 2260280"/>
              <a:gd name="connsiteX175" fmla="*/ 719009 w 2351866"/>
              <a:gd name="connsiteY175" fmla="*/ 1970315 h 2260280"/>
              <a:gd name="connsiteX176" fmla="*/ 702681 w 2351866"/>
              <a:gd name="connsiteY176" fmla="*/ 1970315 h 2260280"/>
              <a:gd name="connsiteX177" fmla="*/ 686352 w 2351866"/>
              <a:gd name="connsiteY177" fmla="*/ 2024743 h 2260280"/>
              <a:gd name="connsiteX178" fmla="*/ 686352 w 2351866"/>
              <a:gd name="connsiteY178" fmla="*/ 2062843 h 2260280"/>
              <a:gd name="connsiteX179" fmla="*/ 653695 w 2351866"/>
              <a:gd name="connsiteY179" fmla="*/ 2117272 h 2260280"/>
              <a:gd name="connsiteX180" fmla="*/ 653695 w 2351866"/>
              <a:gd name="connsiteY180" fmla="*/ 2133600 h 2260280"/>
              <a:gd name="connsiteX181" fmla="*/ 615595 w 2351866"/>
              <a:gd name="connsiteY181" fmla="*/ 2111829 h 2260280"/>
              <a:gd name="connsiteX182" fmla="*/ 615595 w 2351866"/>
              <a:gd name="connsiteY182" fmla="*/ 2062843 h 2260280"/>
              <a:gd name="connsiteX183" fmla="*/ 615595 w 2351866"/>
              <a:gd name="connsiteY183" fmla="*/ 2013857 h 2260280"/>
              <a:gd name="connsiteX184" fmla="*/ 615595 w 2351866"/>
              <a:gd name="connsiteY184" fmla="*/ 1975757 h 2260280"/>
              <a:gd name="connsiteX185" fmla="*/ 610152 w 2351866"/>
              <a:gd name="connsiteY185" fmla="*/ 1921329 h 2260280"/>
              <a:gd name="connsiteX186" fmla="*/ 604709 w 2351866"/>
              <a:gd name="connsiteY186" fmla="*/ 1877786 h 2260280"/>
              <a:gd name="connsiteX187" fmla="*/ 582938 w 2351866"/>
              <a:gd name="connsiteY187" fmla="*/ 1856015 h 2260280"/>
              <a:gd name="connsiteX188" fmla="*/ 528509 w 2351866"/>
              <a:gd name="connsiteY188" fmla="*/ 1856015 h 2260280"/>
              <a:gd name="connsiteX189" fmla="*/ 517623 w 2351866"/>
              <a:gd name="connsiteY189" fmla="*/ 1921329 h 2260280"/>
              <a:gd name="connsiteX190" fmla="*/ 512181 w 2351866"/>
              <a:gd name="connsiteY190" fmla="*/ 1959429 h 2260280"/>
              <a:gd name="connsiteX191" fmla="*/ 506738 w 2351866"/>
              <a:gd name="connsiteY191" fmla="*/ 2008415 h 2260280"/>
              <a:gd name="connsiteX192" fmla="*/ 479523 w 2351866"/>
              <a:gd name="connsiteY192" fmla="*/ 1981200 h 2260280"/>
              <a:gd name="connsiteX193" fmla="*/ 446866 w 2351866"/>
              <a:gd name="connsiteY193" fmla="*/ 1937657 h 2260280"/>
              <a:gd name="connsiteX194" fmla="*/ 408766 w 2351866"/>
              <a:gd name="connsiteY194" fmla="*/ 1872343 h 2260280"/>
              <a:gd name="connsiteX195" fmla="*/ 381552 w 2351866"/>
              <a:gd name="connsiteY195" fmla="*/ 1828800 h 2260280"/>
              <a:gd name="connsiteX196" fmla="*/ 376109 w 2351866"/>
              <a:gd name="connsiteY196" fmla="*/ 1801586 h 2260280"/>
              <a:gd name="connsiteX197" fmla="*/ 376109 w 2351866"/>
              <a:gd name="connsiteY197" fmla="*/ 1768929 h 2260280"/>
              <a:gd name="connsiteX198" fmla="*/ 376109 w 2351866"/>
              <a:gd name="connsiteY198" fmla="*/ 1725386 h 2260280"/>
              <a:gd name="connsiteX199" fmla="*/ 419652 w 2351866"/>
              <a:gd name="connsiteY199" fmla="*/ 1709057 h 2260280"/>
              <a:gd name="connsiteX200" fmla="*/ 446866 w 2351866"/>
              <a:gd name="connsiteY200" fmla="*/ 1681843 h 2260280"/>
              <a:gd name="connsiteX201" fmla="*/ 446866 w 2351866"/>
              <a:gd name="connsiteY201" fmla="*/ 1627415 h 2260280"/>
              <a:gd name="connsiteX202" fmla="*/ 403323 w 2351866"/>
              <a:gd name="connsiteY202" fmla="*/ 1562100 h 2260280"/>
              <a:gd name="connsiteX203" fmla="*/ 359781 w 2351866"/>
              <a:gd name="connsiteY203" fmla="*/ 1534886 h 2260280"/>
              <a:gd name="connsiteX204" fmla="*/ 359781 w 2351866"/>
              <a:gd name="connsiteY204" fmla="*/ 1496786 h 2260280"/>
              <a:gd name="connsiteX205" fmla="*/ 332566 w 2351866"/>
              <a:gd name="connsiteY205" fmla="*/ 1458686 h 2260280"/>
              <a:gd name="connsiteX206" fmla="*/ 310795 w 2351866"/>
              <a:gd name="connsiteY206" fmla="*/ 1447800 h 2260280"/>
              <a:gd name="connsiteX207" fmla="*/ 321681 w 2351866"/>
              <a:gd name="connsiteY207" fmla="*/ 1409700 h 2260280"/>
              <a:gd name="connsiteX208" fmla="*/ 359781 w 2351866"/>
              <a:gd name="connsiteY208" fmla="*/ 1398815 h 2260280"/>
              <a:gd name="connsiteX209" fmla="*/ 392438 w 2351866"/>
              <a:gd name="connsiteY209" fmla="*/ 1344386 h 2260280"/>
              <a:gd name="connsiteX210" fmla="*/ 392438 w 2351866"/>
              <a:gd name="connsiteY210" fmla="*/ 1322615 h 2260280"/>
              <a:gd name="connsiteX211" fmla="*/ 435981 w 2351866"/>
              <a:gd name="connsiteY211" fmla="*/ 1322615 h 2260280"/>
              <a:gd name="connsiteX212" fmla="*/ 457752 w 2351866"/>
              <a:gd name="connsiteY212" fmla="*/ 1322615 h 2260280"/>
              <a:gd name="connsiteX213" fmla="*/ 479523 w 2351866"/>
              <a:gd name="connsiteY213" fmla="*/ 1322615 h 2260280"/>
              <a:gd name="connsiteX214" fmla="*/ 512181 w 2351866"/>
              <a:gd name="connsiteY214" fmla="*/ 1317172 h 2260280"/>
              <a:gd name="connsiteX215" fmla="*/ 539395 w 2351866"/>
              <a:gd name="connsiteY215" fmla="*/ 1295400 h 2260280"/>
              <a:gd name="connsiteX216" fmla="*/ 593823 w 2351866"/>
              <a:gd name="connsiteY216" fmla="*/ 1295400 h 2260280"/>
              <a:gd name="connsiteX217" fmla="*/ 719009 w 2351866"/>
              <a:gd name="connsiteY217" fmla="*/ 1355272 h 2260280"/>
              <a:gd name="connsiteX218" fmla="*/ 833309 w 2351866"/>
              <a:gd name="connsiteY218" fmla="*/ 1415143 h 2260280"/>
              <a:gd name="connsiteX219" fmla="*/ 844195 w 2351866"/>
              <a:gd name="connsiteY219" fmla="*/ 1453243 h 2260280"/>
              <a:gd name="connsiteX220" fmla="*/ 898623 w 2351866"/>
              <a:gd name="connsiteY220" fmla="*/ 1436915 h 2260280"/>
              <a:gd name="connsiteX221" fmla="*/ 936723 w 2351866"/>
              <a:gd name="connsiteY221" fmla="*/ 1409700 h 2260280"/>
              <a:gd name="connsiteX222" fmla="*/ 947609 w 2351866"/>
              <a:gd name="connsiteY222" fmla="*/ 1393372 h 2260280"/>
              <a:gd name="connsiteX223" fmla="*/ 871409 w 2351866"/>
              <a:gd name="connsiteY223" fmla="*/ 1366157 h 2260280"/>
              <a:gd name="connsiteX224" fmla="*/ 838752 w 2351866"/>
              <a:gd name="connsiteY224" fmla="*/ 1344386 h 2260280"/>
              <a:gd name="connsiteX225" fmla="*/ 838752 w 2351866"/>
              <a:gd name="connsiteY225" fmla="*/ 1295400 h 2260280"/>
              <a:gd name="connsiteX226" fmla="*/ 795209 w 2351866"/>
              <a:gd name="connsiteY226" fmla="*/ 1311729 h 2260280"/>
              <a:gd name="connsiteX227" fmla="*/ 778881 w 2351866"/>
              <a:gd name="connsiteY227" fmla="*/ 1295400 h 2260280"/>
              <a:gd name="connsiteX228" fmla="*/ 724452 w 2351866"/>
              <a:gd name="connsiteY228" fmla="*/ 1300843 h 2260280"/>
              <a:gd name="connsiteX229" fmla="*/ 697238 w 2351866"/>
              <a:gd name="connsiteY229" fmla="*/ 1317172 h 2260280"/>
              <a:gd name="connsiteX230" fmla="*/ 648252 w 2351866"/>
              <a:gd name="connsiteY230" fmla="*/ 1311729 h 2260280"/>
              <a:gd name="connsiteX231" fmla="*/ 615595 w 2351866"/>
              <a:gd name="connsiteY231" fmla="*/ 1279072 h 2260280"/>
              <a:gd name="connsiteX232" fmla="*/ 577495 w 2351866"/>
              <a:gd name="connsiteY232" fmla="*/ 1279072 h 2260280"/>
              <a:gd name="connsiteX233" fmla="*/ 539395 w 2351866"/>
              <a:gd name="connsiteY233" fmla="*/ 1268186 h 2260280"/>
              <a:gd name="connsiteX234" fmla="*/ 506738 w 2351866"/>
              <a:gd name="connsiteY234" fmla="*/ 1284515 h 2260280"/>
              <a:gd name="connsiteX235" fmla="*/ 495852 w 2351866"/>
              <a:gd name="connsiteY235" fmla="*/ 1300843 h 2260280"/>
              <a:gd name="connsiteX236" fmla="*/ 452309 w 2351866"/>
              <a:gd name="connsiteY236" fmla="*/ 1300843 h 2260280"/>
              <a:gd name="connsiteX237" fmla="*/ 441423 w 2351866"/>
              <a:gd name="connsiteY237" fmla="*/ 1273629 h 2260280"/>
              <a:gd name="connsiteX238" fmla="*/ 403323 w 2351866"/>
              <a:gd name="connsiteY238" fmla="*/ 1273629 h 2260280"/>
              <a:gd name="connsiteX239" fmla="*/ 370666 w 2351866"/>
              <a:gd name="connsiteY239" fmla="*/ 1273629 h 2260280"/>
              <a:gd name="connsiteX240" fmla="*/ 343452 w 2351866"/>
              <a:gd name="connsiteY240" fmla="*/ 1284515 h 2260280"/>
              <a:gd name="connsiteX241" fmla="*/ 332566 w 2351866"/>
              <a:gd name="connsiteY241" fmla="*/ 1268186 h 2260280"/>
              <a:gd name="connsiteX242" fmla="*/ 332566 w 2351866"/>
              <a:gd name="connsiteY242" fmla="*/ 1230086 h 2260280"/>
              <a:gd name="connsiteX243" fmla="*/ 316238 w 2351866"/>
              <a:gd name="connsiteY243" fmla="*/ 1208315 h 2260280"/>
              <a:gd name="connsiteX244" fmla="*/ 316238 w 2351866"/>
              <a:gd name="connsiteY244" fmla="*/ 1186543 h 2260280"/>
              <a:gd name="connsiteX245" fmla="*/ 316238 w 2351866"/>
              <a:gd name="connsiteY245" fmla="*/ 1143000 h 2260280"/>
              <a:gd name="connsiteX246" fmla="*/ 289023 w 2351866"/>
              <a:gd name="connsiteY246" fmla="*/ 1132115 h 2260280"/>
              <a:gd name="connsiteX247" fmla="*/ 261809 w 2351866"/>
              <a:gd name="connsiteY247" fmla="*/ 1132115 h 2260280"/>
              <a:gd name="connsiteX248" fmla="*/ 223709 w 2351866"/>
              <a:gd name="connsiteY248" fmla="*/ 1175657 h 2260280"/>
              <a:gd name="connsiteX249" fmla="*/ 201938 w 2351866"/>
              <a:gd name="connsiteY249" fmla="*/ 1175657 h 2260280"/>
              <a:gd name="connsiteX250" fmla="*/ 201938 w 2351866"/>
              <a:gd name="connsiteY250" fmla="*/ 1126672 h 2260280"/>
              <a:gd name="connsiteX251" fmla="*/ 201938 w 2351866"/>
              <a:gd name="connsiteY251" fmla="*/ 1050472 h 2260280"/>
              <a:gd name="connsiteX252" fmla="*/ 207381 w 2351866"/>
              <a:gd name="connsiteY252" fmla="*/ 1012372 h 2260280"/>
              <a:gd name="connsiteX253" fmla="*/ 240038 w 2351866"/>
              <a:gd name="connsiteY253" fmla="*/ 974272 h 2260280"/>
              <a:gd name="connsiteX254" fmla="*/ 256366 w 2351866"/>
              <a:gd name="connsiteY254" fmla="*/ 936172 h 2260280"/>
              <a:gd name="connsiteX255" fmla="*/ 218266 w 2351866"/>
              <a:gd name="connsiteY255" fmla="*/ 876300 h 2260280"/>
              <a:gd name="connsiteX256" fmla="*/ 174723 w 2351866"/>
              <a:gd name="connsiteY256" fmla="*/ 827315 h 2260280"/>
              <a:gd name="connsiteX257" fmla="*/ 147509 w 2351866"/>
              <a:gd name="connsiteY257" fmla="*/ 800100 h 2260280"/>
              <a:gd name="connsiteX258" fmla="*/ 162550 w 2351866"/>
              <a:gd name="connsiteY258" fmla="*/ 727949 h 2260280"/>
              <a:gd name="connsiteX259" fmla="*/ 149482 w 2351866"/>
              <a:gd name="connsiteY259" fmla="*/ 686011 h 2260280"/>
              <a:gd name="connsiteX260" fmla="*/ 118743 w 2351866"/>
              <a:gd name="connsiteY260" fmla="*/ 656483 h 2260280"/>
              <a:gd name="connsiteX261" fmla="*/ 99470 w 2351866"/>
              <a:gd name="connsiteY261" fmla="*/ 619986 h 2260280"/>
              <a:gd name="connsiteX262" fmla="*/ 68549 w 2351866"/>
              <a:gd name="connsiteY262" fmla="*/ 668052 h 2260280"/>
              <a:gd name="connsiteX263" fmla="*/ 70915 w 2351866"/>
              <a:gd name="connsiteY263" fmla="*/ 725978 h 2260280"/>
              <a:gd name="connsiteX264" fmla="*/ 111907 w 2351866"/>
              <a:gd name="connsiteY264" fmla="*/ 749879 h 2260280"/>
              <a:gd name="connsiteX265" fmla="*/ 108962 w 2351866"/>
              <a:gd name="connsiteY265" fmla="*/ 791108 h 2260280"/>
              <a:gd name="connsiteX266" fmla="*/ 48592 w 2351866"/>
              <a:gd name="connsiteY266" fmla="*/ 751351 h 2260280"/>
              <a:gd name="connsiteX267" fmla="*/ 36812 w 2351866"/>
              <a:gd name="connsiteY267" fmla="*/ 716012 h 2260280"/>
              <a:gd name="connsiteX268" fmla="*/ 44173 w 2351866"/>
              <a:gd name="connsiteY268" fmla="*/ 690981 h 2260280"/>
              <a:gd name="connsiteX269" fmla="*/ 0 w 2351866"/>
              <a:gd name="connsiteY269" fmla="*/ 632082 h 2260280"/>
              <a:gd name="connsiteX270" fmla="*/ 0 w 2351866"/>
              <a:gd name="connsiteY270" fmla="*/ 595271 h 2260280"/>
              <a:gd name="connsiteX271" fmla="*/ 60371 w 2351866"/>
              <a:gd name="connsiteY271" fmla="*/ 602633 h 2260280"/>
              <a:gd name="connsiteX272" fmla="*/ 60423 w 2351866"/>
              <a:gd name="connsiteY272" fmla="*/ 604157 h 2260280"/>
              <a:gd name="connsiteX0" fmla="*/ 60423 w 2351866"/>
              <a:gd name="connsiteY0" fmla="*/ 604157 h 2260280"/>
              <a:gd name="connsiteX1" fmla="*/ 103966 w 2351866"/>
              <a:gd name="connsiteY1" fmla="*/ 598715 h 2260280"/>
              <a:gd name="connsiteX2" fmla="*/ 114852 w 2351866"/>
              <a:gd name="connsiteY2" fmla="*/ 549729 h 2260280"/>
              <a:gd name="connsiteX3" fmla="*/ 196495 w 2351866"/>
              <a:gd name="connsiteY3" fmla="*/ 473529 h 2260280"/>
              <a:gd name="connsiteX4" fmla="*/ 261809 w 2351866"/>
              <a:gd name="connsiteY4" fmla="*/ 391886 h 2260280"/>
              <a:gd name="connsiteX5" fmla="*/ 430538 w 2351866"/>
              <a:gd name="connsiteY5" fmla="*/ 293915 h 2260280"/>
              <a:gd name="connsiteX6" fmla="*/ 615595 w 2351866"/>
              <a:gd name="connsiteY6" fmla="*/ 239486 h 2260280"/>
              <a:gd name="connsiteX7" fmla="*/ 740781 w 2351866"/>
              <a:gd name="connsiteY7" fmla="*/ 157843 h 2260280"/>
              <a:gd name="connsiteX8" fmla="*/ 887738 w 2351866"/>
              <a:gd name="connsiteY8" fmla="*/ 59872 h 2260280"/>
              <a:gd name="connsiteX9" fmla="*/ 1018366 w 2351866"/>
              <a:gd name="connsiteY9" fmla="*/ 10886 h 2260280"/>
              <a:gd name="connsiteX10" fmla="*/ 1197981 w 2351866"/>
              <a:gd name="connsiteY10" fmla="*/ 21772 h 2260280"/>
              <a:gd name="connsiteX11" fmla="*/ 1306838 w 2351866"/>
              <a:gd name="connsiteY11" fmla="*/ 32657 h 2260280"/>
              <a:gd name="connsiteX12" fmla="*/ 1377595 w 2351866"/>
              <a:gd name="connsiteY12" fmla="*/ 32657 h 2260280"/>
              <a:gd name="connsiteX13" fmla="*/ 1595309 w 2351866"/>
              <a:gd name="connsiteY13" fmla="*/ 0 h 2260280"/>
              <a:gd name="connsiteX14" fmla="*/ 1611638 w 2351866"/>
              <a:gd name="connsiteY14" fmla="*/ 43543 h 2260280"/>
              <a:gd name="connsiteX15" fmla="*/ 1802138 w 2351866"/>
              <a:gd name="connsiteY15" fmla="*/ 16329 h 2260280"/>
              <a:gd name="connsiteX16" fmla="*/ 1894666 w 2351866"/>
              <a:gd name="connsiteY16" fmla="*/ 59872 h 2260280"/>
              <a:gd name="connsiteX17" fmla="*/ 1938209 w 2351866"/>
              <a:gd name="connsiteY17" fmla="*/ 70757 h 2260280"/>
              <a:gd name="connsiteX18" fmla="*/ 2057952 w 2351866"/>
              <a:gd name="connsiteY18" fmla="*/ 70757 h 2260280"/>
              <a:gd name="connsiteX19" fmla="*/ 2166809 w 2351866"/>
              <a:gd name="connsiteY19" fmla="*/ 81643 h 2260280"/>
              <a:gd name="connsiteX20" fmla="*/ 2330095 w 2351866"/>
              <a:gd name="connsiteY20" fmla="*/ 54429 h 2260280"/>
              <a:gd name="connsiteX21" fmla="*/ 2351866 w 2351866"/>
              <a:gd name="connsiteY21" fmla="*/ 136072 h 2260280"/>
              <a:gd name="connsiteX22" fmla="*/ 2264781 w 2351866"/>
              <a:gd name="connsiteY22" fmla="*/ 266700 h 2260280"/>
              <a:gd name="connsiteX23" fmla="*/ 2232123 w 2351866"/>
              <a:gd name="connsiteY23" fmla="*/ 381000 h 2260280"/>
              <a:gd name="connsiteX24" fmla="*/ 2172252 w 2351866"/>
              <a:gd name="connsiteY24" fmla="*/ 462643 h 2260280"/>
              <a:gd name="connsiteX25" fmla="*/ 2106938 w 2351866"/>
              <a:gd name="connsiteY25" fmla="*/ 457200 h 2260280"/>
              <a:gd name="connsiteX26" fmla="*/ 2063395 w 2351866"/>
              <a:gd name="connsiteY26" fmla="*/ 457200 h 2260280"/>
              <a:gd name="connsiteX27" fmla="*/ 2025295 w 2351866"/>
              <a:gd name="connsiteY27" fmla="*/ 364672 h 2260280"/>
              <a:gd name="connsiteX28" fmla="*/ 1867452 w 2351866"/>
              <a:gd name="connsiteY28" fmla="*/ 304800 h 2260280"/>
              <a:gd name="connsiteX29" fmla="*/ 1785809 w 2351866"/>
              <a:gd name="connsiteY29" fmla="*/ 277586 h 2260280"/>
              <a:gd name="connsiteX30" fmla="*/ 1742266 w 2351866"/>
              <a:gd name="connsiteY30" fmla="*/ 277586 h 2260280"/>
              <a:gd name="connsiteX31" fmla="*/ 1704166 w 2351866"/>
              <a:gd name="connsiteY31" fmla="*/ 283029 h 2260280"/>
              <a:gd name="connsiteX32" fmla="*/ 1676952 w 2351866"/>
              <a:gd name="connsiteY32" fmla="*/ 315686 h 2260280"/>
              <a:gd name="connsiteX33" fmla="*/ 1671509 w 2351866"/>
              <a:gd name="connsiteY33" fmla="*/ 381000 h 2260280"/>
              <a:gd name="connsiteX34" fmla="*/ 1633409 w 2351866"/>
              <a:gd name="connsiteY34" fmla="*/ 424543 h 2260280"/>
              <a:gd name="connsiteX35" fmla="*/ 1589866 w 2351866"/>
              <a:gd name="connsiteY35" fmla="*/ 429986 h 2260280"/>
              <a:gd name="connsiteX36" fmla="*/ 1557209 w 2351866"/>
              <a:gd name="connsiteY36" fmla="*/ 419100 h 2260280"/>
              <a:gd name="connsiteX37" fmla="*/ 1546323 w 2351866"/>
              <a:gd name="connsiteY37" fmla="*/ 370115 h 2260280"/>
              <a:gd name="connsiteX38" fmla="*/ 1557209 w 2351866"/>
              <a:gd name="connsiteY38" fmla="*/ 332015 h 2260280"/>
              <a:gd name="connsiteX39" fmla="*/ 1600752 w 2351866"/>
              <a:gd name="connsiteY39" fmla="*/ 315686 h 2260280"/>
              <a:gd name="connsiteX40" fmla="*/ 1600752 w 2351866"/>
              <a:gd name="connsiteY40" fmla="*/ 261257 h 2260280"/>
              <a:gd name="connsiteX41" fmla="*/ 1573538 w 2351866"/>
              <a:gd name="connsiteY41" fmla="*/ 261257 h 2260280"/>
              <a:gd name="connsiteX42" fmla="*/ 1524552 w 2351866"/>
              <a:gd name="connsiteY42" fmla="*/ 315686 h 2260280"/>
              <a:gd name="connsiteX43" fmla="*/ 1464681 w 2351866"/>
              <a:gd name="connsiteY43" fmla="*/ 348343 h 2260280"/>
              <a:gd name="connsiteX44" fmla="*/ 1410252 w 2351866"/>
              <a:gd name="connsiteY44" fmla="*/ 348343 h 2260280"/>
              <a:gd name="connsiteX45" fmla="*/ 1377595 w 2351866"/>
              <a:gd name="connsiteY45" fmla="*/ 337457 h 2260280"/>
              <a:gd name="connsiteX46" fmla="*/ 1339495 w 2351866"/>
              <a:gd name="connsiteY46" fmla="*/ 337457 h 2260280"/>
              <a:gd name="connsiteX47" fmla="*/ 1339495 w 2351866"/>
              <a:gd name="connsiteY47" fmla="*/ 381000 h 2260280"/>
              <a:gd name="connsiteX48" fmla="*/ 1377595 w 2351866"/>
              <a:gd name="connsiteY48" fmla="*/ 446315 h 2260280"/>
              <a:gd name="connsiteX49" fmla="*/ 1432023 w 2351866"/>
              <a:gd name="connsiteY49" fmla="*/ 489857 h 2260280"/>
              <a:gd name="connsiteX50" fmla="*/ 1475566 w 2351866"/>
              <a:gd name="connsiteY50" fmla="*/ 522515 h 2260280"/>
              <a:gd name="connsiteX51" fmla="*/ 1502781 w 2351866"/>
              <a:gd name="connsiteY51" fmla="*/ 549729 h 2260280"/>
              <a:gd name="connsiteX52" fmla="*/ 1524552 w 2351866"/>
              <a:gd name="connsiteY52" fmla="*/ 593272 h 2260280"/>
              <a:gd name="connsiteX53" fmla="*/ 1524552 w 2351866"/>
              <a:gd name="connsiteY53" fmla="*/ 625929 h 2260280"/>
              <a:gd name="connsiteX54" fmla="*/ 1497338 w 2351866"/>
              <a:gd name="connsiteY54" fmla="*/ 658586 h 2260280"/>
              <a:gd name="connsiteX55" fmla="*/ 1459238 w 2351866"/>
              <a:gd name="connsiteY55" fmla="*/ 625929 h 2260280"/>
              <a:gd name="connsiteX56" fmla="*/ 1442909 w 2351866"/>
              <a:gd name="connsiteY56" fmla="*/ 582386 h 2260280"/>
              <a:gd name="connsiteX57" fmla="*/ 1421138 w 2351866"/>
              <a:gd name="connsiteY57" fmla="*/ 555172 h 2260280"/>
              <a:gd name="connsiteX58" fmla="*/ 1388481 w 2351866"/>
              <a:gd name="connsiteY58" fmla="*/ 549729 h 2260280"/>
              <a:gd name="connsiteX59" fmla="*/ 1366709 w 2351866"/>
              <a:gd name="connsiteY59" fmla="*/ 522515 h 2260280"/>
              <a:gd name="connsiteX60" fmla="*/ 1344938 w 2351866"/>
              <a:gd name="connsiteY60" fmla="*/ 506186 h 2260280"/>
              <a:gd name="connsiteX61" fmla="*/ 1323166 w 2351866"/>
              <a:gd name="connsiteY61" fmla="*/ 506186 h 2260280"/>
              <a:gd name="connsiteX62" fmla="*/ 1312281 w 2351866"/>
              <a:gd name="connsiteY62" fmla="*/ 549729 h 2260280"/>
              <a:gd name="connsiteX63" fmla="*/ 1355823 w 2351866"/>
              <a:gd name="connsiteY63" fmla="*/ 598715 h 2260280"/>
              <a:gd name="connsiteX64" fmla="*/ 1372152 w 2351866"/>
              <a:gd name="connsiteY64" fmla="*/ 625929 h 2260280"/>
              <a:gd name="connsiteX65" fmla="*/ 1399366 w 2351866"/>
              <a:gd name="connsiteY65" fmla="*/ 642257 h 2260280"/>
              <a:gd name="connsiteX66" fmla="*/ 1399366 w 2351866"/>
              <a:gd name="connsiteY66" fmla="*/ 664029 h 2260280"/>
              <a:gd name="connsiteX67" fmla="*/ 1355823 w 2351866"/>
              <a:gd name="connsiteY67" fmla="*/ 669472 h 2260280"/>
              <a:gd name="connsiteX68" fmla="*/ 1317723 w 2351866"/>
              <a:gd name="connsiteY68" fmla="*/ 653143 h 2260280"/>
              <a:gd name="connsiteX69" fmla="*/ 1301395 w 2351866"/>
              <a:gd name="connsiteY69" fmla="*/ 609600 h 2260280"/>
              <a:gd name="connsiteX70" fmla="*/ 1285066 w 2351866"/>
              <a:gd name="connsiteY70" fmla="*/ 566057 h 2260280"/>
              <a:gd name="connsiteX71" fmla="*/ 1246966 w 2351866"/>
              <a:gd name="connsiteY71" fmla="*/ 549729 h 2260280"/>
              <a:gd name="connsiteX72" fmla="*/ 1203423 w 2351866"/>
              <a:gd name="connsiteY72" fmla="*/ 533400 h 2260280"/>
              <a:gd name="connsiteX73" fmla="*/ 1192538 w 2351866"/>
              <a:gd name="connsiteY73" fmla="*/ 566057 h 2260280"/>
              <a:gd name="connsiteX74" fmla="*/ 1192538 w 2351866"/>
              <a:gd name="connsiteY74" fmla="*/ 604157 h 2260280"/>
              <a:gd name="connsiteX75" fmla="*/ 1241523 w 2351866"/>
              <a:gd name="connsiteY75" fmla="*/ 625929 h 2260280"/>
              <a:gd name="connsiteX76" fmla="*/ 1268738 w 2351866"/>
              <a:gd name="connsiteY76" fmla="*/ 653143 h 2260280"/>
              <a:gd name="connsiteX77" fmla="*/ 1255131 w 2351866"/>
              <a:gd name="connsiteY77" fmla="*/ 657225 h 2260280"/>
              <a:gd name="connsiteX78" fmla="*/ 1189816 w 2351866"/>
              <a:gd name="connsiteY78" fmla="*/ 646340 h 2260280"/>
              <a:gd name="connsiteX79" fmla="*/ 1154438 w 2351866"/>
              <a:gd name="connsiteY79" fmla="*/ 647700 h 2260280"/>
              <a:gd name="connsiteX80" fmla="*/ 1138109 w 2351866"/>
              <a:gd name="connsiteY80" fmla="*/ 620486 h 2260280"/>
              <a:gd name="connsiteX81" fmla="*/ 1132666 w 2351866"/>
              <a:gd name="connsiteY81" fmla="*/ 555172 h 2260280"/>
              <a:gd name="connsiteX82" fmla="*/ 1127223 w 2351866"/>
              <a:gd name="connsiteY82" fmla="*/ 527957 h 2260280"/>
              <a:gd name="connsiteX83" fmla="*/ 1018366 w 2351866"/>
              <a:gd name="connsiteY83" fmla="*/ 468086 h 2260280"/>
              <a:gd name="connsiteX84" fmla="*/ 1007481 w 2351866"/>
              <a:gd name="connsiteY84" fmla="*/ 446315 h 2260280"/>
              <a:gd name="connsiteX85" fmla="*/ 942166 w 2351866"/>
              <a:gd name="connsiteY85" fmla="*/ 511629 h 2260280"/>
              <a:gd name="connsiteX86" fmla="*/ 931281 w 2351866"/>
              <a:gd name="connsiteY86" fmla="*/ 560615 h 2260280"/>
              <a:gd name="connsiteX87" fmla="*/ 931281 w 2351866"/>
              <a:gd name="connsiteY87" fmla="*/ 615043 h 2260280"/>
              <a:gd name="connsiteX88" fmla="*/ 974823 w 2351866"/>
              <a:gd name="connsiteY88" fmla="*/ 647700 h 2260280"/>
              <a:gd name="connsiteX89" fmla="*/ 980266 w 2351866"/>
              <a:gd name="connsiteY89" fmla="*/ 718457 h 2260280"/>
              <a:gd name="connsiteX90" fmla="*/ 1018366 w 2351866"/>
              <a:gd name="connsiteY90" fmla="*/ 778329 h 2260280"/>
              <a:gd name="connsiteX91" fmla="*/ 1034695 w 2351866"/>
              <a:gd name="connsiteY91" fmla="*/ 794657 h 2260280"/>
              <a:gd name="connsiteX92" fmla="*/ 1045581 w 2351866"/>
              <a:gd name="connsiteY92" fmla="*/ 832757 h 2260280"/>
              <a:gd name="connsiteX93" fmla="*/ 1072795 w 2351866"/>
              <a:gd name="connsiteY93" fmla="*/ 887186 h 2260280"/>
              <a:gd name="connsiteX94" fmla="*/ 1078238 w 2351866"/>
              <a:gd name="connsiteY94" fmla="*/ 930729 h 2260280"/>
              <a:gd name="connsiteX95" fmla="*/ 1100010 w 2351866"/>
              <a:gd name="connsiteY95" fmla="*/ 945696 h 2260280"/>
              <a:gd name="connsiteX96" fmla="*/ 1154438 w 2351866"/>
              <a:gd name="connsiteY96" fmla="*/ 952500 h 2260280"/>
              <a:gd name="connsiteX97" fmla="*/ 1148995 w 2351866"/>
              <a:gd name="connsiteY97" fmla="*/ 974272 h 2260280"/>
              <a:gd name="connsiteX98" fmla="*/ 1119059 w 2351866"/>
              <a:gd name="connsiteY98" fmla="*/ 979714 h 2260280"/>
              <a:gd name="connsiteX99" fmla="*/ 1074155 w 2351866"/>
              <a:gd name="connsiteY99" fmla="*/ 978354 h 2260280"/>
              <a:gd name="connsiteX100" fmla="*/ 1029252 w 2351866"/>
              <a:gd name="connsiteY100" fmla="*/ 983798 h 2260280"/>
              <a:gd name="connsiteX101" fmla="*/ 1051024 w 2351866"/>
              <a:gd name="connsiteY101" fmla="*/ 942975 h 2260280"/>
              <a:gd name="connsiteX102" fmla="*/ 995234 w 2351866"/>
              <a:gd name="connsiteY102" fmla="*/ 903515 h 2260280"/>
              <a:gd name="connsiteX103" fmla="*/ 943527 w 2351866"/>
              <a:gd name="connsiteY103" fmla="*/ 918482 h 2260280"/>
              <a:gd name="connsiteX104" fmla="*/ 988430 w 2351866"/>
              <a:gd name="connsiteY104" fmla="*/ 976993 h 2260280"/>
              <a:gd name="connsiteX105" fmla="*/ 1014283 w 2351866"/>
              <a:gd name="connsiteY105" fmla="*/ 1039587 h 2260280"/>
              <a:gd name="connsiteX106" fmla="*/ 1085041 w 2351866"/>
              <a:gd name="connsiteY106" fmla="*/ 1034144 h 2260280"/>
              <a:gd name="connsiteX107" fmla="*/ 1114978 w 2351866"/>
              <a:gd name="connsiteY107" fmla="*/ 1049111 h 2260280"/>
              <a:gd name="connsiteX108" fmla="*/ 1148995 w 2351866"/>
              <a:gd name="connsiteY108" fmla="*/ 1099457 h 2260280"/>
              <a:gd name="connsiteX109" fmla="*/ 1197981 w 2351866"/>
              <a:gd name="connsiteY109" fmla="*/ 1149805 h 2260280"/>
              <a:gd name="connsiteX110" fmla="*/ 1270098 w 2351866"/>
              <a:gd name="connsiteY110" fmla="*/ 1187903 h 2260280"/>
              <a:gd name="connsiteX111" fmla="*/ 1350381 w 2351866"/>
              <a:gd name="connsiteY111" fmla="*/ 1213757 h 2260280"/>
              <a:gd name="connsiteX112" fmla="*/ 1350381 w 2351866"/>
              <a:gd name="connsiteY112" fmla="*/ 1262743 h 2260280"/>
              <a:gd name="connsiteX113" fmla="*/ 1350381 w 2351866"/>
              <a:gd name="connsiteY113" fmla="*/ 1328057 h 2260280"/>
              <a:gd name="connsiteX114" fmla="*/ 1350381 w 2351866"/>
              <a:gd name="connsiteY114" fmla="*/ 1366157 h 2260280"/>
              <a:gd name="connsiteX115" fmla="*/ 1350381 w 2351866"/>
              <a:gd name="connsiteY115" fmla="*/ 1404257 h 2260280"/>
              <a:gd name="connsiteX116" fmla="*/ 1388481 w 2351866"/>
              <a:gd name="connsiteY116" fmla="*/ 1426029 h 2260280"/>
              <a:gd name="connsiteX117" fmla="*/ 1421138 w 2351866"/>
              <a:gd name="connsiteY117" fmla="*/ 1458686 h 2260280"/>
              <a:gd name="connsiteX118" fmla="*/ 1421138 w 2351866"/>
              <a:gd name="connsiteY118" fmla="*/ 1507672 h 2260280"/>
              <a:gd name="connsiteX119" fmla="*/ 1377595 w 2351866"/>
              <a:gd name="connsiteY119" fmla="*/ 1496786 h 2260280"/>
              <a:gd name="connsiteX120" fmla="*/ 1350381 w 2351866"/>
              <a:gd name="connsiteY120" fmla="*/ 1453243 h 2260280"/>
              <a:gd name="connsiteX121" fmla="*/ 1323166 w 2351866"/>
              <a:gd name="connsiteY121" fmla="*/ 1431472 h 2260280"/>
              <a:gd name="connsiteX122" fmla="*/ 1317723 w 2351866"/>
              <a:gd name="connsiteY122" fmla="*/ 1393372 h 2260280"/>
              <a:gd name="connsiteX123" fmla="*/ 1290509 w 2351866"/>
              <a:gd name="connsiteY123" fmla="*/ 1393372 h 2260280"/>
              <a:gd name="connsiteX124" fmla="*/ 1288406 w 2351866"/>
              <a:gd name="connsiteY124" fmla="*/ 1350644 h 2260280"/>
              <a:gd name="connsiteX125" fmla="*/ 1269263 w 2351866"/>
              <a:gd name="connsiteY125" fmla="*/ 1330030 h 2260280"/>
              <a:gd name="connsiteX126" fmla="*/ 1220672 w 2351866"/>
              <a:gd name="connsiteY126" fmla="*/ 1310887 h 2260280"/>
              <a:gd name="connsiteX127" fmla="*/ 1154411 w 2351866"/>
              <a:gd name="connsiteY127" fmla="*/ 1315304 h 2260280"/>
              <a:gd name="connsiteX128" fmla="*/ 1268738 w 2351866"/>
              <a:gd name="connsiteY128" fmla="*/ 1436915 h 2260280"/>
              <a:gd name="connsiteX129" fmla="*/ 1268738 w 2351866"/>
              <a:gd name="connsiteY129" fmla="*/ 1513115 h 2260280"/>
              <a:gd name="connsiteX130" fmla="*/ 1268738 w 2351866"/>
              <a:gd name="connsiteY130" fmla="*/ 1572986 h 2260280"/>
              <a:gd name="connsiteX131" fmla="*/ 1257852 w 2351866"/>
              <a:gd name="connsiteY131" fmla="*/ 1649186 h 2260280"/>
              <a:gd name="connsiteX132" fmla="*/ 1236081 w 2351866"/>
              <a:gd name="connsiteY132" fmla="*/ 1665515 h 2260280"/>
              <a:gd name="connsiteX133" fmla="*/ 1197981 w 2351866"/>
              <a:gd name="connsiteY133" fmla="*/ 1621972 h 2260280"/>
              <a:gd name="connsiteX134" fmla="*/ 1170766 w 2351866"/>
              <a:gd name="connsiteY134" fmla="*/ 1589315 h 2260280"/>
              <a:gd name="connsiteX135" fmla="*/ 1148995 w 2351866"/>
              <a:gd name="connsiteY135" fmla="*/ 1562100 h 2260280"/>
              <a:gd name="connsiteX136" fmla="*/ 1132666 w 2351866"/>
              <a:gd name="connsiteY136" fmla="*/ 1518557 h 2260280"/>
              <a:gd name="connsiteX137" fmla="*/ 1121781 w 2351866"/>
              <a:gd name="connsiteY137" fmla="*/ 1485900 h 2260280"/>
              <a:gd name="connsiteX138" fmla="*/ 1083681 w 2351866"/>
              <a:gd name="connsiteY138" fmla="*/ 1485900 h 2260280"/>
              <a:gd name="connsiteX139" fmla="*/ 1051023 w 2351866"/>
              <a:gd name="connsiteY139" fmla="*/ 1513115 h 2260280"/>
              <a:gd name="connsiteX140" fmla="*/ 1023809 w 2351866"/>
              <a:gd name="connsiteY140" fmla="*/ 1475015 h 2260280"/>
              <a:gd name="connsiteX141" fmla="*/ 1002038 w 2351866"/>
              <a:gd name="connsiteY141" fmla="*/ 1480457 h 2260280"/>
              <a:gd name="connsiteX142" fmla="*/ 974823 w 2351866"/>
              <a:gd name="connsiteY142" fmla="*/ 1534886 h 2260280"/>
              <a:gd name="connsiteX143" fmla="*/ 974823 w 2351866"/>
              <a:gd name="connsiteY143" fmla="*/ 1572986 h 2260280"/>
              <a:gd name="connsiteX144" fmla="*/ 980266 w 2351866"/>
              <a:gd name="connsiteY144" fmla="*/ 1621972 h 2260280"/>
              <a:gd name="connsiteX145" fmla="*/ 1018366 w 2351866"/>
              <a:gd name="connsiteY145" fmla="*/ 1627415 h 2260280"/>
              <a:gd name="connsiteX146" fmla="*/ 1045581 w 2351866"/>
              <a:gd name="connsiteY146" fmla="*/ 1638300 h 2260280"/>
              <a:gd name="connsiteX147" fmla="*/ 1067352 w 2351866"/>
              <a:gd name="connsiteY147" fmla="*/ 1681843 h 2260280"/>
              <a:gd name="connsiteX148" fmla="*/ 1045581 w 2351866"/>
              <a:gd name="connsiteY148" fmla="*/ 1719943 h 2260280"/>
              <a:gd name="connsiteX149" fmla="*/ 1002038 w 2351866"/>
              <a:gd name="connsiteY149" fmla="*/ 1736272 h 2260280"/>
              <a:gd name="connsiteX150" fmla="*/ 980266 w 2351866"/>
              <a:gd name="connsiteY150" fmla="*/ 1736272 h 2260280"/>
              <a:gd name="connsiteX151" fmla="*/ 953052 w 2351866"/>
              <a:gd name="connsiteY151" fmla="*/ 1758043 h 2260280"/>
              <a:gd name="connsiteX152" fmla="*/ 936723 w 2351866"/>
              <a:gd name="connsiteY152" fmla="*/ 1801586 h 2260280"/>
              <a:gd name="connsiteX153" fmla="*/ 909509 w 2351866"/>
              <a:gd name="connsiteY153" fmla="*/ 1801586 h 2260280"/>
              <a:gd name="connsiteX154" fmla="*/ 904066 w 2351866"/>
              <a:gd name="connsiteY154" fmla="*/ 1763486 h 2260280"/>
              <a:gd name="connsiteX155" fmla="*/ 904066 w 2351866"/>
              <a:gd name="connsiteY155" fmla="*/ 1730829 h 2260280"/>
              <a:gd name="connsiteX156" fmla="*/ 844195 w 2351866"/>
              <a:gd name="connsiteY156" fmla="*/ 1692729 h 2260280"/>
              <a:gd name="connsiteX157" fmla="*/ 811538 w 2351866"/>
              <a:gd name="connsiteY157" fmla="*/ 1660072 h 2260280"/>
              <a:gd name="connsiteX158" fmla="*/ 800652 w 2351866"/>
              <a:gd name="connsiteY158" fmla="*/ 1681843 h 2260280"/>
              <a:gd name="connsiteX159" fmla="*/ 806095 w 2351866"/>
              <a:gd name="connsiteY159" fmla="*/ 1741715 h 2260280"/>
              <a:gd name="connsiteX160" fmla="*/ 844195 w 2351866"/>
              <a:gd name="connsiteY160" fmla="*/ 1828800 h 2260280"/>
              <a:gd name="connsiteX161" fmla="*/ 855081 w 2351866"/>
              <a:gd name="connsiteY161" fmla="*/ 1899557 h 2260280"/>
              <a:gd name="connsiteX162" fmla="*/ 860523 w 2351866"/>
              <a:gd name="connsiteY162" fmla="*/ 1953986 h 2260280"/>
              <a:gd name="connsiteX163" fmla="*/ 865966 w 2351866"/>
              <a:gd name="connsiteY163" fmla="*/ 1997529 h 2260280"/>
              <a:gd name="connsiteX164" fmla="*/ 904066 w 2351866"/>
              <a:gd name="connsiteY164" fmla="*/ 2046515 h 2260280"/>
              <a:gd name="connsiteX165" fmla="*/ 904066 w 2351866"/>
              <a:gd name="connsiteY165" fmla="*/ 2117272 h 2260280"/>
              <a:gd name="connsiteX166" fmla="*/ 898623 w 2351866"/>
              <a:gd name="connsiteY166" fmla="*/ 2171700 h 2260280"/>
              <a:gd name="connsiteX167" fmla="*/ 860523 w 2351866"/>
              <a:gd name="connsiteY167" fmla="*/ 2231572 h 2260280"/>
              <a:gd name="connsiteX168" fmla="*/ 806095 w 2351866"/>
              <a:gd name="connsiteY168" fmla="*/ 2253343 h 2260280"/>
              <a:gd name="connsiteX169" fmla="*/ 784323 w 2351866"/>
              <a:gd name="connsiteY169" fmla="*/ 2253343 h 2260280"/>
              <a:gd name="connsiteX170" fmla="*/ 784323 w 2351866"/>
              <a:gd name="connsiteY170" fmla="*/ 2171700 h 2260280"/>
              <a:gd name="connsiteX171" fmla="*/ 795209 w 2351866"/>
              <a:gd name="connsiteY171" fmla="*/ 2111829 h 2260280"/>
              <a:gd name="connsiteX172" fmla="*/ 795209 w 2351866"/>
              <a:gd name="connsiteY172" fmla="*/ 2057400 h 2260280"/>
              <a:gd name="connsiteX173" fmla="*/ 762552 w 2351866"/>
              <a:gd name="connsiteY173" fmla="*/ 2013857 h 2260280"/>
              <a:gd name="connsiteX174" fmla="*/ 762552 w 2351866"/>
              <a:gd name="connsiteY174" fmla="*/ 1970315 h 2260280"/>
              <a:gd name="connsiteX175" fmla="*/ 719009 w 2351866"/>
              <a:gd name="connsiteY175" fmla="*/ 1970315 h 2260280"/>
              <a:gd name="connsiteX176" fmla="*/ 702681 w 2351866"/>
              <a:gd name="connsiteY176" fmla="*/ 1970315 h 2260280"/>
              <a:gd name="connsiteX177" fmla="*/ 686352 w 2351866"/>
              <a:gd name="connsiteY177" fmla="*/ 2024743 h 2260280"/>
              <a:gd name="connsiteX178" fmla="*/ 686352 w 2351866"/>
              <a:gd name="connsiteY178" fmla="*/ 2062843 h 2260280"/>
              <a:gd name="connsiteX179" fmla="*/ 653695 w 2351866"/>
              <a:gd name="connsiteY179" fmla="*/ 2117272 h 2260280"/>
              <a:gd name="connsiteX180" fmla="*/ 638727 w 2351866"/>
              <a:gd name="connsiteY180" fmla="*/ 2129518 h 2260280"/>
              <a:gd name="connsiteX181" fmla="*/ 615595 w 2351866"/>
              <a:gd name="connsiteY181" fmla="*/ 2111829 h 2260280"/>
              <a:gd name="connsiteX182" fmla="*/ 615595 w 2351866"/>
              <a:gd name="connsiteY182" fmla="*/ 2062843 h 2260280"/>
              <a:gd name="connsiteX183" fmla="*/ 615595 w 2351866"/>
              <a:gd name="connsiteY183" fmla="*/ 2013857 h 2260280"/>
              <a:gd name="connsiteX184" fmla="*/ 615595 w 2351866"/>
              <a:gd name="connsiteY184" fmla="*/ 1975757 h 2260280"/>
              <a:gd name="connsiteX185" fmla="*/ 610152 w 2351866"/>
              <a:gd name="connsiteY185" fmla="*/ 1921329 h 2260280"/>
              <a:gd name="connsiteX186" fmla="*/ 604709 w 2351866"/>
              <a:gd name="connsiteY186" fmla="*/ 1877786 h 2260280"/>
              <a:gd name="connsiteX187" fmla="*/ 582938 w 2351866"/>
              <a:gd name="connsiteY187" fmla="*/ 1856015 h 2260280"/>
              <a:gd name="connsiteX188" fmla="*/ 528509 w 2351866"/>
              <a:gd name="connsiteY188" fmla="*/ 1856015 h 2260280"/>
              <a:gd name="connsiteX189" fmla="*/ 517623 w 2351866"/>
              <a:gd name="connsiteY189" fmla="*/ 1921329 h 2260280"/>
              <a:gd name="connsiteX190" fmla="*/ 512181 w 2351866"/>
              <a:gd name="connsiteY190" fmla="*/ 1959429 h 2260280"/>
              <a:gd name="connsiteX191" fmla="*/ 506738 w 2351866"/>
              <a:gd name="connsiteY191" fmla="*/ 2008415 h 2260280"/>
              <a:gd name="connsiteX192" fmla="*/ 479523 w 2351866"/>
              <a:gd name="connsiteY192" fmla="*/ 1981200 h 2260280"/>
              <a:gd name="connsiteX193" fmla="*/ 446866 w 2351866"/>
              <a:gd name="connsiteY193" fmla="*/ 1937657 h 2260280"/>
              <a:gd name="connsiteX194" fmla="*/ 408766 w 2351866"/>
              <a:gd name="connsiteY194" fmla="*/ 1872343 h 2260280"/>
              <a:gd name="connsiteX195" fmla="*/ 381552 w 2351866"/>
              <a:gd name="connsiteY195" fmla="*/ 1828800 h 2260280"/>
              <a:gd name="connsiteX196" fmla="*/ 376109 w 2351866"/>
              <a:gd name="connsiteY196" fmla="*/ 1801586 h 2260280"/>
              <a:gd name="connsiteX197" fmla="*/ 376109 w 2351866"/>
              <a:gd name="connsiteY197" fmla="*/ 1768929 h 2260280"/>
              <a:gd name="connsiteX198" fmla="*/ 376109 w 2351866"/>
              <a:gd name="connsiteY198" fmla="*/ 1725386 h 2260280"/>
              <a:gd name="connsiteX199" fmla="*/ 419652 w 2351866"/>
              <a:gd name="connsiteY199" fmla="*/ 1709057 h 2260280"/>
              <a:gd name="connsiteX200" fmla="*/ 446866 w 2351866"/>
              <a:gd name="connsiteY200" fmla="*/ 1681843 h 2260280"/>
              <a:gd name="connsiteX201" fmla="*/ 446866 w 2351866"/>
              <a:gd name="connsiteY201" fmla="*/ 1627415 h 2260280"/>
              <a:gd name="connsiteX202" fmla="*/ 403323 w 2351866"/>
              <a:gd name="connsiteY202" fmla="*/ 1562100 h 2260280"/>
              <a:gd name="connsiteX203" fmla="*/ 359781 w 2351866"/>
              <a:gd name="connsiteY203" fmla="*/ 1534886 h 2260280"/>
              <a:gd name="connsiteX204" fmla="*/ 359781 w 2351866"/>
              <a:gd name="connsiteY204" fmla="*/ 1496786 h 2260280"/>
              <a:gd name="connsiteX205" fmla="*/ 332566 w 2351866"/>
              <a:gd name="connsiteY205" fmla="*/ 1458686 h 2260280"/>
              <a:gd name="connsiteX206" fmla="*/ 310795 w 2351866"/>
              <a:gd name="connsiteY206" fmla="*/ 1447800 h 2260280"/>
              <a:gd name="connsiteX207" fmla="*/ 321681 w 2351866"/>
              <a:gd name="connsiteY207" fmla="*/ 1409700 h 2260280"/>
              <a:gd name="connsiteX208" fmla="*/ 359781 w 2351866"/>
              <a:gd name="connsiteY208" fmla="*/ 1398815 h 2260280"/>
              <a:gd name="connsiteX209" fmla="*/ 392438 w 2351866"/>
              <a:gd name="connsiteY209" fmla="*/ 1344386 h 2260280"/>
              <a:gd name="connsiteX210" fmla="*/ 392438 w 2351866"/>
              <a:gd name="connsiteY210" fmla="*/ 1322615 h 2260280"/>
              <a:gd name="connsiteX211" fmla="*/ 435981 w 2351866"/>
              <a:gd name="connsiteY211" fmla="*/ 1322615 h 2260280"/>
              <a:gd name="connsiteX212" fmla="*/ 457752 w 2351866"/>
              <a:gd name="connsiteY212" fmla="*/ 1322615 h 2260280"/>
              <a:gd name="connsiteX213" fmla="*/ 479523 w 2351866"/>
              <a:gd name="connsiteY213" fmla="*/ 1322615 h 2260280"/>
              <a:gd name="connsiteX214" fmla="*/ 512181 w 2351866"/>
              <a:gd name="connsiteY214" fmla="*/ 1317172 h 2260280"/>
              <a:gd name="connsiteX215" fmla="*/ 539395 w 2351866"/>
              <a:gd name="connsiteY215" fmla="*/ 1295400 h 2260280"/>
              <a:gd name="connsiteX216" fmla="*/ 593823 w 2351866"/>
              <a:gd name="connsiteY216" fmla="*/ 1295400 h 2260280"/>
              <a:gd name="connsiteX217" fmla="*/ 719009 w 2351866"/>
              <a:gd name="connsiteY217" fmla="*/ 1355272 h 2260280"/>
              <a:gd name="connsiteX218" fmla="*/ 833309 w 2351866"/>
              <a:gd name="connsiteY218" fmla="*/ 1415143 h 2260280"/>
              <a:gd name="connsiteX219" fmla="*/ 844195 w 2351866"/>
              <a:gd name="connsiteY219" fmla="*/ 1453243 h 2260280"/>
              <a:gd name="connsiteX220" fmla="*/ 898623 w 2351866"/>
              <a:gd name="connsiteY220" fmla="*/ 1436915 h 2260280"/>
              <a:gd name="connsiteX221" fmla="*/ 936723 w 2351866"/>
              <a:gd name="connsiteY221" fmla="*/ 1409700 h 2260280"/>
              <a:gd name="connsiteX222" fmla="*/ 947609 w 2351866"/>
              <a:gd name="connsiteY222" fmla="*/ 1393372 h 2260280"/>
              <a:gd name="connsiteX223" fmla="*/ 871409 w 2351866"/>
              <a:gd name="connsiteY223" fmla="*/ 1366157 h 2260280"/>
              <a:gd name="connsiteX224" fmla="*/ 838752 w 2351866"/>
              <a:gd name="connsiteY224" fmla="*/ 1344386 h 2260280"/>
              <a:gd name="connsiteX225" fmla="*/ 838752 w 2351866"/>
              <a:gd name="connsiteY225" fmla="*/ 1295400 h 2260280"/>
              <a:gd name="connsiteX226" fmla="*/ 795209 w 2351866"/>
              <a:gd name="connsiteY226" fmla="*/ 1311729 h 2260280"/>
              <a:gd name="connsiteX227" fmla="*/ 778881 w 2351866"/>
              <a:gd name="connsiteY227" fmla="*/ 1295400 h 2260280"/>
              <a:gd name="connsiteX228" fmla="*/ 724452 w 2351866"/>
              <a:gd name="connsiteY228" fmla="*/ 1300843 h 2260280"/>
              <a:gd name="connsiteX229" fmla="*/ 697238 w 2351866"/>
              <a:gd name="connsiteY229" fmla="*/ 1317172 h 2260280"/>
              <a:gd name="connsiteX230" fmla="*/ 648252 w 2351866"/>
              <a:gd name="connsiteY230" fmla="*/ 1311729 h 2260280"/>
              <a:gd name="connsiteX231" fmla="*/ 615595 w 2351866"/>
              <a:gd name="connsiteY231" fmla="*/ 1279072 h 2260280"/>
              <a:gd name="connsiteX232" fmla="*/ 577495 w 2351866"/>
              <a:gd name="connsiteY232" fmla="*/ 1279072 h 2260280"/>
              <a:gd name="connsiteX233" fmla="*/ 539395 w 2351866"/>
              <a:gd name="connsiteY233" fmla="*/ 1268186 h 2260280"/>
              <a:gd name="connsiteX234" fmla="*/ 506738 w 2351866"/>
              <a:gd name="connsiteY234" fmla="*/ 1284515 h 2260280"/>
              <a:gd name="connsiteX235" fmla="*/ 495852 w 2351866"/>
              <a:gd name="connsiteY235" fmla="*/ 1300843 h 2260280"/>
              <a:gd name="connsiteX236" fmla="*/ 452309 w 2351866"/>
              <a:gd name="connsiteY236" fmla="*/ 1300843 h 2260280"/>
              <a:gd name="connsiteX237" fmla="*/ 441423 w 2351866"/>
              <a:gd name="connsiteY237" fmla="*/ 1273629 h 2260280"/>
              <a:gd name="connsiteX238" fmla="*/ 403323 w 2351866"/>
              <a:gd name="connsiteY238" fmla="*/ 1273629 h 2260280"/>
              <a:gd name="connsiteX239" fmla="*/ 370666 w 2351866"/>
              <a:gd name="connsiteY239" fmla="*/ 1273629 h 2260280"/>
              <a:gd name="connsiteX240" fmla="*/ 343452 w 2351866"/>
              <a:gd name="connsiteY240" fmla="*/ 1284515 h 2260280"/>
              <a:gd name="connsiteX241" fmla="*/ 332566 w 2351866"/>
              <a:gd name="connsiteY241" fmla="*/ 1268186 h 2260280"/>
              <a:gd name="connsiteX242" fmla="*/ 332566 w 2351866"/>
              <a:gd name="connsiteY242" fmla="*/ 1230086 h 2260280"/>
              <a:gd name="connsiteX243" fmla="*/ 316238 w 2351866"/>
              <a:gd name="connsiteY243" fmla="*/ 1208315 h 2260280"/>
              <a:gd name="connsiteX244" fmla="*/ 316238 w 2351866"/>
              <a:gd name="connsiteY244" fmla="*/ 1186543 h 2260280"/>
              <a:gd name="connsiteX245" fmla="*/ 316238 w 2351866"/>
              <a:gd name="connsiteY245" fmla="*/ 1143000 h 2260280"/>
              <a:gd name="connsiteX246" fmla="*/ 289023 w 2351866"/>
              <a:gd name="connsiteY246" fmla="*/ 1132115 h 2260280"/>
              <a:gd name="connsiteX247" fmla="*/ 261809 w 2351866"/>
              <a:gd name="connsiteY247" fmla="*/ 1132115 h 2260280"/>
              <a:gd name="connsiteX248" fmla="*/ 223709 w 2351866"/>
              <a:gd name="connsiteY248" fmla="*/ 1175657 h 2260280"/>
              <a:gd name="connsiteX249" fmla="*/ 201938 w 2351866"/>
              <a:gd name="connsiteY249" fmla="*/ 1175657 h 2260280"/>
              <a:gd name="connsiteX250" fmla="*/ 201938 w 2351866"/>
              <a:gd name="connsiteY250" fmla="*/ 1126672 h 2260280"/>
              <a:gd name="connsiteX251" fmla="*/ 201938 w 2351866"/>
              <a:gd name="connsiteY251" fmla="*/ 1050472 h 2260280"/>
              <a:gd name="connsiteX252" fmla="*/ 207381 w 2351866"/>
              <a:gd name="connsiteY252" fmla="*/ 1012372 h 2260280"/>
              <a:gd name="connsiteX253" fmla="*/ 240038 w 2351866"/>
              <a:gd name="connsiteY253" fmla="*/ 974272 h 2260280"/>
              <a:gd name="connsiteX254" fmla="*/ 256366 w 2351866"/>
              <a:gd name="connsiteY254" fmla="*/ 936172 h 2260280"/>
              <a:gd name="connsiteX255" fmla="*/ 218266 w 2351866"/>
              <a:gd name="connsiteY255" fmla="*/ 876300 h 2260280"/>
              <a:gd name="connsiteX256" fmla="*/ 174723 w 2351866"/>
              <a:gd name="connsiteY256" fmla="*/ 827315 h 2260280"/>
              <a:gd name="connsiteX257" fmla="*/ 147509 w 2351866"/>
              <a:gd name="connsiteY257" fmla="*/ 800100 h 2260280"/>
              <a:gd name="connsiteX258" fmla="*/ 162550 w 2351866"/>
              <a:gd name="connsiteY258" fmla="*/ 727949 h 2260280"/>
              <a:gd name="connsiteX259" fmla="*/ 149482 w 2351866"/>
              <a:gd name="connsiteY259" fmla="*/ 686011 h 2260280"/>
              <a:gd name="connsiteX260" fmla="*/ 118743 w 2351866"/>
              <a:gd name="connsiteY260" fmla="*/ 656483 h 2260280"/>
              <a:gd name="connsiteX261" fmla="*/ 99470 w 2351866"/>
              <a:gd name="connsiteY261" fmla="*/ 619986 h 2260280"/>
              <a:gd name="connsiteX262" fmla="*/ 68549 w 2351866"/>
              <a:gd name="connsiteY262" fmla="*/ 668052 h 2260280"/>
              <a:gd name="connsiteX263" fmla="*/ 70915 w 2351866"/>
              <a:gd name="connsiteY263" fmla="*/ 725978 h 2260280"/>
              <a:gd name="connsiteX264" fmla="*/ 111907 w 2351866"/>
              <a:gd name="connsiteY264" fmla="*/ 749879 h 2260280"/>
              <a:gd name="connsiteX265" fmla="*/ 108962 w 2351866"/>
              <a:gd name="connsiteY265" fmla="*/ 791108 h 2260280"/>
              <a:gd name="connsiteX266" fmla="*/ 48592 w 2351866"/>
              <a:gd name="connsiteY266" fmla="*/ 751351 h 2260280"/>
              <a:gd name="connsiteX267" fmla="*/ 36812 w 2351866"/>
              <a:gd name="connsiteY267" fmla="*/ 716012 h 2260280"/>
              <a:gd name="connsiteX268" fmla="*/ 44173 w 2351866"/>
              <a:gd name="connsiteY268" fmla="*/ 690981 h 2260280"/>
              <a:gd name="connsiteX269" fmla="*/ 0 w 2351866"/>
              <a:gd name="connsiteY269" fmla="*/ 632082 h 2260280"/>
              <a:gd name="connsiteX270" fmla="*/ 0 w 2351866"/>
              <a:gd name="connsiteY270" fmla="*/ 595271 h 2260280"/>
              <a:gd name="connsiteX271" fmla="*/ 60371 w 2351866"/>
              <a:gd name="connsiteY271" fmla="*/ 602633 h 2260280"/>
              <a:gd name="connsiteX272" fmla="*/ 60423 w 2351866"/>
              <a:gd name="connsiteY272" fmla="*/ 604157 h 2260280"/>
              <a:gd name="connsiteX0" fmla="*/ 60423 w 2351866"/>
              <a:gd name="connsiteY0" fmla="*/ 604157 h 2260280"/>
              <a:gd name="connsiteX1" fmla="*/ 103966 w 2351866"/>
              <a:gd name="connsiteY1" fmla="*/ 598715 h 2260280"/>
              <a:gd name="connsiteX2" fmla="*/ 114852 w 2351866"/>
              <a:gd name="connsiteY2" fmla="*/ 549729 h 2260280"/>
              <a:gd name="connsiteX3" fmla="*/ 196495 w 2351866"/>
              <a:gd name="connsiteY3" fmla="*/ 473529 h 2260280"/>
              <a:gd name="connsiteX4" fmla="*/ 261809 w 2351866"/>
              <a:gd name="connsiteY4" fmla="*/ 391886 h 2260280"/>
              <a:gd name="connsiteX5" fmla="*/ 430538 w 2351866"/>
              <a:gd name="connsiteY5" fmla="*/ 293915 h 2260280"/>
              <a:gd name="connsiteX6" fmla="*/ 615595 w 2351866"/>
              <a:gd name="connsiteY6" fmla="*/ 239486 h 2260280"/>
              <a:gd name="connsiteX7" fmla="*/ 740781 w 2351866"/>
              <a:gd name="connsiteY7" fmla="*/ 157843 h 2260280"/>
              <a:gd name="connsiteX8" fmla="*/ 887738 w 2351866"/>
              <a:gd name="connsiteY8" fmla="*/ 59872 h 2260280"/>
              <a:gd name="connsiteX9" fmla="*/ 1018366 w 2351866"/>
              <a:gd name="connsiteY9" fmla="*/ 10886 h 2260280"/>
              <a:gd name="connsiteX10" fmla="*/ 1197981 w 2351866"/>
              <a:gd name="connsiteY10" fmla="*/ 21772 h 2260280"/>
              <a:gd name="connsiteX11" fmla="*/ 1306838 w 2351866"/>
              <a:gd name="connsiteY11" fmla="*/ 32657 h 2260280"/>
              <a:gd name="connsiteX12" fmla="*/ 1377595 w 2351866"/>
              <a:gd name="connsiteY12" fmla="*/ 32657 h 2260280"/>
              <a:gd name="connsiteX13" fmla="*/ 1595309 w 2351866"/>
              <a:gd name="connsiteY13" fmla="*/ 0 h 2260280"/>
              <a:gd name="connsiteX14" fmla="*/ 1611638 w 2351866"/>
              <a:gd name="connsiteY14" fmla="*/ 43543 h 2260280"/>
              <a:gd name="connsiteX15" fmla="*/ 1802138 w 2351866"/>
              <a:gd name="connsiteY15" fmla="*/ 16329 h 2260280"/>
              <a:gd name="connsiteX16" fmla="*/ 1894666 w 2351866"/>
              <a:gd name="connsiteY16" fmla="*/ 59872 h 2260280"/>
              <a:gd name="connsiteX17" fmla="*/ 1938209 w 2351866"/>
              <a:gd name="connsiteY17" fmla="*/ 70757 h 2260280"/>
              <a:gd name="connsiteX18" fmla="*/ 2057952 w 2351866"/>
              <a:gd name="connsiteY18" fmla="*/ 70757 h 2260280"/>
              <a:gd name="connsiteX19" fmla="*/ 2166809 w 2351866"/>
              <a:gd name="connsiteY19" fmla="*/ 81643 h 2260280"/>
              <a:gd name="connsiteX20" fmla="*/ 2330095 w 2351866"/>
              <a:gd name="connsiteY20" fmla="*/ 54429 h 2260280"/>
              <a:gd name="connsiteX21" fmla="*/ 2351866 w 2351866"/>
              <a:gd name="connsiteY21" fmla="*/ 136072 h 2260280"/>
              <a:gd name="connsiteX22" fmla="*/ 2264781 w 2351866"/>
              <a:gd name="connsiteY22" fmla="*/ 266700 h 2260280"/>
              <a:gd name="connsiteX23" fmla="*/ 2232123 w 2351866"/>
              <a:gd name="connsiteY23" fmla="*/ 381000 h 2260280"/>
              <a:gd name="connsiteX24" fmla="*/ 2172252 w 2351866"/>
              <a:gd name="connsiteY24" fmla="*/ 462643 h 2260280"/>
              <a:gd name="connsiteX25" fmla="*/ 2106938 w 2351866"/>
              <a:gd name="connsiteY25" fmla="*/ 457200 h 2260280"/>
              <a:gd name="connsiteX26" fmla="*/ 2063395 w 2351866"/>
              <a:gd name="connsiteY26" fmla="*/ 457200 h 2260280"/>
              <a:gd name="connsiteX27" fmla="*/ 2025295 w 2351866"/>
              <a:gd name="connsiteY27" fmla="*/ 364672 h 2260280"/>
              <a:gd name="connsiteX28" fmla="*/ 1867452 w 2351866"/>
              <a:gd name="connsiteY28" fmla="*/ 304800 h 2260280"/>
              <a:gd name="connsiteX29" fmla="*/ 1785809 w 2351866"/>
              <a:gd name="connsiteY29" fmla="*/ 277586 h 2260280"/>
              <a:gd name="connsiteX30" fmla="*/ 1742266 w 2351866"/>
              <a:gd name="connsiteY30" fmla="*/ 277586 h 2260280"/>
              <a:gd name="connsiteX31" fmla="*/ 1704166 w 2351866"/>
              <a:gd name="connsiteY31" fmla="*/ 283029 h 2260280"/>
              <a:gd name="connsiteX32" fmla="*/ 1676952 w 2351866"/>
              <a:gd name="connsiteY32" fmla="*/ 315686 h 2260280"/>
              <a:gd name="connsiteX33" fmla="*/ 1671509 w 2351866"/>
              <a:gd name="connsiteY33" fmla="*/ 381000 h 2260280"/>
              <a:gd name="connsiteX34" fmla="*/ 1633409 w 2351866"/>
              <a:gd name="connsiteY34" fmla="*/ 424543 h 2260280"/>
              <a:gd name="connsiteX35" fmla="*/ 1589866 w 2351866"/>
              <a:gd name="connsiteY35" fmla="*/ 429986 h 2260280"/>
              <a:gd name="connsiteX36" fmla="*/ 1557209 w 2351866"/>
              <a:gd name="connsiteY36" fmla="*/ 419100 h 2260280"/>
              <a:gd name="connsiteX37" fmla="*/ 1546323 w 2351866"/>
              <a:gd name="connsiteY37" fmla="*/ 370115 h 2260280"/>
              <a:gd name="connsiteX38" fmla="*/ 1557209 w 2351866"/>
              <a:gd name="connsiteY38" fmla="*/ 332015 h 2260280"/>
              <a:gd name="connsiteX39" fmla="*/ 1600752 w 2351866"/>
              <a:gd name="connsiteY39" fmla="*/ 315686 h 2260280"/>
              <a:gd name="connsiteX40" fmla="*/ 1600752 w 2351866"/>
              <a:gd name="connsiteY40" fmla="*/ 261257 h 2260280"/>
              <a:gd name="connsiteX41" fmla="*/ 1573538 w 2351866"/>
              <a:gd name="connsiteY41" fmla="*/ 261257 h 2260280"/>
              <a:gd name="connsiteX42" fmla="*/ 1524552 w 2351866"/>
              <a:gd name="connsiteY42" fmla="*/ 315686 h 2260280"/>
              <a:gd name="connsiteX43" fmla="*/ 1464681 w 2351866"/>
              <a:gd name="connsiteY43" fmla="*/ 348343 h 2260280"/>
              <a:gd name="connsiteX44" fmla="*/ 1410252 w 2351866"/>
              <a:gd name="connsiteY44" fmla="*/ 348343 h 2260280"/>
              <a:gd name="connsiteX45" fmla="*/ 1377595 w 2351866"/>
              <a:gd name="connsiteY45" fmla="*/ 337457 h 2260280"/>
              <a:gd name="connsiteX46" fmla="*/ 1339495 w 2351866"/>
              <a:gd name="connsiteY46" fmla="*/ 337457 h 2260280"/>
              <a:gd name="connsiteX47" fmla="*/ 1339495 w 2351866"/>
              <a:gd name="connsiteY47" fmla="*/ 381000 h 2260280"/>
              <a:gd name="connsiteX48" fmla="*/ 1377595 w 2351866"/>
              <a:gd name="connsiteY48" fmla="*/ 446315 h 2260280"/>
              <a:gd name="connsiteX49" fmla="*/ 1432023 w 2351866"/>
              <a:gd name="connsiteY49" fmla="*/ 489857 h 2260280"/>
              <a:gd name="connsiteX50" fmla="*/ 1475566 w 2351866"/>
              <a:gd name="connsiteY50" fmla="*/ 522515 h 2260280"/>
              <a:gd name="connsiteX51" fmla="*/ 1502781 w 2351866"/>
              <a:gd name="connsiteY51" fmla="*/ 549729 h 2260280"/>
              <a:gd name="connsiteX52" fmla="*/ 1524552 w 2351866"/>
              <a:gd name="connsiteY52" fmla="*/ 593272 h 2260280"/>
              <a:gd name="connsiteX53" fmla="*/ 1524552 w 2351866"/>
              <a:gd name="connsiteY53" fmla="*/ 625929 h 2260280"/>
              <a:gd name="connsiteX54" fmla="*/ 1497338 w 2351866"/>
              <a:gd name="connsiteY54" fmla="*/ 658586 h 2260280"/>
              <a:gd name="connsiteX55" fmla="*/ 1459238 w 2351866"/>
              <a:gd name="connsiteY55" fmla="*/ 625929 h 2260280"/>
              <a:gd name="connsiteX56" fmla="*/ 1442909 w 2351866"/>
              <a:gd name="connsiteY56" fmla="*/ 582386 h 2260280"/>
              <a:gd name="connsiteX57" fmla="*/ 1421138 w 2351866"/>
              <a:gd name="connsiteY57" fmla="*/ 555172 h 2260280"/>
              <a:gd name="connsiteX58" fmla="*/ 1388481 w 2351866"/>
              <a:gd name="connsiteY58" fmla="*/ 549729 h 2260280"/>
              <a:gd name="connsiteX59" fmla="*/ 1366709 w 2351866"/>
              <a:gd name="connsiteY59" fmla="*/ 522515 h 2260280"/>
              <a:gd name="connsiteX60" fmla="*/ 1344938 w 2351866"/>
              <a:gd name="connsiteY60" fmla="*/ 506186 h 2260280"/>
              <a:gd name="connsiteX61" fmla="*/ 1323166 w 2351866"/>
              <a:gd name="connsiteY61" fmla="*/ 506186 h 2260280"/>
              <a:gd name="connsiteX62" fmla="*/ 1312281 w 2351866"/>
              <a:gd name="connsiteY62" fmla="*/ 549729 h 2260280"/>
              <a:gd name="connsiteX63" fmla="*/ 1355823 w 2351866"/>
              <a:gd name="connsiteY63" fmla="*/ 598715 h 2260280"/>
              <a:gd name="connsiteX64" fmla="*/ 1372152 w 2351866"/>
              <a:gd name="connsiteY64" fmla="*/ 625929 h 2260280"/>
              <a:gd name="connsiteX65" fmla="*/ 1399366 w 2351866"/>
              <a:gd name="connsiteY65" fmla="*/ 642257 h 2260280"/>
              <a:gd name="connsiteX66" fmla="*/ 1399366 w 2351866"/>
              <a:gd name="connsiteY66" fmla="*/ 664029 h 2260280"/>
              <a:gd name="connsiteX67" fmla="*/ 1355823 w 2351866"/>
              <a:gd name="connsiteY67" fmla="*/ 669472 h 2260280"/>
              <a:gd name="connsiteX68" fmla="*/ 1317723 w 2351866"/>
              <a:gd name="connsiteY68" fmla="*/ 653143 h 2260280"/>
              <a:gd name="connsiteX69" fmla="*/ 1301395 w 2351866"/>
              <a:gd name="connsiteY69" fmla="*/ 609600 h 2260280"/>
              <a:gd name="connsiteX70" fmla="*/ 1285066 w 2351866"/>
              <a:gd name="connsiteY70" fmla="*/ 566057 h 2260280"/>
              <a:gd name="connsiteX71" fmla="*/ 1246966 w 2351866"/>
              <a:gd name="connsiteY71" fmla="*/ 549729 h 2260280"/>
              <a:gd name="connsiteX72" fmla="*/ 1203423 w 2351866"/>
              <a:gd name="connsiteY72" fmla="*/ 533400 h 2260280"/>
              <a:gd name="connsiteX73" fmla="*/ 1192538 w 2351866"/>
              <a:gd name="connsiteY73" fmla="*/ 566057 h 2260280"/>
              <a:gd name="connsiteX74" fmla="*/ 1192538 w 2351866"/>
              <a:gd name="connsiteY74" fmla="*/ 604157 h 2260280"/>
              <a:gd name="connsiteX75" fmla="*/ 1241523 w 2351866"/>
              <a:gd name="connsiteY75" fmla="*/ 625929 h 2260280"/>
              <a:gd name="connsiteX76" fmla="*/ 1268738 w 2351866"/>
              <a:gd name="connsiteY76" fmla="*/ 653143 h 2260280"/>
              <a:gd name="connsiteX77" fmla="*/ 1255131 w 2351866"/>
              <a:gd name="connsiteY77" fmla="*/ 657225 h 2260280"/>
              <a:gd name="connsiteX78" fmla="*/ 1189816 w 2351866"/>
              <a:gd name="connsiteY78" fmla="*/ 646340 h 2260280"/>
              <a:gd name="connsiteX79" fmla="*/ 1154438 w 2351866"/>
              <a:gd name="connsiteY79" fmla="*/ 647700 h 2260280"/>
              <a:gd name="connsiteX80" fmla="*/ 1138109 w 2351866"/>
              <a:gd name="connsiteY80" fmla="*/ 620486 h 2260280"/>
              <a:gd name="connsiteX81" fmla="*/ 1132666 w 2351866"/>
              <a:gd name="connsiteY81" fmla="*/ 555172 h 2260280"/>
              <a:gd name="connsiteX82" fmla="*/ 1127223 w 2351866"/>
              <a:gd name="connsiteY82" fmla="*/ 527957 h 2260280"/>
              <a:gd name="connsiteX83" fmla="*/ 1018366 w 2351866"/>
              <a:gd name="connsiteY83" fmla="*/ 468086 h 2260280"/>
              <a:gd name="connsiteX84" fmla="*/ 1007481 w 2351866"/>
              <a:gd name="connsiteY84" fmla="*/ 446315 h 2260280"/>
              <a:gd name="connsiteX85" fmla="*/ 942166 w 2351866"/>
              <a:gd name="connsiteY85" fmla="*/ 511629 h 2260280"/>
              <a:gd name="connsiteX86" fmla="*/ 931281 w 2351866"/>
              <a:gd name="connsiteY86" fmla="*/ 560615 h 2260280"/>
              <a:gd name="connsiteX87" fmla="*/ 931281 w 2351866"/>
              <a:gd name="connsiteY87" fmla="*/ 615043 h 2260280"/>
              <a:gd name="connsiteX88" fmla="*/ 974823 w 2351866"/>
              <a:gd name="connsiteY88" fmla="*/ 647700 h 2260280"/>
              <a:gd name="connsiteX89" fmla="*/ 980266 w 2351866"/>
              <a:gd name="connsiteY89" fmla="*/ 718457 h 2260280"/>
              <a:gd name="connsiteX90" fmla="*/ 1018366 w 2351866"/>
              <a:gd name="connsiteY90" fmla="*/ 778329 h 2260280"/>
              <a:gd name="connsiteX91" fmla="*/ 1034695 w 2351866"/>
              <a:gd name="connsiteY91" fmla="*/ 794657 h 2260280"/>
              <a:gd name="connsiteX92" fmla="*/ 1045581 w 2351866"/>
              <a:gd name="connsiteY92" fmla="*/ 832757 h 2260280"/>
              <a:gd name="connsiteX93" fmla="*/ 1072795 w 2351866"/>
              <a:gd name="connsiteY93" fmla="*/ 887186 h 2260280"/>
              <a:gd name="connsiteX94" fmla="*/ 1078238 w 2351866"/>
              <a:gd name="connsiteY94" fmla="*/ 930729 h 2260280"/>
              <a:gd name="connsiteX95" fmla="*/ 1100010 w 2351866"/>
              <a:gd name="connsiteY95" fmla="*/ 945696 h 2260280"/>
              <a:gd name="connsiteX96" fmla="*/ 1154438 w 2351866"/>
              <a:gd name="connsiteY96" fmla="*/ 952500 h 2260280"/>
              <a:gd name="connsiteX97" fmla="*/ 1148995 w 2351866"/>
              <a:gd name="connsiteY97" fmla="*/ 974272 h 2260280"/>
              <a:gd name="connsiteX98" fmla="*/ 1119059 w 2351866"/>
              <a:gd name="connsiteY98" fmla="*/ 979714 h 2260280"/>
              <a:gd name="connsiteX99" fmla="*/ 1074155 w 2351866"/>
              <a:gd name="connsiteY99" fmla="*/ 978354 h 2260280"/>
              <a:gd name="connsiteX100" fmla="*/ 1029252 w 2351866"/>
              <a:gd name="connsiteY100" fmla="*/ 983798 h 2260280"/>
              <a:gd name="connsiteX101" fmla="*/ 1051024 w 2351866"/>
              <a:gd name="connsiteY101" fmla="*/ 942975 h 2260280"/>
              <a:gd name="connsiteX102" fmla="*/ 995234 w 2351866"/>
              <a:gd name="connsiteY102" fmla="*/ 903515 h 2260280"/>
              <a:gd name="connsiteX103" fmla="*/ 943527 w 2351866"/>
              <a:gd name="connsiteY103" fmla="*/ 918482 h 2260280"/>
              <a:gd name="connsiteX104" fmla="*/ 988430 w 2351866"/>
              <a:gd name="connsiteY104" fmla="*/ 976993 h 2260280"/>
              <a:gd name="connsiteX105" fmla="*/ 1014283 w 2351866"/>
              <a:gd name="connsiteY105" fmla="*/ 1039587 h 2260280"/>
              <a:gd name="connsiteX106" fmla="*/ 1085041 w 2351866"/>
              <a:gd name="connsiteY106" fmla="*/ 1034144 h 2260280"/>
              <a:gd name="connsiteX107" fmla="*/ 1114978 w 2351866"/>
              <a:gd name="connsiteY107" fmla="*/ 1049111 h 2260280"/>
              <a:gd name="connsiteX108" fmla="*/ 1148995 w 2351866"/>
              <a:gd name="connsiteY108" fmla="*/ 1099457 h 2260280"/>
              <a:gd name="connsiteX109" fmla="*/ 1197981 w 2351866"/>
              <a:gd name="connsiteY109" fmla="*/ 1149805 h 2260280"/>
              <a:gd name="connsiteX110" fmla="*/ 1270098 w 2351866"/>
              <a:gd name="connsiteY110" fmla="*/ 1187903 h 2260280"/>
              <a:gd name="connsiteX111" fmla="*/ 1350381 w 2351866"/>
              <a:gd name="connsiteY111" fmla="*/ 1213757 h 2260280"/>
              <a:gd name="connsiteX112" fmla="*/ 1350381 w 2351866"/>
              <a:gd name="connsiteY112" fmla="*/ 1262743 h 2260280"/>
              <a:gd name="connsiteX113" fmla="*/ 1350381 w 2351866"/>
              <a:gd name="connsiteY113" fmla="*/ 1328057 h 2260280"/>
              <a:gd name="connsiteX114" fmla="*/ 1350381 w 2351866"/>
              <a:gd name="connsiteY114" fmla="*/ 1366157 h 2260280"/>
              <a:gd name="connsiteX115" fmla="*/ 1350381 w 2351866"/>
              <a:gd name="connsiteY115" fmla="*/ 1404257 h 2260280"/>
              <a:gd name="connsiteX116" fmla="*/ 1388481 w 2351866"/>
              <a:gd name="connsiteY116" fmla="*/ 1426029 h 2260280"/>
              <a:gd name="connsiteX117" fmla="*/ 1421138 w 2351866"/>
              <a:gd name="connsiteY117" fmla="*/ 1458686 h 2260280"/>
              <a:gd name="connsiteX118" fmla="*/ 1421138 w 2351866"/>
              <a:gd name="connsiteY118" fmla="*/ 1507672 h 2260280"/>
              <a:gd name="connsiteX119" fmla="*/ 1377595 w 2351866"/>
              <a:gd name="connsiteY119" fmla="*/ 1496786 h 2260280"/>
              <a:gd name="connsiteX120" fmla="*/ 1350381 w 2351866"/>
              <a:gd name="connsiteY120" fmla="*/ 1453243 h 2260280"/>
              <a:gd name="connsiteX121" fmla="*/ 1323166 w 2351866"/>
              <a:gd name="connsiteY121" fmla="*/ 1431472 h 2260280"/>
              <a:gd name="connsiteX122" fmla="*/ 1317723 w 2351866"/>
              <a:gd name="connsiteY122" fmla="*/ 1393372 h 2260280"/>
              <a:gd name="connsiteX123" fmla="*/ 1290509 w 2351866"/>
              <a:gd name="connsiteY123" fmla="*/ 1393372 h 2260280"/>
              <a:gd name="connsiteX124" fmla="*/ 1288406 w 2351866"/>
              <a:gd name="connsiteY124" fmla="*/ 1350644 h 2260280"/>
              <a:gd name="connsiteX125" fmla="*/ 1269263 w 2351866"/>
              <a:gd name="connsiteY125" fmla="*/ 1330030 h 2260280"/>
              <a:gd name="connsiteX126" fmla="*/ 1220672 w 2351866"/>
              <a:gd name="connsiteY126" fmla="*/ 1310887 h 2260280"/>
              <a:gd name="connsiteX127" fmla="*/ 1154411 w 2351866"/>
              <a:gd name="connsiteY127" fmla="*/ 1315304 h 2260280"/>
              <a:gd name="connsiteX128" fmla="*/ 1268738 w 2351866"/>
              <a:gd name="connsiteY128" fmla="*/ 1436915 h 2260280"/>
              <a:gd name="connsiteX129" fmla="*/ 1268738 w 2351866"/>
              <a:gd name="connsiteY129" fmla="*/ 1513115 h 2260280"/>
              <a:gd name="connsiteX130" fmla="*/ 1268738 w 2351866"/>
              <a:gd name="connsiteY130" fmla="*/ 1572986 h 2260280"/>
              <a:gd name="connsiteX131" fmla="*/ 1257852 w 2351866"/>
              <a:gd name="connsiteY131" fmla="*/ 1649186 h 2260280"/>
              <a:gd name="connsiteX132" fmla="*/ 1236081 w 2351866"/>
              <a:gd name="connsiteY132" fmla="*/ 1665515 h 2260280"/>
              <a:gd name="connsiteX133" fmla="*/ 1197981 w 2351866"/>
              <a:gd name="connsiteY133" fmla="*/ 1621972 h 2260280"/>
              <a:gd name="connsiteX134" fmla="*/ 1170766 w 2351866"/>
              <a:gd name="connsiteY134" fmla="*/ 1589315 h 2260280"/>
              <a:gd name="connsiteX135" fmla="*/ 1148995 w 2351866"/>
              <a:gd name="connsiteY135" fmla="*/ 1562100 h 2260280"/>
              <a:gd name="connsiteX136" fmla="*/ 1132666 w 2351866"/>
              <a:gd name="connsiteY136" fmla="*/ 1518557 h 2260280"/>
              <a:gd name="connsiteX137" fmla="*/ 1121781 w 2351866"/>
              <a:gd name="connsiteY137" fmla="*/ 1485900 h 2260280"/>
              <a:gd name="connsiteX138" fmla="*/ 1083681 w 2351866"/>
              <a:gd name="connsiteY138" fmla="*/ 1485900 h 2260280"/>
              <a:gd name="connsiteX139" fmla="*/ 1051023 w 2351866"/>
              <a:gd name="connsiteY139" fmla="*/ 1513115 h 2260280"/>
              <a:gd name="connsiteX140" fmla="*/ 1023809 w 2351866"/>
              <a:gd name="connsiteY140" fmla="*/ 1475015 h 2260280"/>
              <a:gd name="connsiteX141" fmla="*/ 1002038 w 2351866"/>
              <a:gd name="connsiteY141" fmla="*/ 1480457 h 2260280"/>
              <a:gd name="connsiteX142" fmla="*/ 974823 w 2351866"/>
              <a:gd name="connsiteY142" fmla="*/ 1534886 h 2260280"/>
              <a:gd name="connsiteX143" fmla="*/ 974823 w 2351866"/>
              <a:gd name="connsiteY143" fmla="*/ 1572986 h 2260280"/>
              <a:gd name="connsiteX144" fmla="*/ 980266 w 2351866"/>
              <a:gd name="connsiteY144" fmla="*/ 1621972 h 2260280"/>
              <a:gd name="connsiteX145" fmla="*/ 1018366 w 2351866"/>
              <a:gd name="connsiteY145" fmla="*/ 1627415 h 2260280"/>
              <a:gd name="connsiteX146" fmla="*/ 1045581 w 2351866"/>
              <a:gd name="connsiteY146" fmla="*/ 1638300 h 2260280"/>
              <a:gd name="connsiteX147" fmla="*/ 1067352 w 2351866"/>
              <a:gd name="connsiteY147" fmla="*/ 1681843 h 2260280"/>
              <a:gd name="connsiteX148" fmla="*/ 1045581 w 2351866"/>
              <a:gd name="connsiteY148" fmla="*/ 1719943 h 2260280"/>
              <a:gd name="connsiteX149" fmla="*/ 1002038 w 2351866"/>
              <a:gd name="connsiteY149" fmla="*/ 1736272 h 2260280"/>
              <a:gd name="connsiteX150" fmla="*/ 980266 w 2351866"/>
              <a:gd name="connsiteY150" fmla="*/ 1736272 h 2260280"/>
              <a:gd name="connsiteX151" fmla="*/ 953052 w 2351866"/>
              <a:gd name="connsiteY151" fmla="*/ 1758043 h 2260280"/>
              <a:gd name="connsiteX152" fmla="*/ 936723 w 2351866"/>
              <a:gd name="connsiteY152" fmla="*/ 1801586 h 2260280"/>
              <a:gd name="connsiteX153" fmla="*/ 909509 w 2351866"/>
              <a:gd name="connsiteY153" fmla="*/ 1801586 h 2260280"/>
              <a:gd name="connsiteX154" fmla="*/ 904066 w 2351866"/>
              <a:gd name="connsiteY154" fmla="*/ 1763486 h 2260280"/>
              <a:gd name="connsiteX155" fmla="*/ 904066 w 2351866"/>
              <a:gd name="connsiteY155" fmla="*/ 1730829 h 2260280"/>
              <a:gd name="connsiteX156" fmla="*/ 844195 w 2351866"/>
              <a:gd name="connsiteY156" fmla="*/ 1692729 h 2260280"/>
              <a:gd name="connsiteX157" fmla="*/ 811538 w 2351866"/>
              <a:gd name="connsiteY157" fmla="*/ 1660072 h 2260280"/>
              <a:gd name="connsiteX158" fmla="*/ 800652 w 2351866"/>
              <a:gd name="connsiteY158" fmla="*/ 1681843 h 2260280"/>
              <a:gd name="connsiteX159" fmla="*/ 806095 w 2351866"/>
              <a:gd name="connsiteY159" fmla="*/ 1741715 h 2260280"/>
              <a:gd name="connsiteX160" fmla="*/ 844195 w 2351866"/>
              <a:gd name="connsiteY160" fmla="*/ 1828800 h 2260280"/>
              <a:gd name="connsiteX161" fmla="*/ 855081 w 2351866"/>
              <a:gd name="connsiteY161" fmla="*/ 1899557 h 2260280"/>
              <a:gd name="connsiteX162" fmla="*/ 860523 w 2351866"/>
              <a:gd name="connsiteY162" fmla="*/ 1953986 h 2260280"/>
              <a:gd name="connsiteX163" fmla="*/ 865966 w 2351866"/>
              <a:gd name="connsiteY163" fmla="*/ 1997529 h 2260280"/>
              <a:gd name="connsiteX164" fmla="*/ 904066 w 2351866"/>
              <a:gd name="connsiteY164" fmla="*/ 2046515 h 2260280"/>
              <a:gd name="connsiteX165" fmla="*/ 904066 w 2351866"/>
              <a:gd name="connsiteY165" fmla="*/ 2117272 h 2260280"/>
              <a:gd name="connsiteX166" fmla="*/ 898623 w 2351866"/>
              <a:gd name="connsiteY166" fmla="*/ 2171700 h 2260280"/>
              <a:gd name="connsiteX167" fmla="*/ 860523 w 2351866"/>
              <a:gd name="connsiteY167" fmla="*/ 2231572 h 2260280"/>
              <a:gd name="connsiteX168" fmla="*/ 806095 w 2351866"/>
              <a:gd name="connsiteY168" fmla="*/ 2253343 h 2260280"/>
              <a:gd name="connsiteX169" fmla="*/ 784323 w 2351866"/>
              <a:gd name="connsiteY169" fmla="*/ 2253343 h 2260280"/>
              <a:gd name="connsiteX170" fmla="*/ 784323 w 2351866"/>
              <a:gd name="connsiteY170" fmla="*/ 2171700 h 2260280"/>
              <a:gd name="connsiteX171" fmla="*/ 795209 w 2351866"/>
              <a:gd name="connsiteY171" fmla="*/ 2111829 h 2260280"/>
              <a:gd name="connsiteX172" fmla="*/ 795209 w 2351866"/>
              <a:gd name="connsiteY172" fmla="*/ 2057400 h 2260280"/>
              <a:gd name="connsiteX173" fmla="*/ 762552 w 2351866"/>
              <a:gd name="connsiteY173" fmla="*/ 2013857 h 2260280"/>
              <a:gd name="connsiteX174" fmla="*/ 762552 w 2351866"/>
              <a:gd name="connsiteY174" fmla="*/ 1970315 h 2260280"/>
              <a:gd name="connsiteX175" fmla="*/ 719009 w 2351866"/>
              <a:gd name="connsiteY175" fmla="*/ 1970315 h 2260280"/>
              <a:gd name="connsiteX176" fmla="*/ 702681 w 2351866"/>
              <a:gd name="connsiteY176" fmla="*/ 1970315 h 2260280"/>
              <a:gd name="connsiteX177" fmla="*/ 686352 w 2351866"/>
              <a:gd name="connsiteY177" fmla="*/ 2024743 h 2260280"/>
              <a:gd name="connsiteX178" fmla="*/ 686352 w 2351866"/>
              <a:gd name="connsiteY178" fmla="*/ 2062843 h 2260280"/>
              <a:gd name="connsiteX179" fmla="*/ 653695 w 2351866"/>
              <a:gd name="connsiteY179" fmla="*/ 2117272 h 2260280"/>
              <a:gd name="connsiteX180" fmla="*/ 638727 w 2351866"/>
              <a:gd name="connsiteY180" fmla="*/ 2129518 h 2260280"/>
              <a:gd name="connsiteX181" fmla="*/ 615595 w 2351866"/>
              <a:gd name="connsiteY181" fmla="*/ 2111829 h 2260280"/>
              <a:gd name="connsiteX182" fmla="*/ 615595 w 2351866"/>
              <a:gd name="connsiteY182" fmla="*/ 2062843 h 2260280"/>
              <a:gd name="connsiteX183" fmla="*/ 615595 w 2351866"/>
              <a:gd name="connsiteY183" fmla="*/ 2013857 h 2260280"/>
              <a:gd name="connsiteX184" fmla="*/ 615595 w 2351866"/>
              <a:gd name="connsiteY184" fmla="*/ 1975757 h 2260280"/>
              <a:gd name="connsiteX185" fmla="*/ 610152 w 2351866"/>
              <a:gd name="connsiteY185" fmla="*/ 1921329 h 2260280"/>
              <a:gd name="connsiteX186" fmla="*/ 604709 w 2351866"/>
              <a:gd name="connsiteY186" fmla="*/ 1877786 h 2260280"/>
              <a:gd name="connsiteX187" fmla="*/ 582938 w 2351866"/>
              <a:gd name="connsiteY187" fmla="*/ 1856015 h 2260280"/>
              <a:gd name="connsiteX188" fmla="*/ 528509 w 2351866"/>
              <a:gd name="connsiteY188" fmla="*/ 1856015 h 2260280"/>
              <a:gd name="connsiteX189" fmla="*/ 517623 w 2351866"/>
              <a:gd name="connsiteY189" fmla="*/ 1921329 h 2260280"/>
              <a:gd name="connsiteX190" fmla="*/ 512181 w 2351866"/>
              <a:gd name="connsiteY190" fmla="*/ 1959429 h 2260280"/>
              <a:gd name="connsiteX191" fmla="*/ 506738 w 2351866"/>
              <a:gd name="connsiteY191" fmla="*/ 2008415 h 2260280"/>
              <a:gd name="connsiteX192" fmla="*/ 479523 w 2351866"/>
              <a:gd name="connsiteY192" fmla="*/ 1981200 h 2260280"/>
              <a:gd name="connsiteX193" fmla="*/ 446866 w 2351866"/>
              <a:gd name="connsiteY193" fmla="*/ 1937657 h 2260280"/>
              <a:gd name="connsiteX194" fmla="*/ 408766 w 2351866"/>
              <a:gd name="connsiteY194" fmla="*/ 1872343 h 2260280"/>
              <a:gd name="connsiteX195" fmla="*/ 381552 w 2351866"/>
              <a:gd name="connsiteY195" fmla="*/ 1828800 h 2260280"/>
              <a:gd name="connsiteX196" fmla="*/ 376109 w 2351866"/>
              <a:gd name="connsiteY196" fmla="*/ 1801586 h 2260280"/>
              <a:gd name="connsiteX197" fmla="*/ 376109 w 2351866"/>
              <a:gd name="connsiteY197" fmla="*/ 1768929 h 2260280"/>
              <a:gd name="connsiteX198" fmla="*/ 376109 w 2351866"/>
              <a:gd name="connsiteY198" fmla="*/ 1725386 h 2260280"/>
              <a:gd name="connsiteX199" fmla="*/ 419652 w 2351866"/>
              <a:gd name="connsiteY199" fmla="*/ 1709057 h 2260280"/>
              <a:gd name="connsiteX200" fmla="*/ 446866 w 2351866"/>
              <a:gd name="connsiteY200" fmla="*/ 1681843 h 2260280"/>
              <a:gd name="connsiteX201" fmla="*/ 446866 w 2351866"/>
              <a:gd name="connsiteY201" fmla="*/ 1627415 h 2260280"/>
              <a:gd name="connsiteX202" fmla="*/ 403323 w 2351866"/>
              <a:gd name="connsiteY202" fmla="*/ 1562100 h 2260280"/>
              <a:gd name="connsiteX203" fmla="*/ 359781 w 2351866"/>
              <a:gd name="connsiteY203" fmla="*/ 1534886 h 2260280"/>
              <a:gd name="connsiteX204" fmla="*/ 359781 w 2351866"/>
              <a:gd name="connsiteY204" fmla="*/ 1496786 h 2260280"/>
              <a:gd name="connsiteX205" fmla="*/ 332566 w 2351866"/>
              <a:gd name="connsiteY205" fmla="*/ 1458686 h 2260280"/>
              <a:gd name="connsiteX206" fmla="*/ 310795 w 2351866"/>
              <a:gd name="connsiteY206" fmla="*/ 1447800 h 2260280"/>
              <a:gd name="connsiteX207" fmla="*/ 321681 w 2351866"/>
              <a:gd name="connsiteY207" fmla="*/ 1409700 h 2260280"/>
              <a:gd name="connsiteX208" fmla="*/ 359781 w 2351866"/>
              <a:gd name="connsiteY208" fmla="*/ 1398815 h 2260280"/>
              <a:gd name="connsiteX209" fmla="*/ 392438 w 2351866"/>
              <a:gd name="connsiteY209" fmla="*/ 1344386 h 2260280"/>
              <a:gd name="connsiteX210" fmla="*/ 392438 w 2351866"/>
              <a:gd name="connsiteY210" fmla="*/ 1322615 h 2260280"/>
              <a:gd name="connsiteX211" fmla="*/ 435981 w 2351866"/>
              <a:gd name="connsiteY211" fmla="*/ 1322615 h 2260280"/>
              <a:gd name="connsiteX212" fmla="*/ 457752 w 2351866"/>
              <a:gd name="connsiteY212" fmla="*/ 1322615 h 2260280"/>
              <a:gd name="connsiteX213" fmla="*/ 479523 w 2351866"/>
              <a:gd name="connsiteY213" fmla="*/ 1322615 h 2260280"/>
              <a:gd name="connsiteX214" fmla="*/ 512181 w 2351866"/>
              <a:gd name="connsiteY214" fmla="*/ 1317172 h 2260280"/>
              <a:gd name="connsiteX215" fmla="*/ 539395 w 2351866"/>
              <a:gd name="connsiteY215" fmla="*/ 1295400 h 2260280"/>
              <a:gd name="connsiteX216" fmla="*/ 593823 w 2351866"/>
              <a:gd name="connsiteY216" fmla="*/ 1295400 h 2260280"/>
              <a:gd name="connsiteX217" fmla="*/ 719009 w 2351866"/>
              <a:gd name="connsiteY217" fmla="*/ 1355272 h 2260280"/>
              <a:gd name="connsiteX218" fmla="*/ 833309 w 2351866"/>
              <a:gd name="connsiteY218" fmla="*/ 1415143 h 2260280"/>
              <a:gd name="connsiteX219" fmla="*/ 844195 w 2351866"/>
              <a:gd name="connsiteY219" fmla="*/ 1453243 h 2260280"/>
              <a:gd name="connsiteX220" fmla="*/ 898623 w 2351866"/>
              <a:gd name="connsiteY220" fmla="*/ 1436915 h 2260280"/>
              <a:gd name="connsiteX221" fmla="*/ 936723 w 2351866"/>
              <a:gd name="connsiteY221" fmla="*/ 1409700 h 2260280"/>
              <a:gd name="connsiteX222" fmla="*/ 947609 w 2351866"/>
              <a:gd name="connsiteY222" fmla="*/ 1393372 h 2260280"/>
              <a:gd name="connsiteX223" fmla="*/ 871409 w 2351866"/>
              <a:gd name="connsiteY223" fmla="*/ 1366157 h 2260280"/>
              <a:gd name="connsiteX224" fmla="*/ 838752 w 2351866"/>
              <a:gd name="connsiteY224" fmla="*/ 1344386 h 2260280"/>
              <a:gd name="connsiteX225" fmla="*/ 838752 w 2351866"/>
              <a:gd name="connsiteY225" fmla="*/ 1295400 h 2260280"/>
              <a:gd name="connsiteX226" fmla="*/ 795209 w 2351866"/>
              <a:gd name="connsiteY226" fmla="*/ 1311729 h 2260280"/>
              <a:gd name="connsiteX227" fmla="*/ 778881 w 2351866"/>
              <a:gd name="connsiteY227" fmla="*/ 1295400 h 2260280"/>
              <a:gd name="connsiteX228" fmla="*/ 724452 w 2351866"/>
              <a:gd name="connsiteY228" fmla="*/ 1300843 h 2260280"/>
              <a:gd name="connsiteX229" fmla="*/ 697238 w 2351866"/>
              <a:gd name="connsiteY229" fmla="*/ 1317172 h 2260280"/>
              <a:gd name="connsiteX230" fmla="*/ 648252 w 2351866"/>
              <a:gd name="connsiteY230" fmla="*/ 1311729 h 2260280"/>
              <a:gd name="connsiteX231" fmla="*/ 615595 w 2351866"/>
              <a:gd name="connsiteY231" fmla="*/ 1279072 h 2260280"/>
              <a:gd name="connsiteX232" fmla="*/ 577495 w 2351866"/>
              <a:gd name="connsiteY232" fmla="*/ 1279072 h 2260280"/>
              <a:gd name="connsiteX233" fmla="*/ 539395 w 2351866"/>
              <a:gd name="connsiteY233" fmla="*/ 1268186 h 2260280"/>
              <a:gd name="connsiteX234" fmla="*/ 506738 w 2351866"/>
              <a:gd name="connsiteY234" fmla="*/ 1284515 h 2260280"/>
              <a:gd name="connsiteX235" fmla="*/ 495852 w 2351866"/>
              <a:gd name="connsiteY235" fmla="*/ 1300843 h 2260280"/>
              <a:gd name="connsiteX236" fmla="*/ 452309 w 2351866"/>
              <a:gd name="connsiteY236" fmla="*/ 1300843 h 2260280"/>
              <a:gd name="connsiteX237" fmla="*/ 441423 w 2351866"/>
              <a:gd name="connsiteY237" fmla="*/ 1273629 h 2260280"/>
              <a:gd name="connsiteX238" fmla="*/ 403323 w 2351866"/>
              <a:gd name="connsiteY238" fmla="*/ 1273629 h 2260280"/>
              <a:gd name="connsiteX239" fmla="*/ 370666 w 2351866"/>
              <a:gd name="connsiteY239" fmla="*/ 1273629 h 2260280"/>
              <a:gd name="connsiteX240" fmla="*/ 343452 w 2351866"/>
              <a:gd name="connsiteY240" fmla="*/ 1284515 h 2260280"/>
              <a:gd name="connsiteX241" fmla="*/ 332566 w 2351866"/>
              <a:gd name="connsiteY241" fmla="*/ 1268186 h 2260280"/>
              <a:gd name="connsiteX242" fmla="*/ 332566 w 2351866"/>
              <a:gd name="connsiteY242" fmla="*/ 1230086 h 2260280"/>
              <a:gd name="connsiteX243" fmla="*/ 316238 w 2351866"/>
              <a:gd name="connsiteY243" fmla="*/ 1208315 h 2260280"/>
              <a:gd name="connsiteX244" fmla="*/ 316238 w 2351866"/>
              <a:gd name="connsiteY244" fmla="*/ 1186543 h 2260280"/>
              <a:gd name="connsiteX245" fmla="*/ 316238 w 2351866"/>
              <a:gd name="connsiteY245" fmla="*/ 1143000 h 2260280"/>
              <a:gd name="connsiteX246" fmla="*/ 289023 w 2351866"/>
              <a:gd name="connsiteY246" fmla="*/ 1132115 h 2260280"/>
              <a:gd name="connsiteX247" fmla="*/ 261809 w 2351866"/>
              <a:gd name="connsiteY247" fmla="*/ 1132115 h 2260280"/>
              <a:gd name="connsiteX248" fmla="*/ 223709 w 2351866"/>
              <a:gd name="connsiteY248" fmla="*/ 1175657 h 2260280"/>
              <a:gd name="connsiteX249" fmla="*/ 201938 w 2351866"/>
              <a:gd name="connsiteY249" fmla="*/ 1175657 h 2260280"/>
              <a:gd name="connsiteX250" fmla="*/ 201938 w 2351866"/>
              <a:gd name="connsiteY250" fmla="*/ 1126672 h 2260280"/>
              <a:gd name="connsiteX251" fmla="*/ 201938 w 2351866"/>
              <a:gd name="connsiteY251" fmla="*/ 1050472 h 2260280"/>
              <a:gd name="connsiteX252" fmla="*/ 207381 w 2351866"/>
              <a:gd name="connsiteY252" fmla="*/ 1012372 h 2260280"/>
              <a:gd name="connsiteX253" fmla="*/ 240038 w 2351866"/>
              <a:gd name="connsiteY253" fmla="*/ 974272 h 2260280"/>
              <a:gd name="connsiteX254" fmla="*/ 256366 w 2351866"/>
              <a:gd name="connsiteY254" fmla="*/ 936172 h 2260280"/>
              <a:gd name="connsiteX255" fmla="*/ 218266 w 2351866"/>
              <a:gd name="connsiteY255" fmla="*/ 876300 h 2260280"/>
              <a:gd name="connsiteX256" fmla="*/ 174723 w 2351866"/>
              <a:gd name="connsiteY256" fmla="*/ 827315 h 2260280"/>
              <a:gd name="connsiteX257" fmla="*/ 147509 w 2351866"/>
              <a:gd name="connsiteY257" fmla="*/ 800100 h 2260280"/>
              <a:gd name="connsiteX258" fmla="*/ 162550 w 2351866"/>
              <a:gd name="connsiteY258" fmla="*/ 727949 h 2260280"/>
              <a:gd name="connsiteX259" fmla="*/ 149482 w 2351866"/>
              <a:gd name="connsiteY259" fmla="*/ 686011 h 2260280"/>
              <a:gd name="connsiteX260" fmla="*/ 118743 w 2351866"/>
              <a:gd name="connsiteY260" fmla="*/ 656483 h 2260280"/>
              <a:gd name="connsiteX261" fmla="*/ 99470 w 2351866"/>
              <a:gd name="connsiteY261" fmla="*/ 619986 h 2260280"/>
              <a:gd name="connsiteX262" fmla="*/ 68549 w 2351866"/>
              <a:gd name="connsiteY262" fmla="*/ 668052 h 2260280"/>
              <a:gd name="connsiteX263" fmla="*/ 70915 w 2351866"/>
              <a:gd name="connsiteY263" fmla="*/ 725978 h 2260280"/>
              <a:gd name="connsiteX264" fmla="*/ 111907 w 2351866"/>
              <a:gd name="connsiteY264" fmla="*/ 749879 h 2260280"/>
              <a:gd name="connsiteX265" fmla="*/ 108962 w 2351866"/>
              <a:gd name="connsiteY265" fmla="*/ 791108 h 2260280"/>
              <a:gd name="connsiteX266" fmla="*/ 48592 w 2351866"/>
              <a:gd name="connsiteY266" fmla="*/ 751351 h 2260280"/>
              <a:gd name="connsiteX267" fmla="*/ 36812 w 2351866"/>
              <a:gd name="connsiteY267" fmla="*/ 716012 h 2260280"/>
              <a:gd name="connsiteX268" fmla="*/ 44173 w 2351866"/>
              <a:gd name="connsiteY268" fmla="*/ 690981 h 2260280"/>
              <a:gd name="connsiteX269" fmla="*/ 0 w 2351866"/>
              <a:gd name="connsiteY269" fmla="*/ 632082 h 2260280"/>
              <a:gd name="connsiteX270" fmla="*/ 0 w 2351866"/>
              <a:gd name="connsiteY270" fmla="*/ 595271 h 2260280"/>
              <a:gd name="connsiteX271" fmla="*/ 60371 w 2351866"/>
              <a:gd name="connsiteY271" fmla="*/ 602633 h 2260280"/>
              <a:gd name="connsiteX272" fmla="*/ 60423 w 2351866"/>
              <a:gd name="connsiteY272" fmla="*/ 604157 h 2260280"/>
              <a:gd name="connsiteX0" fmla="*/ 60423 w 2351866"/>
              <a:gd name="connsiteY0" fmla="*/ 604157 h 2260280"/>
              <a:gd name="connsiteX1" fmla="*/ 103966 w 2351866"/>
              <a:gd name="connsiteY1" fmla="*/ 598715 h 2260280"/>
              <a:gd name="connsiteX2" fmla="*/ 114852 w 2351866"/>
              <a:gd name="connsiteY2" fmla="*/ 549729 h 2260280"/>
              <a:gd name="connsiteX3" fmla="*/ 196495 w 2351866"/>
              <a:gd name="connsiteY3" fmla="*/ 473529 h 2260280"/>
              <a:gd name="connsiteX4" fmla="*/ 261809 w 2351866"/>
              <a:gd name="connsiteY4" fmla="*/ 391886 h 2260280"/>
              <a:gd name="connsiteX5" fmla="*/ 430538 w 2351866"/>
              <a:gd name="connsiteY5" fmla="*/ 293915 h 2260280"/>
              <a:gd name="connsiteX6" fmla="*/ 615595 w 2351866"/>
              <a:gd name="connsiteY6" fmla="*/ 239486 h 2260280"/>
              <a:gd name="connsiteX7" fmla="*/ 740781 w 2351866"/>
              <a:gd name="connsiteY7" fmla="*/ 157843 h 2260280"/>
              <a:gd name="connsiteX8" fmla="*/ 887738 w 2351866"/>
              <a:gd name="connsiteY8" fmla="*/ 59872 h 2260280"/>
              <a:gd name="connsiteX9" fmla="*/ 1018366 w 2351866"/>
              <a:gd name="connsiteY9" fmla="*/ 10886 h 2260280"/>
              <a:gd name="connsiteX10" fmla="*/ 1197981 w 2351866"/>
              <a:gd name="connsiteY10" fmla="*/ 21772 h 2260280"/>
              <a:gd name="connsiteX11" fmla="*/ 1306838 w 2351866"/>
              <a:gd name="connsiteY11" fmla="*/ 32657 h 2260280"/>
              <a:gd name="connsiteX12" fmla="*/ 1377595 w 2351866"/>
              <a:gd name="connsiteY12" fmla="*/ 32657 h 2260280"/>
              <a:gd name="connsiteX13" fmla="*/ 1595309 w 2351866"/>
              <a:gd name="connsiteY13" fmla="*/ 0 h 2260280"/>
              <a:gd name="connsiteX14" fmla="*/ 1611638 w 2351866"/>
              <a:gd name="connsiteY14" fmla="*/ 43543 h 2260280"/>
              <a:gd name="connsiteX15" fmla="*/ 1802138 w 2351866"/>
              <a:gd name="connsiteY15" fmla="*/ 16329 h 2260280"/>
              <a:gd name="connsiteX16" fmla="*/ 1894666 w 2351866"/>
              <a:gd name="connsiteY16" fmla="*/ 59872 h 2260280"/>
              <a:gd name="connsiteX17" fmla="*/ 1938209 w 2351866"/>
              <a:gd name="connsiteY17" fmla="*/ 70757 h 2260280"/>
              <a:gd name="connsiteX18" fmla="*/ 2057952 w 2351866"/>
              <a:gd name="connsiteY18" fmla="*/ 70757 h 2260280"/>
              <a:gd name="connsiteX19" fmla="*/ 2166809 w 2351866"/>
              <a:gd name="connsiteY19" fmla="*/ 81643 h 2260280"/>
              <a:gd name="connsiteX20" fmla="*/ 2330095 w 2351866"/>
              <a:gd name="connsiteY20" fmla="*/ 54429 h 2260280"/>
              <a:gd name="connsiteX21" fmla="*/ 2351866 w 2351866"/>
              <a:gd name="connsiteY21" fmla="*/ 136072 h 2260280"/>
              <a:gd name="connsiteX22" fmla="*/ 2264781 w 2351866"/>
              <a:gd name="connsiteY22" fmla="*/ 266700 h 2260280"/>
              <a:gd name="connsiteX23" fmla="*/ 2232123 w 2351866"/>
              <a:gd name="connsiteY23" fmla="*/ 381000 h 2260280"/>
              <a:gd name="connsiteX24" fmla="*/ 2172252 w 2351866"/>
              <a:gd name="connsiteY24" fmla="*/ 462643 h 2260280"/>
              <a:gd name="connsiteX25" fmla="*/ 2106938 w 2351866"/>
              <a:gd name="connsiteY25" fmla="*/ 457200 h 2260280"/>
              <a:gd name="connsiteX26" fmla="*/ 2063395 w 2351866"/>
              <a:gd name="connsiteY26" fmla="*/ 457200 h 2260280"/>
              <a:gd name="connsiteX27" fmla="*/ 2025295 w 2351866"/>
              <a:gd name="connsiteY27" fmla="*/ 364672 h 2260280"/>
              <a:gd name="connsiteX28" fmla="*/ 1867452 w 2351866"/>
              <a:gd name="connsiteY28" fmla="*/ 304800 h 2260280"/>
              <a:gd name="connsiteX29" fmla="*/ 1785809 w 2351866"/>
              <a:gd name="connsiteY29" fmla="*/ 277586 h 2260280"/>
              <a:gd name="connsiteX30" fmla="*/ 1742266 w 2351866"/>
              <a:gd name="connsiteY30" fmla="*/ 277586 h 2260280"/>
              <a:gd name="connsiteX31" fmla="*/ 1704166 w 2351866"/>
              <a:gd name="connsiteY31" fmla="*/ 283029 h 2260280"/>
              <a:gd name="connsiteX32" fmla="*/ 1676952 w 2351866"/>
              <a:gd name="connsiteY32" fmla="*/ 315686 h 2260280"/>
              <a:gd name="connsiteX33" fmla="*/ 1671509 w 2351866"/>
              <a:gd name="connsiteY33" fmla="*/ 381000 h 2260280"/>
              <a:gd name="connsiteX34" fmla="*/ 1633409 w 2351866"/>
              <a:gd name="connsiteY34" fmla="*/ 424543 h 2260280"/>
              <a:gd name="connsiteX35" fmla="*/ 1589866 w 2351866"/>
              <a:gd name="connsiteY35" fmla="*/ 429986 h 2260280"/>
              <a:gd name="connsiteX36" fmla="*/ 1557209 w 2351866"/>
              <a:gd name="connsiteY36" fmla="*/ 419100 h 2260280"/>
              <a:gd name="connsiteX37" fmla="*/ 1546323 w 2351866"/>
              <a:gd name="connsiteY37" fmla="*/ 370115 h 2260280"/>
              <a:gd name="connsiteX38" fmla="*/ 1557209 w 2351866"/>
              <a:gd name="connsiteY38" fmla="*/ 332015 h 2260280"/>
              <a:gd name="connsiteX39" fmla="*/ 1600752 w 2351866"/>
              <a:gd name="connsiteY39" fmla="*/ 315686 h 2260280"/>
              <a:gd name="connsiteX40" fmla="*/ 1600752 w 2351866"/>
              <a:gd name="connsiteY40" fmla="*/ 261257 h 2260280"/>
              <a:gd name="connsiteX41" fmla="*/ 1573538 w 2351866"/>
              <a:gd name="connsiteY41" fmla="*/ 261257 h 2260280"/>
              <a:gd name="connsiteX42" fmla="*/ 1524552 w 2351866"/>
              <a:gd name="connsiteY42" fmla="*/ 315686 h 2260280"/>
              <a:gd name="connsiteX43" fmla="*/ 1464681 w 2351866"/>
              <a:gd name="connsiteY43" fmla="*/ 348343 h 2260280"/>
              <a:gd name="connsiteX44" fmla="*/ 1410252 w 2351866"/>
              <a:gd name="connsiteY44" fmla="*/ 348343 h 2260280"/>
              <a:gd name="connsiteX45" fmla="*/ 1377595 w 2351866"/>
              <a:gd name="connsiteY45" fmla="*/ 337457 h 2260280"/>
              <a:gd name="connsiteX46" fmla="*/ 1339495 w 2351866"/>
              <a:gd name="connsiteY46" fmla="*/ 337457 h 2260280"/>
              <a:gd name="connsiteX47" fmla="*/ 1339495 w 2351866"/>
              <a:gd name="connsiteY47" fmla="*/ 381000 h 2260280"/>
              <a:gd name="connsiteX48" fmla="*/ 1377595 w 2351866"/>
              <a:gd name="connsiteY48" fmla="*/ 446315 h 2260280"/>
              <a:gd name="connsiteX49" fmla="*/ 1432023 w 2351866"/>
              <a:gd name="connsiteY49" fmla="*/ 489857 h 2260280"/>
              <a:gd name="connsiteX50" fmla="*/ 1475566 w 2351866"/>
              <a:gd name="connsiteY50" fmla="*/ 522515 h 2260280"/>
              <a:gd name="connsiteX51" fmla="*/ 1502781 w 2351866"/>
              <a:gd name="connsiteY51" fmla="*/ 549729 h 2260280"/>
              <a:gd name="connsiteX52" fmla="*/ 1524552 w 2351866"/>
              <a:gd name="connsiteY52" fmla="*/ 593272 h 2260280"/>
              <a:gd name="connsiteX53" fmla="*/ 1524552 w 2351866"/>
              <a:gd name="connsiteY53" fmla="*/ 625929 h 2260280"/>
              <a:gd name="connsiteX54" fmla="*/ 1497338 w 2351866"/>
              <a:gd name="connsiteY54" fmla="*/ 658586 h 2260280"/>
              <a:gd name="connsiteX55" fmla="*/ 1459238 w 2351866"/>
              <a:gd name="connsiteY55" fmla="*/ 625929 h 2260280"/>
              <a:gd name="connsiteX56" fmla="*/ 1442909 w 2351866"/>
              <a:gd name="connsiteY56" fmla="*/ 582386 h 2260280"/>
              <a:gd name="connsiteX57" fmla="*/ 1421138 w 2351866"/>
              <a:gd name="connsiteY57" fmla="*/ 555172 h 2260280"/>
              <a:gd name="connsiteX58" fmla="*/ 1388481 w 2351866"/>
              <a:gd name="connsiteY58" fmla="*/ 549729 h 2260280"/>
              <a:gd name="connsiteX59" fmla="*/ 1366709 w 2351866"/>
              <a:gd name="connsiteY59" fmla="*/ 522515 h 2260280"/>
              <a:gd name="connsiteX60" fmla="*/ 1344938 w 2351866"/>
              <a:gd name="connsiteY60" fmla="*/ 506186 h 2260280"/>
              <a:gd name="connsiteX61" fmla="*/ 1323166 w 2351866"/>
              <a:gd name="connsiteY61" fmla="*/ 506186 h 2260280"/>
              <a:gd name="connsiteX62" fmla="*/ 1312281 w 2351866"/>
              <a:gd name="connsiteY62" fmla="*/ 549729 h 2260280"/>
              <a:gd name="connsiteX63" fmla="*/ 1355823 w 2351866"/>
              <a:gd name="connsiteY63" fmla="*/ 598715 h 2260280"/>
              <a:gd name="connsiteX64" fmla="*/ 1372152 w 2351866"/>
              <a:gd name="connsiteY64" fmla="*/ 625929 h 2260280"/>
              <a:gd name="connsiteX65" fmla="*/ 1399366 w 2351866"/>
              <a:gd name="connsiteY65" fmla="*/ 642257 h 2260280"/>
              <a:gd name="connsiteX66" fmla="*/ 1399366 w 2351866"/>
              <a:gd name="connsiteY66" fmla="*/ 664029 h 2260280"/>
              <a:gd name="connsiteX67" fmla="*/ 1355823 w 2351866"/>
              <a:gd name="connsiteY67" fmla="*/ 669472 h 2260280"/>
              <a:gd name="connsiteX68" fmla="*/ 1317723 w 2351866"/>
              <a:gd name="connsiteY68" fmla="*/ 653143 h 2260280"/>
              <a:gd name="connsiteX69" fmla="*/ 1301395 w 2351866"/>
              <a:gd name="connsiteY69" fmla="*/ 609600 h 2260280"/>
              <a:gd name="connsiteX70" fmla="*/ 1285066 w 2351866"/>
              <a:gd name="connsiteY70" fmla="*/ 566057 h 2260280"/>
              <a:gd name="connsiteX71" fmla="*/ 1246966 w 2351866"/>
              <a:gd name="connsiteY71" fmla="*/ 549729 h 2260280"/>
              <a:gd name="connsiteX72" fmla="*/ 1203423 w 2351866"/>
              <a:gd name="connsiteY72" fmla="*/ 533400 h 2260280"/>
              <a:gd name="connsiteX73" fmla="*/ 1192538 w 2351866"/>
              <a:gd name="connsiteY73" fmla="*/ 566057 h 2260280"/>
              <a:gd name="connsiteX74" fmla="*/ 1192538 w 2351866"/>
              <a:gd name="connsiteY74" fmla="*/ 604157 h 2260280"/>
              <a:gd name="connsiteX75" fmla="*/ 1241523 w 2351866"/>
              <a:gd name="connsiteY75" fmla="*/ 625929 h 2260280"/>
              <a:gd name="connsiteX76" fmla="*/ 1268738 w 2351866"/>
              <a:gd name="connsiteY76" fmla="*/ 653143 h 2260280"/>
              <a:gd name="connsiteX77" fmla="*/ 1255131 w 2351866"/>
              <a:gd name="connsiteY77" fmla="*/ 657225 h 2260280"/>
              <a:gd name="connsiteX78" fmla="*/ 1189816 w 2351866"/>
              <a:gd name="connsiteY78" fmla="*/ 646340 h 2260280"/>
              <a:gd name="connsiteX79" fmla="*/ 1154438 w 2351866"/>
              <a:gd name="connsiteY79" fmla="*/ 647700 h 2260280"/>
              <a:gd name="connsiteX80" fmla="*/ 1138109 w 2351866"/>
              <a:gd name="connsiteY80" fmla="*/ 620486 h 2260280"/>
              <a:gd name="connsiteX81" fmla="*/ 1132666 w 2351866"/>
              <a:gd name="connsiteY81" fmla="*/ 555172 h 2260280"/>
              <a:gd name="connsiteX82" fmla="*/ 1127223 w 2351866"/>
              <a:gd name="connsiteY82" fmla="*/ 527957 h 2260280"/>
              <a:gd name="connsiteX83" fmla="*/ 1018366 w 2351866"/>
              <a:gd name="connsiteY83" fmla="*/ 468086 h 2260280"/>
              <a:gd name="connsiteX84" fmla="*/ 1007481 w 2351866"/>
              <a:gd name="connsiteY84" fmla="*/ 446315 h 2260280"/>
              <a:gd name="connsiteX85" fmla="*/ 942166 w 2351866"/>
              <a:gd name="connsiteY85" fmla="*/ 511629 h 2260280"/>
              <a:gd name="connsiteX86" fmla="*/ 931281 w 2351866"/>
              <a:gd name="connsiteY86" fmla="*/ 560615 h 2260280"/>
              <a:gd name="connsiteX87" fmla="*/ 931281 w 2351866"/>
              <a:gd name="connsiteY87" fmla="*/ 615043 h 2260280"/>
              <a:gd name="connsiteX88" fmla="*/ 974823 w 2351866"/>
              <a:gd name="connsiteY88" fmla="*/ 647700 h 2260280"/>
              <a:gd name="connsiteX89" fmla="*/ 980266 w 2351866"/>
              <a:gd name="connsiteY89" fmla="*/ 718457 h 2260280"/>
              <a:gd name="connsiteX90" fmla="*/ 1018366 w 2351866"/>
              <a:gd name="connsiteY90" fmla="*/ 778329 h 2260280"/>
              <a:gd name="connsiteX91" fmla="*/ 1034695 w 2351866"/>
              <a:gd name="connsiteY91" fmla="*/ 794657 h 2260280"/>
              <a:gd name="connsiteX92" fmla="*/ 1045581 w 2351866"/>
              <a:gd name="connsiteY92" fmla="*/ 832757 h 2260280"/>
              <a:gd name="connsiteX93" fmla="*/ 1072795 w 2351866"/>
              <a:gd name="connsiteY93" fmla="*/ 887186 h 2260280"/>
              <a:gd name="connsiteX94" fmla="*/ 1078238 w 2351866"/>
              <a:gd name="connsiteY94" fmla="*/ 930729 h 2260280"/>
              <a:gd name="connsiteX95" fmla="*/ 1100010 w 2351866"/>
              <a:gd name="connsiteY95" fmla="*/ 945696 h 2260280"/>
              <a:gd name="connsiteX96" fmla="*/ 1154438 w 2351866"/>
              <a:gd name="connsiteY96" fmla="*/ 952500 h 2260280"/>
              <a:gd name="connsiteX97" fmla="*/ 1148995 w 2351866"/>
              <a:gd name="connsiteY97" fmla="*/ 974272 h 2260280"/>
              <a:gd name="connsiteX98" fmla="*/ 1119059 w 2351866"/>
              <a:gd name="connsiteY98" fmla="*/ 979714 h 2260280"/>
              <a:gd name="connsiteX99" fmla="*/ 1074155 w 2351866"/>
              <a:gd name="connsiteY99" fmla="*/ 978354 h 2260280"/>
              <a:gd name="connsiteX100" fmla="*/ 1029252 w 2351866"/>
              <a:gd name="connsiteY100" fmla="*/ 983798 h 2260280"/>
              <a:gd name="connsiteX101" fmla="*/ 1051024 w 2351866"/>
              <a:gd name="connsiteY101" fmla="*/ 942975 h 2260280"/>
              <a:gd name="connsiteX102" fmla="*/ 995234 w 2351866"/>
              <a:gd name="connsiteY102" fmla="*/ 903515 h 2260280"/>
              <a:gd name="connsiteX103" fmla="*/ 943527 w 2351866"/>
              <a:gd name="connsiteY103" fmla="*/ 918482 h 2260280"/>
              <a:gd name="connsiteX104" fmla="*/ 988430 w 2351866"/>
              <a:gd name="connsiteY104" fmla="*/ 976993 h 2260280"/>
              <a:gd name="connsiteX105" fmla="*/ 1014283 w 2351866"/>
              <a:gd name="connsiteY105" fmla="*/ 1039587 h 2260280"/>
              <a:gd name="connsiteX106" fmla="*/ 1085041 w 2351866"/>
              <a:gd name="connsiteY106" fmla="*/ 1034144 h 2260280"/>
              <a:gd name="connsiteX107" fmla="*/ 1114978 w 2351866"/>
              <a:gd name="connsiteY107" fmla="*/ 1049111 h 2260280"/>
              <a:gd name="connsiteX108" fmla="*/ 1148995 w 2351866"/>
              <a:gd name="connsiteY108" fmla="*/ 1099457 h 2260280"/>
              <a:gd name="connsiteX109" fmla="*/ 1197981 w 2351866"/>
              <a:gd name="connsiteY109" fmla="*/ 1149805 h 2260280"/>
              <a:gd name="connsiteX110" fmla="*/ 1270098 w 2351866"/>
              <a:gd name="connsiteY110" fmla="*/ 1187903 h 2260280"/>
              <a:gd name="connsiteX111" fmla="*/ 1350381 w 2351866"/>
              <a:gd name="connsiteY111" fmla="*/ 1213757 h 2260280"/>
              <a:gd name="connsiteX112" fmla="*/ 1350381 w 2351866"/>
              <a:gd name="connsiteY112" fmla="*/ 1262743 h 2260280"/>
              <a:gd name="connsiteX113" fmla="*/ 1350381 w 2351866"/>
              <a:gd name="connsiteY113" fmla="*/ 1328057 h 2260280"/>
              <a:gd name="connsiteX114" fmla="*/ 1350381 w 2351866"/>
              <a:gd name="connsiteY114" fmla="*/ 1366157 h 2260280"/>
              <a:gd name="connsiteX115" fmla="*/ 1350381 w 2351866"/>
              <a:gd name="connsiteY115" fmla="*/ 1404257 h 2260280"/>
              <a:gd name="connsiteX116" fmla="*/ 1388481 w 2351866"/>
              <a:gd name="connsiteY116" fmla="*/ 1426029 h 2260280"/>
              <a:gd name="connsiteX117" fmla="*/ 1421138 w 2351866"/>
              <a:gd name="connsiteY117" fmla="*/ 1458686 h 2260280"/>
              <a:gd name="connsiteX118" fmla="*/ 1421138 w 2351866"/>
              <a:gd name="connsiteY118" fmla="*/ 1507672 h 2260280"/>
              <a:gd name="connsiteX119" fmla="*/ 1377595 w 2351866"/>
              <a:gd name="connsiteY119" fmla="*/ 1496786 h 2260280"/>
              <a:gd name="connsiteX120" fmla="*/ 1350381 w 2351866"/>
              <a:gd name="connsiteY120" fmla="*/ 1453243 h 2260280"/>
              <a:gd name="connsiteX121" fmla="*/ 1323166 w 2351866"/>
              <a:gd name="connsiteY121" fmla="*/ 1431472 h 2260280"/>
              <a:gd name="connsiteX122" fmla="*/ 1317723 w 2351866"/>
              <a:gd name="connsiteY122" fmla="*/ 1393372 h 2260280"/>
              <a:gd name="connsiteX123" fmla="*/ 1290509 w 2351866"/>
              <a:gd name="connsiteY123" fmla="*/ 1393372 h 2260280"/>
              <a:gd name="connsiteX124" fmla="*/ 1288406 w 2351866"/>
              <a:gd name="connsiteY124" fmla="*/ 1350644 h 2260280"/>
              <a:gd name="connsiteX125" fmla="*/ 1269263 w 2351866"/>
              <a:gd name="connsiteY125" fmla="*/ 1330030 h 2260280"/>
              <a:gd name="connsiteX126" fmla="*/ 1220672 w 2351866"/>
              <a:gd name="connsiteY126" fmla="*/ 1310887 h 2260280"/>
              <a:gd name="connsiteX127" fmla="*/ 1154411 w 2351866"/>
              <a:gd name="connsiteY127" fmla="*/ 1315304 h 2260280"/>
              <a:gd name="connsiteX128" fmla="*/ 1268738 w 2351866"/>
              <a:gd name="connsiteY128" fmla="*/ 1436915 h 2260280"/>
              <a:gd name="connsiteX129" fmla="*/ 1268738 w 2351866"/>
              <a:gd name="connsiteY129" fmla="*/ 1513115 h 2260280"/>
              <a:gd name="connsiteX130" fmla="*/ 1268738 w 2351866"/>
              <a:gd name="connsiteY130" fmla="*/ 1572986 h 2260280"/>
              <a:gd name="connsiteX131" fmla="*/ 1257852 w 2351866"/>
              <a:gd name="connsiteY131" fmla="*/ 1649186 h 2260280"/>
              <a:gd name="connsiteX132" fmla="*/ 1236081 w 2351866"/>
              <a:gd name="connsiteY132" fmla="*/ 1665515 h 2260280"/>
              <a:gd name="connsiteX133" fmla="*/ 1197981 w 2351866"/>
              <a:gd name="connsiteY133" fmla="*/ 1621972 h 2260280"/>
              <a:gd name="connsiteX134" fmla="*/ 1170766 w 2351866"/>
              <a:gd name="connsiteY134" fmla="*/ 1589315 h 2260280"/>
              <a:gd name="connsiteX135" fmla="*/ 1148995 w 2351866"/>
              <a:gd name="connsiteY135" fmla="*/ 1562100 h 2260280"/>
              <a:gd name="connsiteX136" fmla="*/ 1132666 w 2351866"/>
              <a:gd name="connsiteY136" fmla="*/ 1518557 h 2260280"/>
              <a:gd name="connsiteX137" fmla="*/ 1121781 w 2351866"/>
              <a:gd name="connsiteY137" fmla="*/ 1485900 h 2260280"/>
              <a:gd name="connsiteX138" fmla="*/ 1083681 w 2351866"/>
              <a:gd name="connsiteY138" fmla="*/ 1485900 h 2260280"/>
              <a:gd name="connsiteX139" fmla="*/ 1051023 w 2351866"/>
              <a:gd name="connsiteY139" fmla="*/ 1513115 h 2260280"/>
              <a:gd name="connsiteX140" fmla="*/ 1023809 w 2351866"/>
              <a:gd name="connsiteY140" fmla="*/ 1475015 h 2260280"/>
              <a:gd name="connsiteX141" fmla="*/ 962578 w 2351866"/>
              <a:gd name="connsiteY141" fmla="*/ 1485900 h 2260280"/>
              <a:gd name="connsiteX142" fmla="*/ 974823 w 2351866"/>
              <a:gd name="connsiteY142" fmla="*/ 1534886 h 2260280"/>
              <a:gd name="connsiteX143" fmla="*/ 974823 w 2351866"/>
              <a:gd name="connsiteY143" fmla="*/ 1572986 h 2260280"/>
              <a:gd name="connsiteX144" fmla="*/ 980266 w 2351866"/>
              <a:gd name="connsiteY144" fmla="*/ 1621972 h 2260280"/>
              <a:gd name="connsiteX145" fmla="*/ 1018366 w 2351866"/>
              <a:gd name="connsiteY145" fmla="*/ 1627415 h 2260280"/>
              <a:gd name="connsiteX146" fmla="*/ 1045581 w 2351866"/>
              <a:gd name="connsiteY146" fmla="*/ 1638300 h 2260280"/>
              <a:gd name="connsiteX147" fmla="*/ 1067352 w 2351866"/>
              <a:gd name="connsiteY147" fmla="*/ 1681843 h 2260280"/>
              <a:gd name="connsiteX148" fmla="*/ 1045581 w 2351866"/>
              <a:gd name="connsiteY148" fmla="*/ 1719943 h 2260280"/>
              <a:gd name="connsiteX149" fmla="*/ 1002038 w 2351866"/>
              <a:gd name="connsiteY149" fmla="*/ 1736272 h 2260280"/>
              <a:gd name="connsiteX150" fmla="*/ 980266 w 2351866"/>
              <a:gd name="connsiteY150" fmla="*/ 1736272 h 2260280"/>
              <a:gd name="connsiteX151" fmla="*/ 953052 w 2351866"/>
              <a:gd name="connsiteY151" fmla="*/ 1758043 h 2260280"/>
              <a:gd name="connsiteX152" fmla="*/ 936723 w 2351866"/>
              <a:gd name="connsiteY152" fmla="*/ 1801586 h 2260280"/>
              <a:gd name="connsiteX153" fmla="*/ 909509 w 2351866"/>
              <a:gd name="connsiteY153" fmla="*/ 1801586 h 2260280"/>
              <a:gd name="connsiteX154" fmla="*/ 904066 w 2351866"/>
              <a:gd name="connsiteY154" fmla="*/ 1763486 h 2260280"/>
              <a:gd name="connsiteX155" fmla="*/ 904066 w 2351866"/>
              <a:gd name="connsiteY155" fmla="*/ 1730829 h 2260280"/>
              <a:gd name="connsiteX156" fmla="*/ 844195 w 2351866"/>
              <a:gd name="connsiteY156" fmla="*/ 1692729 h 2260280"/>
              <a:gd name="connsiteX157" fmla="*/ 811538 w 2351866"/>
              <a:gd name="connsiteY157" fmla="*/ 1660072 h 2260280"/>
              <a:gd name="connsiteX158" fmla="*/ 800652 w 2351866"/>
              <a:gd name="connsiteY158" fmla="*/ 1681843 h 2260280"/>
              <a:gd name="connsiteX159" fmla="*/ 806095 w 2351866"/>
              <a:gd name="connsiteY159" fmla="*/ 1741715 h 2260280"/>
              <a:gd name="connsiteX160" fmla="*/ 844195 w 2351866"/>
              <a:gd name="connsiteY160" fmla="*/ 1828800 h 2260280"/>
              <a:gd name="connsiteX161" fmla="*/ 855081 w 2351866"/>
              <a:gd name="connsiteY161" fmla="*/ 1899557 h 2260280"/>
              <a:gd name="connsiteX162" fmla="*/ 860523 w 2351866"/>
              <a:gd name="connsiteY162" fmla="*/ 1953986 h 2260280"/>
              <a:gd name="connsiteX163" fmla="*/ 865966 w 2351866"/>
              <a:gd name="connsiteY163" fmla="*/ 1997529 h 2260280"/>
              <a:gd name="connsiteX164" fmla="*/ 904066 w 2351866"/>
              <a:gd name="connsiteY164" fmla="*/ 2046515 h 2260280"/>
              <a:gd name="connsiteX165" fmla="*/ 904066 w 2351866"/>
              <a:gd name="connsiteY165" fmla="*/ 2117272 h 2260280"/>
              <a:gd name="connsiteX166" fmla="*/ 898623 w 2351866"/>
              <a:gd name="connsiteY166" fmla="*/ 2171700 h 2260280"/>
              <a:gd name="connsiteX167" fmla="*/ 860523 w 2351866"/>
              <a:gd name="connsiteY167" fmla="*/ 2231572 h 2260280"/>
              <a:gd name="connsiteX168" fmla="*/ 806095 w 2351866"/>
              <a:gd name="connsiteY168" fmla="*/ 2253343 h 2260280"/>
              <a:gd name="connsiteX169" fmla="*/ 784323 w 2351866"/>
              <a:gd name="connsiteY169" fmla="*/ 2253343 h 2260280"/>
              <a:gd name="connsiteX170" fmla="*/ 784323 w 2351866"/>
              <a:gd name="connsiteY170" fmla="*/ 2171700 h 2260280"/>
              <a:gd name="connsiteX171" fmla="*/ 795209 w 2351866"/>
              <a:gd name="connsiteY171" fmla="*/ 2111829 h 2260280"/>
              <a:gd name="connsiteX172" fmla="*/ 795209 w 2351866"/>
              <a:gd name="connsiteY172" fmla="*/ 2057400 h 2260280"/>
              <a:gd name="connsiteX173" fmla="*/ 762552 w 2351866"/>
              <a:gd name="connsiteY173" fmla="*/ 2013857 h 2260280"/>
              <a:gd name="connsiteX174" fmla="*/ 762552 w 2351866"/>
              <a:gd name="connsiteY174" fmla="*/ 1970315 h 2260280"/>
              <a:gd name="connsiteX175" fmla="*/ 719009 w 2351866"/>
              <a:gd name="connsiteY175" fmla="*/ 1970315 h 2260280"/>
              <a:gd name="connsiteX176" fmla="*/ 702681 w 2351866"/>
              <a:gd name="connsiteY176" fmla="*/ 1970315 h 2260280"/>
              <a:gd name="connsiteX177" fmla="*/ 686352 w 2351866"/>
              <a:gd name="connsiteY177" fmla="*/ 2024743 h 2260280"/>
              <a:gd name="connsiteX178" fmla="*/ 686352 w 2351866"/>
              <a:gd name="connsiteY178" fmla="*/ 2062843 h 2260280"/>
              <a:gd name="connsiteX179" fmla="*/ 653695 w 2351866"/>
              <a:gd name="connsiteY179" fmla="*/ 2117272 h 2260280"/>
              <a:gd name="connsiteX180" fmla="*/ 638727 w 2351866"/>
              <a:gd name="connsiteY180" fmla="*/ 2129518 h 2260280"/>
              <a:gd name="connsiteX181" fmla="*/ 615595 w 2351866"/>
              <a:gd name="connsiteY181" fmla="*/ 2111829 h 2260280"/>
              <a:gd name="connsiteX182" fmla="*/ 615595 w 2351866"/>
              <a:gd name="connsiteY182" fmla="*/ 2062843 h 2260280"/>
              <a:gd name="connsiteX183" fmla="*/ 615595 w 2351866"/>
              <a:gd name="connsiteY183" fmla="*/ 2013857 h 2260280"/>
              <a:gd name="connsiteX184" fmla="*/ 615595 w 2351866"/>
              <a:gd name="connsiteY184" fmla="*/ 1975757 h 2260280"/>
              <a:gd name="connsiteX185" fmla="*/ 610152 w 2351866"/>
              <a:gd name="connsiteY185" fmla="*/ 1921329 h 2260280"/>
              <a:gd name="connsiteX186" fmla="*/ 604709 w 2351866"/>
              <a:gd name="connsiteY186" fmla="*/ 1877786 h 2260280"/>
              <a:gd name="connsiteX187" fmla="*/ 582938 w 2351866"/>
              <a:gd name="connsiteY187" fmla="*/ 1856015 h 2260280"/>
              <a:gd name="connsiteX188" fmla="*/ 528509 w 2351866"/>
              <a:gd name="connsiteY188" fmla="*/ 1856015 h 2260280"/>
              <a:gd name="connsiteX189" fmla="*/ 517623 w 2351866"/>
              <a:gd name="connsiteY189" fmla="*/ 1921329 h 2260280"/>
              <a:gd name="connsiteX190" fmla="*/ 512181 w 2351866"/>
              <a:gd name="connsiteY190" fmla="*/ 1959429 h 2260280"/>
              <a:gd name="connsiteX191" fmla="*/ 506738 w 2351866"/>
              <a:gd name="connsiteY191" fmla="*/ 2008415 h 2260280"/>
              <a:gd name="connsiteX192" fmla="*/ 479523 w 2351866"/>
              <a:gd name="connsiteY192" fmla="*/ 1981200 h 2260280"/>
              <a:gd name="connsiteX193" fmla="*/ 446866 w 2351866"/>
              <a:gd name="connsiteY193" fmla="*/ 1937657 h 2260280"/>
              <a:gd name="connsiteX194" fmla="*/ 408766 w 2351866"/>
              <a:gd name="connsiteY194" fmla="*/ 1872343 h 2260280"/>
              <a:gd name="connsiteX195" fmla="*/ 381552 w 2351866"/>
              <a:gd name="connsiteY195" fmla="*/ 1828800 h 2260280"/>
              <a:gd name="connsiteX196" fmla="*/ 376109 w 2351866"/>
              <a:gd name="connsiteY196" fmla="*/ 1801586 h 2260280"/>
              <a:gd name="connsiteX197" fmla="*/ 376109 w 2351866"/>
              <a:gd name="connsiteY197" fmla="*/ 1768929 h 2260280"/>
              <a:gd name="connsiteX198" fmla="*/ 376109 w 2351866"/>
              <a:gd name="connsiteY198" fmla="*/ 1725386 h 2260280"/>
              <a:gd name="connsiteX199" fmla="*/ 419652 w 2351866"/>
              <a:gd name="connsiteY199" fmla="*/ 1709057 h 2260280"/>
              <a:gd name="connsiteX200" fmla="*/ 446866 w 2351866"/>
              <a:gd name="connsiteY200" fmla="*/ 1681843 h 2260280"/>
              <a:gd name="connsiteX201" fmla="*/ 446866 w 2351866"/>
              <a:gd name="connsiteY201" fmla="*/ 1627415 h 2260280"/>
              <a:gd name="connsiteX202" fmla="*/ 403323 w 2351866"/>
              <a:gd name="connsiteY202" fmla="*/ 1562100 h 2260280"/>
              <a:gd name="connsiteX203" fmla="*/ 359781 w 2351866"/>
              <a:gd name="connsiteY203" fmla="*/ 1534886 h 2260280"/>
              <a:gd name="connsiteX204" fmla="*/ 359781 w 2351866"/>
              <a:gd name="connsiteY204" fmla="*/ 1496786 h 2260280"/>
              <a:gd name="connsiteX205" fmla="*/ 332566 w 2351866"/>
              <a:gd name="connsiteY205" fmla="*/ 1458686 h 2260280"/>
              <a:gd name="connsiteX206" fmla="*/ 310795 w 2351866"/>
              <a:gd name="connsiteY206" fmla="*/ 1447800 h 2260280"/>
              <a:gd name="connsiteX207" fmla="*/ 321681 w 2351866"/>
              <a:gd name="connsiteY207" fmla="*/ 1409700 h 2260280"/>
              <a:gd name="connsiteX208" fmla="*/ 359781 w 2351866"/>
              <a:gd name="connsiteY208" fmla="*/ 1398815 h 2260280"/>
              <a:gd name="connsiteX209" fmla="*/ 392438 w 2351866"/>
              <a:gd name="connsiteY209" fmla="*/ 1344386 h 2260280"/>
              <a:gd name="connsiteX210" fmla="*/ 392438 w 2351866"/>
              <a:gd name="connsiteY210" fmla="*/ 1322615 h 2260280"/>
              <a:gd name="connsiteX211" fmla="*/ 435981 w 2351866"/>
              <a:gd name="connsiteY211" fmla="*/ 1322615 h 2260280"/>
              <a:gd name="connsiteX212" fmla="*/ 457752 w 2351866"/>
              <a:gd name="connsiteY212" fmla="*/ 1322615 h 2260280"/>
              <a:gd name="connsiteX213" fmla="*/ 479523 w 2351866"/>
              <a:gd name="connsiteY213" fmla="*/ 1322615 h 2260280"/>
              <a:gd name="connsiteX214" fmla="*/ 512181 w 2351866"/>
              <a:gd name="connsiteY214" fmla="*/ 1317172 h 2260280"/>
              <a:gd name="connsiteX215" fmla="*/ 539395 w 2351866"/>
              <a:gd name="connsiteY215" fmla="*/ 1295400 h 2260280"/>
              <a:gd name="connsiteX216" fmla="*/ 593823 w 2351866"/>
              <a:gd name="connsiteY216" fmla="*/ 1295400 h 2260280"/>
              <a:gd name="connsiteX217" fmla="*/ 719009 w 2351866"/>
              <a:gd name="connsiteY217" fmla="*/ 1355272 h 2260280"/>
              <a:gd name="connsiteX218" fmla="*/ 833309 w 2351866"/>
              <a:gd name="connsiteY218" fmla="*/ 1415143 h 2260280"/>
              <a:gd name="connsiteX219" fmla="*/ 844195 w 2351866"/>
              <a:gd name="connsiteY219" fmla="*/ 1453243 h 2260280"/>
              <a:gd name="connsiteX220" fmla="*/ 898623 w 2351866"/>
              <a:gd name="connsiteY220" fmla="*/ 1436915 h 2260280"/>
              <a:gd name="connsiteX221" fmla="*/ 936723 w 2351866"/>
              <a:gd name="connsiteY221" fmla="*/ 1409700 h 2260280"/>
              <a:gd name="connsiteX222" fmla="*/ 947609 w 2351866"/>
              <a:gd name="connsiteY222" fmla="*/ 1393372 h 2260280"/>
              <a:gd name="connsiteX223" fmla="*/ 871409 w 2351866"/>
              <a:gd name="connsiteY223" fmla="*/ 1366157 h 2260280"/>
              <a:gd name="connsiteX224" fmla="*/ 838752 w 2351866"/>
              <a:gd name="connsiteY224" fmla="*/ 1344386 h 2260280"/>
              <a:gd name="connsiteX225" fmla="*/ 838752 w 2351866"/>
              <a:gd name="connsiteY225" fmla="*/ 1295400 h 2260280"/>
              <a:gd name="connsiteX226" fmla="*/ 795209 w 2351866"/>
              <a:gd name="connsiteY226" fmla="*/ 1311729 h 2260280"/>
              <a:gd name="connsiteX227" fmla="*/ 778881 w 2351866"/>
              <a:gd name="connsiteY227" fmla="*/ 1295400 h 2260280"/>
              <a:gd name="connsiteX228" fmla="*/ 724452 w 2351866"/>
              <a:gd name="connsiteY228" fmla="*/ 1300843 h 2260280"/>
              <a:gd name="connsiteX229" fmla="*/ 697238 w 2351866"/>
              <a:gd name="connsiteY229" fmla="*/ 1317172 h 2260280"/>
              <a:gd name="connsiteX230" fmla="*/ 648252 w 2351866"/>
              <a:gd name="connsiteY230" fmla="*/ 1311729 h 2260280"/>
              <a:gd name="connsiteX231" fmla="*/ 615595 w 2351866"/>
              <a:gd name="connsiteY231" fmla="*/ 1279072 h 2260280"/>
              <a:gd name="connsiteX232" fmla="*/ 577495 w 2351866"/>
              <a:gd name="connsiteY232" fmla="*/ 1279072 h 2260280"/>
              <a:gd name="connsiteX233" fmla="*/ 539395 w 2351866"/>
              <a:gd name="connsiteY233" fmla="*/ 1268186 h 2260280"/>
              <a:gd name="connsiteX234" fmla="*/ 506738 w 2351866"/>
              <a:gd name="connsiteY234" fmla="*/ 1284515 h 2260280"/>
              <a:gd name="connsiteX235" fmla="*/ 495852 w 2351866"/>
              <a:gd name="connsiteY235" fmla="*/ 1300843 h 2260280"/>
              <a:gd name="connsiteX236" fmla="*/ 452309 w 2351866"/>
              <a:gd name="connsiteY236" fmla="*/ 1300843 h 2260280"/>
              <a:gd name="connsiteX237" fmla="*/ 441423 w 2351866"/>
              <a:gd name="connsiteY237" fmla="*/ 1273629 h 2260280"/>
              <a:gd name="connsiteX238" fmla="*/ 403323 w 2351866"/>
              <a:gd name="connsiteY238" fmla="*/ 1273629 h 2260280"/>
              <a:gd name="connsiteX239" fmla="*/ 370666 w 2351866"/>
              <a:gd name="connsiteY239" fmla="*/ 1273629 h 2260280"/>
              <a:gd name="connsiteX240" fmla="*/ 343452 w 2351866"/>
              <a:gd name="connsiteY240" fmla="*/ 1284515 h 2260280"/>
              <a:gd name="connsiteX241" fmla="*/ 332566 w 2351866"/>
              <a:gd name="connsiteY241" fmla="*/ 1268186 h 2260280"/>
              <a:gd name="connsiteX242" fmla="*/ 332566 w 2351866"/>
              <a:gd name="connsiteY242" fmla="*/ 1230086 h 2260280"/>
              <a:gd name="connsiteX243" fmla="*/ 316238 w 2351866"/>
              <a:gd name="connsiteY243" fmla="*/ 1208315 h 2260280"/>
              <a:gd name="connsiteX244" fmla="*/ 316238 w 2351866"/>
              <a:gd name="connsiteY244" fmla="*/ 1186543 h 2260280"/>
              <a:gd name="connsiteX245" fmla="*/ 316238 w 2351866"/>
              <a:gd name="connsiteY245" fmla="*/ 1143000 h 2260280"/>
              <a:gd name="connsiteX246" fmla="*/ 289023 w 2351866"/>
              <a:gd name="connsiteY246" fmla="*/ 1132115 h 2260280"/>
              <a:gd name="connsiteX247" fmla="*/ 261809 w 2351866"/>
              <a:gd name="connsiteY247" fmla="*/ 1132115 h 2260280"/>
              <a:gd name="connsiteX248" fmla="*/ 223709 w 2351866"/>
              <a:gd name="connsiteY248" fmla="*/ 1175657 h 2260280"/>
              <a:gd name="connsiteX249" fmla="*/ 201938 w 2351866"/>
              <a:gd name="connsiteY249" fmla="*/ 1175657 h 2260280"/>
              <a:gd name="connsiteX250" fmla="*/ 201938 w 2351866"/>
              <a:gd name="connsiteY250" fmla="*/ 1126672 h 2260280"/>
              <a:gd name="connsiteX251" fmla="*/ 201938 w 2351866"/>
              <a:gd name="connsiteY251" fmla="*/ 1050472 h 2260280"/>
              <a:gd name="connsiteX252" fmla="*/ 207381 w 2351866"/>
              <a:gd name="connsiteY252" fmla="*/ 1012372 h 2260280"/>
              <a:gd name="connsiteX253" fmla="*/ 240038 w 2351866"/>
              <a:gd name="connsiteY253" fmla="*/ 974272 h 2260280"/>
              <a:gd name="connsiteX254" fmla="*/ 256366 w 2351866"/>
              <a:gd name="connsiteY254" fmla="*/ 936172 h 2260280"/>
              <a:gd name="connsiteX255" fmla="*/ 218266 w 2351866"/>
              <a:gd name="connsiteY255" fmla="*/ 876300 h 2260280"/>
              <a:gd name="connsiteX256" fmla="*/ 174723 w 2351866"/>
              <a:gd name="connsiteY256" fmla="*/ 827315 h 2260280"/>
              <a:gd name="connsiteX257" fmla="*/ 147509 w 2351866"/>
              <a:gd name="connsiteY257" fmla="*/ 800100 h 2260280"/>
              <a:gd name="connsiteX258" fmla="*/ 162550 w 2351866"/>
              <a:gd name="connsiteY258" fmla="*/ 727949 h 2260280"/>
              <a:gd name="connsiteX259" fmla="*/ 149482 w 2351866"/>
              <a:gd name="connsiteY259" fmla="*/ 686011 h 2260280"/>
              <a:gd name="connsiteX260" fmla="*/ 118743 w 2351866"/>
              <a:gd name="connsiteY260" fmla="*/ 656483 h 2260280"/>
              <a:gd name="connsiteX261" fmla="*/ 99470 w 2351866"/>
              <a:gd name="connsiteY261" fmla="*/ 619986 h 2260280"/>
              <a:gd name="connsiteX262" fmla="*/ 68549 w 2351866"/>
              <a:gd name="connsiteY262" fmla="*/ 668052 h 2260280"/>
              <a:gd name="connsiteX263" fmla="*/ 70915 w 2351866"/>
              <a:gd name="connsiteY263" fmla="*/ 725978 h 2260280"/>
              <a:gd name="connsiteX264" fmla="*/ 111907 w 2351866"/>
              <a:gd name="connsiteY264" fmla="*/ 749879 h 2260280"/>
              <a:gd name="connsiteX265" fmla="*/ 108962 w 2351866"/>
              <a:gd name="connsiteY265" fmla="*/ 791108 h 2260280"/>
              <a:gd name="connsiteX266" fmla="*/ 48592 w 2351866"/>
              <a:gd name="connsiteY266" fmla="*/ 751351 h 2260280"/>
              <a:gd name="connsiteX267" fmla="*/ 36812 w 2351866"/>
              <a:gd name="connsiteY267" fmla="*/ 716012 h 2260280"/>
              <a:gd name="connsiteX268" fmla="*/ 44173 w 2351866"/>
              <a:gd name="connsiteY268" fmla="*/ 690981 h 2260280"/>
              <a:gd name="connsiteX269" fmla="*/ 0 w 2351866"/>
              <a:gd name="connsiteY269" fmla="*/ 632082 h 2260280"/>
              <a:gd name="connsiteX270" fmla="*/ 0 w 2351866"/>
              <a:gd name="connsiteY270" fmla="*/ 595271 h 2260280"/>
              <a:gd name="connsiteX271" fmla="*/ 60371 w 2351866"/>
              <a:gd name="connsiteY271" fmla="*/ 602633 h 2260280"/>
              <a:gd name="connsiteX272" fmla="*/ 60423 w 2351866"/>
              <a:gd name="connsiteY272" fmla="*/ 604157 h 2260280"/>
              <a:gd name="connsiteX0" fmla="*/ 60423 w 2351866"/>
              <a:gd name="connsiteY0" fmla="*/ 604157 h 2260280"/>
              <a:gd name="connsiteX1" fmla="*/ 103966 w 2351866"/>
              <a:gd name="connsiteY1" fmla="*/ 598715 h 2260280"/>
              <a:gd name="connsiteX2" fmla="*/ 114852 w 2351866"/>
              <a:gd name="connsiteY2" fmla="*/ 549729 h 2260280"/>
              <a:gd name="connsiteX3" fmla="*/ 196495 w 2351866"/>
              <a:gd name="connsiteY3" fmla="*/ 473529 h 2260280"/>
              <a:gd name="connsiteX4" fmla="*/ 261809 w 2351866"/>
              <a:gd name="connsiteY4" fmla="*/ 391886 h 2260280"/>
              <a:gd name="connsiteX5" fmla="*/ 430538 w 2351866"/>
              <a:gd name="connsiteY5" fmla="*/ 293915 h 2260280"/>
              <a:gd name="connsiteX6" fmla="*/ 615595 w 2351866"/>
              <a:gd name="connsiteY6" fmla="*/ 239486 h 2260280"/>
              <a:gd name="connsiteX7" fmla="*/ 740781 w 2351866"/>
              <a:gd name="connsiteY7" fmla="*/ 157843 h 2260280"/>
              <a:gd name="connsiteX8" fmla="*/ 887738 w 2351866"/>
              <a:gd name="connsiteY8" fmla="*/ 59872 h 2260280"/>
              <a:gd name="connsiteX9" fmla="*/ 1018366 w 2351866"/>
              <a:gd name="connsiteY9" fmla="*/ 10886 h 2260280"/>
              <a:gd name="connsiteX10" fmla="*/ 1197981 w 2351866"/>
              <a:gd name="connsiteY10" fmla="*/ 21772 h 2260280"/>
              <a:gd name="connsiteX11" fmla="*/ 1306838 w 2351866"/>
              <a:gd name="connsiteY11" fmla="*/ 32657 h 2260280"/>
              <a:gd name="connsiteX12" fmla="*/ 1377595 w 2351866"/>
              <a:gd name="connsiteY12" fmla="*/ 32657 h 2260280"/>
              <a:gd name="connsiteX13" fmla="*/ 1595309 w 2351866"/>
              <a:gd name="connsiteY13" fmla="*/ 0 h 2260280"/>
              <a:gd name="connsiteX14" fmla="*/ 1611638 w 2351866"/>
              <a:gd name="connsiteY14" fmla="*/ 43543 h 2260280"/>
              <a:gd name="connsiteX15" fmla="*/ 1802138 w 2351866"/>
              <a:gd name="connsiteY15" fmla="*/ 16329 h 2260280"/>
              <a:gd name="connsiteX16" fmla="*/ 1894666 w 2351866"/>
              <a:gd name="connsiteY16" fmla="*/ 59872 h 2260280"/>
              <a:gd name="connsiteX17" fmla="*/ 1938209 w 2351866"/>
              <a:gd name="connsiteY17" fmla="*/ 70757 h 2260280"/>
              <a:gd name="connsiteX18" fmla="*/ 2057952 w 2351866"/>
              <a:gd name="connsiteY18" fmla="*/ 70757 h 2260280"/>
              <a:gd name="connsiteX19" fmla="*/ 2166809 w 2351866"/>
              <a:gd name="connsiteY19" fmla="*/ 81643 h 2260280"/>
              <a:gd name="connsiteX20" fmla="*/ 2330095 w 2351866"/>
              <a:gd name="connsiteY20" fmla="*/ 54429 h 2260280"/>
              <a:gd name="connsiteX21" fmla="*/ 2351866 w 2351866"/>
              <a:gd name="connsiteY21" fmla="*/ 136072 h 2260280"/>
              <a:gd name="connsiteX22" fmla="*/ 2264781 w 2351866"/>
              <a:gd name="connsiteY22" fmla="*/ 266700 h 2260280"/>
              <a:gd name="connsiteX23" fmla="*/ 2232123 w 2351866"/>
              <a:gd name="connsiteY23" fmla="*/ 381000 h 2260280"/>
              <a:gd name="connsiteX24" fmla="*/ 2172252 w 2351866"/>
              <a:gd name="connsiteY24" fmla="*/ 462643 h 2260280"/>
              <a:gd name="connsiteX25" fmla="*/ 2106938 w 2351866"/>
              <a:gd name="connsiteY25" fmla="*/ 457200 h 2260280"/>
              <a:gd name="connsiteX26" fmla="*/ 2063395 w 2351866"/>
              <a:gd name="connsiteY26" fmla="*/ 457200 h 2260280"/>
              <a:gd name="connsiteX27" fmla="*/ 2025295 w 2351866"/>
              <a:gd name="connsiteY27" fmla="*/ 364672 h 2260280"/>
              <a:gd name="connsiteX28" fmla="*/ 1867452 w 2351866"/>
              <a:gd name="connsiteY28" fmla="*/ 304800 h 2260280"/>
              <a:gd name="connsiteX29" fmla="*/ 1785809 w 2351866"/>
              <a:gd name="connsiteY29" fmla="*/ 277586 h 2260280"/>
              <a:gd name="connsiteX30" fmla="*/ 1742266 w 2351866"/>
              <a:gd name="connsiteY30" fmla="*/ 277586 h 2260280"/>
              <a:gd name="connsiteX31" fmla="*/ 1704166 w 2351866"/>
              <a:gd name="connsiteY31" fmla="*/ 283029 h 2260280"/>
              <a:gd name="connsiteX32" fmla="*/ 1676952 w 2351866"/>
              <a:gd name="connsiteY32" fmla="*/ 315686 h 2260280"/>
              <a:gd name="connsiteX33" fmla="*/ 1671509 w 2351866"/>
              <a:gd name="connsiteY33" fmla="*/ 381000 h 2260280"/>
              <a:gd name="connsiteX34" fmla="*/ 1633409 w 2351866"/>
              <a:gd name="connsiteY34" fmla="*/ 424543 h 2260280"/>
              <a:gd name="connsiteX35" fmla="*/ 1589866 w 2351866"/>
              <a:gd name="connsiteY35" fmla="*/ 429986 h 2260280"/>
              <a:gd name="connsiteX36" fmla="*/ 1557209 w 2351866"/>
              <a:gd name="connsiteY36" fmla="*/ 419100 h 2260280"/>
              <a:gd name="connsiteX37" fmla="*/ 1546323 w 2351866"/>
              <a:gd name="connsiteY37" fmla="*/ 370115 h 2260280"/>
              <a:gd name="connsiteX38" fmla="*/ 1557209 w 2351866"/>
              <a:gd name="connsiteY38" fmla="*/ 332015 h 2260280"/>
              <a:gd name="connsiteX39" fmla="*/ 1600752 w 2351866"/>
              <a:gd name="connsiteY39" fmla="*/ 315686 h 2260280"/>
              <a:gd name="connsiteX40" fmla="*/ 1600752 w 2351866"/>
              <a:gd name="connsiteY40" fmla="*/ 261257 h 2260280"/>
              <a:gd name="connsiteX41" fmla="*/ 1573538 w 2351866"/>
              <a:gd name="connsiteY41" fmla="*/ 261257 h 2260280"/>
              <a:gd name="connsiteX42" fmla="*/ 1524552 w 2351866"/>
              <a:gd name="connsiteY42" fmla="*/ 315686 h 2260280"/>
              <a:gd name="connsiteX43" fmla="*/ 1464681 w 2351866"/>
              <a:gd name="connsiteY43" fmla="*/ 348343 h 2260280"/>
              <a:gd name="connsiteX44" fmla="*/ 1410252 w 2351866"/>
              <a:gd name="connsiteY44" fmla="*/ 348343 h 2260280"/>
              <a:gd name="connsiteX45" fmla="*/ 1377595 w 2351866"/>
              <a:gd name="connsiteY45" fmla="*/ 337457 h 2260280"/>
              <a:gd name="connsiteX46" fmla="*/ 1339495 w 2351866"/>
              <a:gd name="connsiteY46" fmla="*/ 337457 h 2260280"/>
              <a:gd name="connsiteX47" fmla="*/ 1339495 w 2351866"/>
              <a:gd name="connsiteY47" fmla="*/ 381000 h 2260280"/>
              <a:gd name="connsiteX48" fmla="*/ 1377595 w 2351866"/>
              <a:gd name="connsiteY48" fmla="*/ 446315 h 2260280"/>
              <a:gd name="connsiteX49" fmla="*/ 1432023 w 2351866"/>
              <a:gd name="connsiteY49" fmla="*/ 489857 h 2260280"/>
              <a:gd name="connsiteX50" fmla="*/ 1475566 w 2351866"/>
              <a:gd name="connsiteY50" fmla="*/ 522515 h 2260280"/>
              <a:gd name="connsiteX51" fmla="*/ 1502781 w 2351866"/>
              <a:gd name="connsiteY51" fmla="*/ 549729 h 2260280"/>
              <a:gd name="connsiteX52" fmla="*/ 1524552 w 2351866"/>
              <a:gd name="connsiteY52" fmla="*/ 593272 h 2260280"/>
              <a:gd name="connsiteX53" fmla="*/ 1524552 w 2351866"/>
              <a:gd name="connsiteY53" fmla="*/ 625929 h 2260280"/>
              <a:gd name="connsiteX54" fmla="*/ 1497338 w 2351866"/>
              <a:gd name="connsiteY54" fmla="*/ 658586 h 2260280"/>
              <a:gd name="connsiteX55" fmla="*/ 1459238 w 2351866"/>
              <a:gd name="connsiteY55" fmla="*/ 625929 h 2260280"/>
              <a:gd name="connsiteX56" fmla="*/ 1442909 w 2351866"/>
              <a:gd name="connsiteY56" fmla="*/ 582386 h 2260280"/>
              <a:gd name="connsiteX57" fmla="*/ 1421138 w 2351866"/>
              <a:gd name="connsiteY57" fmla="*/ 555172 h 2260280"/>
              <a:gd name="connsiteX58" fmla="*/ 1388481 w 2351866"/>
              <a:gd name="connsiteY58" fmla="*/ 549729 h 2260280"/>
              <a:gd name="connsiteX59" fmla="*/ 1366709 w 2351866"/>
              <a:gd name="connsiteY59" fmla="*/ 522515 h 2260280"/>
              <a:gd name="connsiteX60" fmla="*/ 1344938 w 2351866"/>
              <a:gd name="connsiteY60" fmla="*/ 506186 h 2260280"/>
              <a:gd name="connsiteX61" fmla="*/ 1323166 w 2351866"/>
              <a:gd name="connsiteY61" fmla="*/ 506186 h 2260280"/>
              <a:gd name="connsiteX62" fmla="*/ 1312281 w 2351866"/>
              <a:gd name="connsiteY62" fmla="*/ 549729 h 2260280"/>
              <a:gd name="connsiteX63" fmla="*/ 1355823 w 2351866"/>
              <a:gd name="connsiteY63" fmla="*/ 598715 h 2260280"/>
              <a:gd name="connsiteX64" fmla="*/ 1372152 w 2351866"/>
              <a:gd name="connsiteY64" fmla="*/ 625929 h 2260280"/>
              <a:gd name="connsiteX65" fmla="*/ 1399366 w 2351866"/>
              <a:gd name="connsiteY65" fmla="*/ 642257 h 2260280"/>
              <a:gd name="connsiteX66" fmla="*/ 1399366 w 2351866"/>
              <a:gd name="connsiteY66" fmla="*/ 664029 h 2260280"/>
              <a:gd name="connsiteX67" fmla="*/ 1355823 w 2351866"/>
              <a:gd name="connsiteY67" fmla="*/ 669472 h 2260280"/>
              <a:gd name="connsiteX68" fmla="*/ 1317723 w 2351866"/>
              <a:gd name="connsiteY68" fmla="*/ 653143 h 2260280"/>
              <a:gd name="connsiteX69" fmla="*/ 1301395 w 2351866"/>
              <a:gd name="connsiteY69" fmla="*/ 609600 h 2260280"/>
              <a:gd name="connsiteX70" fmla="*/ 1285066 w 2351866"/>
              <a:gd name="connsiteY70" fmla="*/ 566057 h 2260280"/>
              <a:gd name="connsiteX71" fmla="*/ 1246966 w 2351866"/>
              <a:gd name="connsiteY71" fmla="*/ 549729 h 2260280"/>
              <a:gd name="connsiteX72" fmla="*/ 1203423 w 2351866"/>
              <a:gd name="connsiteY72" fmla="*/ 533400 h 2260280"/>
              <a:gd name="connsiteX73" fmla="*/ 1192538 w 2351866"/>
              <a:gd name="connsiteY73" fmla="*/ 566057 h 2260280"/>
              <a:gd name="connsiteX74" fmla="*/ 1192538 w 2351866"/>
              <a:gd name="connsiteY74" fmla="*/ 604157 h 2260280"/>
              <a:gd name="connsiteX75" fmla="*/ 1241523 w 2351866"/>
              <a:gd name="connsiteY75" fmla="*/ 625929 h 2260280"/>
              <a:gd name="connsiteX76" fmla="*/ 1268738 w 2351866"/>
              <a:gd name="connsiteY76" fmla="*/ 653143 h 2260280"/>
              <a:gd name="connsiteX77" fmla="*/ 1255131 w 2351866"/>
              <a:gd name="connsiteY77" fmla="*/ 657225 h 2260280"/>
              <a:gd name="connsiteX78" fmla="*/ 1189816 w 2351866"/>
              <a:gd name="connsiteY78" fmla="*/ 646340 h 2260280"/>
              <a:gd name="connsiteX79" fmla="*/ 1154438 w 2351866"/>
              <a:gd name="connsiteY79" fmla="*/ 647700 h 2260280"/>
              <a:gd name="connsiteX80" fmla="*/ 1138109 w 2351866"/>
              <a:gd name="connsiteY80" fmla="*/ 620486 h 2260280"/>
              <a:gd name="connsiteX81" fmla="*/ 1132666 w 2351866"/>
              <a:gd name="connsiteY81" fmla="*/ 555172 h 2260280"/>
              <a:gd name="connsiteX82" fmla="*/ 1127223 w 2351866"/>
              <a:gd name="connsiteY82" fmla="*/ 527957 h 2260280"/>
              <a:gd name="connsiteX83" fmla="*/ 1018366 w 2351866"/>
              <a:gd name="connsiteY83" fmla="*/ 468086 h 2260280"/>
              <a:gd name="connsiteX84" fmla="*/ 1007481 w 2351866"/>
              <a:gd name="connsiteY84" fmla="*/ 446315 h 2260280"/>
              <a:gd name="connsiteX85" fmla="*/ 942166 w 2351866"/>
              <a:gd name="connsiteY85" fmla="*/ 511629 h 2260280"/>
              <a:gd name="connsiteX86" fmla="*/ 931281 w 2351866"/>
              <a:gd name="connsiteY86" fmla="*/ 560615 h 2260280"/>
              <a:gd name="connsiteX87" fmla="*/ 931281 w 2351866"/>
              <a:gd name="connsiteY87" fmla="*/ 615043 h 2260280"/>
              <a:gd name="connsiteX88" fmla="*/ 974823 w 2351866"/>
              <a:gd name="connsiteY88" fmla="*/ 647700 h 2260280"/>
              <a:gd name="connsiteX89" fmla="*/ 980266 w 2351866"/>
              <a:gd name="connsiteY89" fmla="*/ 718457 h 2260280"/>
              <a:gd name="connsiteX90" fmla="*/ 1018366 w 2351866"/>
              <a:gd name="connsiteY90" fmla="*/ 778329 h 2260280"/>
              <a:gd name="connsiteX91" fmla="*/ 1034695 w 2351866"/>
              <a:gd name="connsiteY91" fmla="*/ 794657 h 2260280"/>
              <a:gd name="connsiteX92" fmla="*/ 1045581 w 2351866"/>
              <a:gd name="connsiteY92" fmla="*/ 832757 h 2260280"/>
              <a:gd name="connsiteX93" fmla="*/ 1072795 w 2351866"/>
              <a:gd name="connsiteY93" fmla="*/ 887186 h 2260280"/>
              <a:gd name="connsiteX94" fmla="*/ 1078238 w 2351866"/>
              <a:gd name="connsiteY94" fmla="*/ 930729 h 2260280"/>
              <a:gd name="connsiteX95" fmla="*/ 1100010 w 2351866"/>
              <a:gd name="connsiteY95" fmla="*/ 945696 h 2260280"/>
              <a:gd name="connsiteX96" fmla="*/ 1154438 w 2351866"/>
              <a:gd name="connsiteY96" fmla="*/ 952500 h 2260280"/>
              <a:gd name="connsiteX97" fmla="*/ 1148995 w 2351866"/>
              <a:gd name="connsiteY97" fmla="*/ 974272 h 2260280"/>
              <a:gd name="connsiteX98" fmla="*/ 1119059 w 2351866"/>
              <a:gd name="connsiteY98" fmla="*/ 979714 h 2260280"/>
              <a:gd name="connsiteX99" fmla="*/ 1074155 w 2351866"/>
              <a:gd name="connsiteY99" fmla="*/ 978354 h 2260280"/>
              <a:gd name="connsiteX100" fmla="*/ 1029252 w 2351866"/>
              <a:gd name="connsiteY100" fmla="*/ 983798 h 2260280"/>
              <a:gd name="connsiteX101" fmla="*/ 1051024 w 2351866"/>
              <a:gd name="connsiteY101" fmla="*/ 942975 h 2260280"/>
              <a:gd name="connsiteX102" fmla="*/ 995234 w 2351866"/>
              <a:gd name="connsiteY102" fmla="*/ 903515 h 2260280"/>
              <a:gd name="connsiteX103" fmla="*/ 943527 w 2351866"/>
              <a:gd name="connsiteY103" fmla="*/ 918482 h 2260280"/>
              <a:gd name="connsiteX104" fmla="*/ 988430 w 2351866"/>
              <a:gd name="connsiteY104" fmla="*/ 976993 h 2260280"/>
              <a:gd name="connsiteX105" fmla="*/ 1014283 w 2351866"/>
              <a:gd name="connsiteY105" fmla="*/ 1039587 h 2260280"/>
              <a:gd name="connsiteX106" fmla="*/ 1085041 w 2351866"/>
              <a:gd name="connsiteY106" fmla="*/ 1034144 h 2260280"/>
              <a:gd name="connsiteX107" fmla="*/ 1114978 w 2351866"/>
              <a:gd name="connsiteY107" fmla="*/ 1049111 h 2260280"/>
              <a:gd name="connsiteX108" fmla="*/ 1148995 w 2351866"/>
              <a:gd name="connsiteY108" fmla="*/ 1099457 h 2260280"/>
              <a:gd name="connsiteX109" fmla="*/ 1197981 w 2351866"/>
              <a:gd name="connsiteY109" fmla="*/ 1149805 h 2260280"/>
              <a:gd name="connsiteX110" fmla="*/ 1270098 w 2351866"/>
              <a:gd name="connsiteY110" fmla="*/ 1187903 h 2260280"/>
              <a:gd name="connsiteX111" fmla="*/ 1350381 w 2351866"/>
              <a:gd name="connsiteY111" fmla="*/ 1213757 h 2260280"/>
              <a:gd name="connsiteX112" fmla="*/ 1350381 w 2351866"/>
              <a:gd name="connsiteY112" fmla="*/ 1262743 h 2260280"/>
              <a:gd name="connsiteX113" fmla="*/ 1350381 w 2351866"/>
              <a:gd name="connsiteY113" fmla="*/ 1328057 h 2260280"/>
              <a:gd name="connsiteX114" fmla="*/ 1350381 w 2351866"/>
              <a:gd name="connsiteY114" fmla="*/ 1366157 h 2260280"/>
              <a:gd name="connsiteX115" fmla="*/ 1350381 w 2351866"/>
              <a:gd name="connsiteY115" fmla="*/ 1404257 h 2260280"/>
              <a:gd name="connsiteX116" fmla="*/ 1388481 w 2351866"/>
              <a:gd name="connsiteY116" fmla="*/ 1426029 h 2260280"/>
              <a:gd name="connsiteX117" fmla="*/ 1421138 w 2351866"/>
              <a:gd name="connsiteY117" fmla="*/ 1458686 h 2260280"/>
              <a:gd name="connsiteX118" fmla="*/ 1421138 w 2351866"/>
              <a:gd name="connsiteY118" fmla="*/ 1507672 h 2260280"/>
              <a:gd name="connsiteX119" fmla="*/ 1377595 w 2351866"/>
              <a:gd name="connsiteY119" fmla="*/ 1496786 h 2260280"/>
              <a:gd name="connsiteX120" fmla="*/ 1350381 w 2351866"/>
              <a:gd name="connsiteY120" fmla="*/ 1453243 h 2260280"/>
              <a:gd name="connsiteX121" fmla="*/ 1323166 w 2351866"/>
              <a:gd name="connsiteY121" fmla="*/ 1431472 h 2260280"/>
              <a:gd name="connsiteX122" fmla="*/ 1317723 w 2351866"/>
              <a:gd name="connsiteY122" fmla="*/ 1393372 h 2260280"/>
              <a:gd name="connsiteX123" fmla="*/ 1290509 w 2351866"/>
              <a:gd name="connsiteY123" fmla="*/ 1393372 h 2260280"/>
              <a:gd name="connsiteX124" fmla="*/ 1288406 w 2351866"/>
              <a:gd name="connsiteY124" fmla="*/ 1350644 h 2260280"/>
              <a:gd name="connsiteX125" fmla="*/ 1269263 w 2351866"/>
              <a:gd name="connsiteY125" fmla="*/ 1330030 h 2260280"/>
              <a:gd name="connsiteX126" fmla="*/ 1220672 w 2351866"/>
              <a:gd name="connsiteY126" fmla="*/ 1310887 h 2260280"/>
              <a:gd name="connsiteX127" fmla="*/ 1154411 w 2351866"/>
              <a:gd name="connsiteY127" fmla="*/ 1315304 h 2260280"/>
              <a:gd name="connsiteX128" fmla="*/ 1268738 w 2351866"/>
              <a:gd name="connsiteY128" fmla="*/ 1436915 h 2260280"/>
              <a:gd name="connsiteX129" fmla="*/ 1268738 w 2351866"/>
              <a:gd name="connsiteY129" fmla="*/ 1513115 h 2260280"/>
              <a:gd name="connsiteX130" fmla="*/ 1268738 w 2351866"/>
              <a:gd name="connsiteY130" fmla="*/ 1572986 h 2260280"/>
              <a:gd name="connsiteX131" fmla="*/ 1257852 w 2351866"/>
              <a:gd name="connsiteY131" fmla="*/ 1649186 h 2260280"/>
              <a:gd name="connsiteX132" fmla="*/ 1236081 w 2351866"/>
              <a:gd name="connsiteY132" fmla="*/ 1665515 h 2260280"/>
              <a:gd name="connsiteX133" fmla="*/ 1197981 w 2351866"/>
              <a:gd name="connsiteY133" fmla="*/ 1621972 h 2260280"/>
              <a:gd name="connsiteX134" fmla="*/ 1170766 w 2351866"/>
              <a:gd name="connsiteY134" fmla="*/ 1589315 h 2260280"/>
              <a:gd name="connsiteX135" fmla="*/ 1148995 w 2351866"/>
              <a:gd name="connsiteY135" fmla="*/ 1562100 h 2260280"/>
              <a:gd name="connsiteX136" fmla="*/ 1132666 w 2351866"/>
              <a:gd name="connsiteY136" fmla="*/ 1518557 h 2260280"/>
              <a:gd name="connsiteX137" fmla="*/ 1121781 w 2351866"/>
              <a:gd name="connsiteY137" fmla="*/ 1485900 h 2260280"/>
              <a:gd name="connsiteX138" fmla="*/ 1083681 w 2351866"/>
              <a:gd name="connsiteY138" fmla="*/ 1485900 h 2260280"/>
              <a:gd name="connsiteX139" fmla="*/ 1051023 w 2351866"/>
              <a:gd name="connsiteY139" fmla="*/ 1513115 h 2260280"/>
              <a:gd name="connsiteX140" fmla="*/ 1023809 w 2351866"/>
              <a:gd name="connsiteY140" fmla="*/ 1475015 h 2260280"/>
              <a:gd name="connsiteX141" fmla="*/ 962578 w 2351866"/>
              <a:gd name="connsiteY141" fmla="*/ 1485900 h 2260280"/>
              <a:gd name="connsiteX142" fmla="*/ 974823 w 2351866"/>
              <a:gd name="connsiteY142" fmla="*/ 1534886 h 2260280"/>
              <a:gd name="connsiteX143" fmla="*/ 977545 w 2351866"/>
              <a:gd name="connsiteY143" fmla="*/ 1530803 h 2260280"/>
              <a:gd name="connsiteX144" fmla="*/ 974823 w 2351866"/>
              <a:gd name="connsiteY144" fmla="*/ 1572986 h 2260280"/>
              <a:gd name="connsiteX145" fmla="*/ 980266 w 2351866"/>
              <a:gd name="connsiteY145" fmla="*/ 1621972 h 2260280"/>
              <a:gd name="connsiteX146" fmla="*/ 1018366 w 2351866"/>
              <a:gd name="connsiteY146" fmla="*/ 1627415 h 2260280"/>
              <a:gd name="connsiteX147" fmla="*/ 1045581 w 2351866"/>
              <a:gd name="connsiteY147" fmla="*/ 1638300 h 2260280"/>
              <a:gd name="connsiteX148" fmla="*/ 1067352 w 2351866"/>
              <a:gd name="connsiteY148" fmla="*/ 1681843 h 2260280"/>
              <a:gd name="connsiteX149" fmla="*/ 1045581 w 2351866"/>
              <a:gd name="connsiteY149" fmla="*/ 1719943 h 2260280"/>
              <a:gd name="connsiteX150" fmla="*/ 1002038 w 2351866"/>
              <a:gd name="connsiteY150" fmla="*/ 1736272 h 2260280"/>
              <a:gd name="connsiteX151" fmla="*/ 980266 w 2351866"/>
              <a:gd name="connsiteY151" fmla="*/ 1736272 h 2260280"/>
              <a:gd name="connsiteX152" fmla="*/ 953052 w 2351866"/>
              <a:gd name="connsiteY152" fmla="*/ 1758043 h 2260280"/>
              <a:gd name="connsiteX153" fmla="*/ 936723 w 2351866"/>
              <a:gd name="connsiteY153" fmla="*/ 1801586 h 2260280"/>
              <a:gd name="connsiteX154" fmla="*/ 909509 w 2351866"/>
              <a:gd name="connsiteY154" fmla="*/ 1801586 h 2260280"/>
              <a:gd name="connsiteX155" fmla="*/ 904066 w 2351866"/>
              <a:gd name="connsiteY155" fmla="*/ 1763486 h 2260280"/>
              <a:gd name="connsiteX156" fmla="*/ 904066 w 2351866"/>
              <a:gd name="connsiteY156" fmla="*/ 1730829 h 2260280"/>
              <a:gd name="connsiteX157" fmla="*/ 844195 w 2351866"/>
              <a:gd name="connsiteY157" fmla="*/ 1692729 h 2260280"/>
              <a:gd name="connsiteX158" fmla="*/ 811538 w 2351866"/>
              <a:gd name="connsiteY158" fmla="*/ 1660072 h 2260280"/>
              <a:gd name="connsiteX159" fmla="*/ 800652 w 2351866"/>
              <a:gd name="connsiteY159" fmla="*/ 1681843 h 2260280"/>
              <a:gd name="connsiteX160" fmla="*/ 806095 w 2351866"/>
              <a:gd name="connsiteY160" fmla="*/ 1741715 h 2260280"/>
              <a:gd name="connsiteX161" fmla="*/ 844195 w 2351866"/>
              <a:gd name="connsiteY161" fmla="*/ 1828800 h 2260280"/>
              <a:gd name="connsiteX162" fmla="*/ 855081 w 2351866"/>
              <a:gd name="connsiteY162" fmla="*/ 1899557 h 2260280"/>
              <a:gd name="connsiteX163" fmla="*/ 860523 w 2351866"/>
              <a:gd name="connsiteY163" fmla="*/ 1953986 h 2260280"/>
              <a:gd name="connsiteX164" fmla="*/ 865966 w 2351866"/>
              <a:gd name="connsiteY164" fmla="*/ 1997529 h 2260280"/>
              <a:gd name="connsiteX165" fmla="*/ 904066 w 2351866"/>
              <a:gd name="connsiteY165" fmla="*/ 2046515 h 2260280"/>
              <a:gd name="connsiteX166" fmla="*/ 904066 w 2351866"/>
              <a:gd name="connsiteY166" fmla="*/ 2117272 h 2260280"/>
              <a:gd name="connsiteX167" fmla="*/ 898623 w 2351866"/>
              <a:gd name="connsiteY167" fmla="*/ 2171700 h 2260280"/>
              <a:gd name="connsiteX168" fmla="*/ 860523 w 2351866"/>
              <a:gd name="connsiteY168" fmla="*/ 2231572 h 2260280"/>
              <a:gd name="connsiteX169" fmla="*/ 806095 w 2351866"/>
              <a:gd name="connsiteY169" fmla="*/ 2253343 h 2260280"/>
              <a:gd name="connsiteX170" fmla="*/ 784323 w 2351866"/>
              <a:gd name="connsiteY170" fmla="*/ 2253343 h 2260280"/>
              <a:gd name="connsiteX171" fmla="*/ 784323 w 2351866"/>
              <a:gd name="connsiteY171" fmla="*/ 2171700 h 2260280"/>
              <a:gd name="connsiteX172" fmla="*/ 795209 w 2351866"/>
              <a:gd name="connsiteY172" fmla="*/ 2111829 h 2260280"/>
              <a:gd name="connsiteX173" fmla="*/ 795209 w 2351866"/>
              <a:gd name="connsiteY173" fmla="*/ 2057400 h 2260280"/>
              <a:gd name="connsiteX174" fmla="*/ 762552 w 2351866"/>
              <a:gd name="connsiteY174" fmla="*/ 2013857 h 2260280"/>
              <a:gd name="connsiteX175" fmla="*/ 762552 w 2351866"/>
              <a:gd name="connsiteY175" fmla="*/ 1970315 h 2260280"/>
              <a:gd name="connsiteX176" fmla="*/ 719009 w 2351866"/>
              <a:gd name="connsiteY176" fmla="*/ 1970315 h 2260280"/>
              <a:gd name="connsiteX177" fmla="*/ 702681 w 2351866"/>
              <a:gd name="connsiteY177" fmla="*/ 1970315 h 2260280"/>
              <a:gd name="connsiteX178" fmla="*/ 686352 w 2351866"/>
              <a:gd name="connsiteY178" fmla="*/ 2024743 h 2260280"/>
              <a:gd name="connsiteX179" fmla="*/ 686352 w 2351866"/>
              <a:gd name="connsiteY179" fmla="*/ 2062843 h 2260280"/>
              <a:gd name="connsiteX180" fmla="*/ 653695 w 2351866"/>
              <a:gd name="connsiteY180" fmla="*/ 2117272 h 2260280"/>
              <a:gd name="connsiteX181" fmla="*/ 638727 w 2351866"/>
              <a:gd name="connsiteY181" fmla="*/ 2129518 h 2260280"/>
              <a:gd name="connsiteX182" fmla="*/ 615595 w 2351866"/>
              <a:gd name="connsiteY182" fmla="*/ 2111829 h 2260280"/>
              <a:gd name="connsiteX183" fmla="*/ 615595 w 2351866"/>
              <a:gd name="connsiteY183" fmla="*/ 2062843 h 2260280"/>
              <a:gd name="connsiteX184" fmla="*/ 615595 w 2351866"/>
              <a:gd name="connsiteY184" fmla="*/ 2013857 h 2260280"/>
              <a:gd name="connsiteX185" fmla="*/ 615595 w 2351866"/>
              <a:gd name="connsiteY185" fmla="*/ 1975757 h 2260280"/>
              <a:gd name="connsiteX186" fmla="*/ 610152 w 2351866"/>
              <a:gd name="connsiteY186" fmla="*/ 1921329 h 2260280"/>
              <a:gd name="connsiteX187" fmla="*/ 604709 w 2351866"/>
              <a:gd name="connsiteY187" fmla="*/ 1877786 h 2260280"/>
              <a:gd name="connsiteX188" fmla="*/ 582938 w 2351866"/>
              <a:gd name="connsiteY188" fmla="*/ 1856015 h 2260280"/>
              <a:gd name="connsiteX189" fmla="*/ 528509 w 2351866"/>
              <a:gd name="connsiteY189" fmla="*/ 1856015 h 2260280"/>
              <a:gd name="connsiteX190" fmla="*/ 517623 w 2351866"/>
              <a:gd name="connsiteY190" fmla="*/ 1921329 h 2260280"/>
              <a:gd name="connsiteX191" fmla="*/ 512181 w 2351866"/>
              <a:gd name="connsiteY191" fmla="*/ 1959429 h 2260280"/>
              <a:gd name="connsiteX192" fmla="*/ 506738 w 2351866"/>
              <a:gd name="connsiteY192" fmla="*/ 2008415 h 2260280"/>
              <a:gd name="connsiteX193" fmla="*/ 479523 w 2351866"/>
              <a:gd name="connsiteY193" fmla="*/ 1981200 h 2260280"/>
              <a:gd name="connsiteX194" fmla="*/ 446866 w 2351866"/>
              <a:gd name="connsiteY194" fmla="*/ 1937657 h 2260280"/>
              <a:gd name="connsiteX195" fmla="*/ 408766 w 2351866"/>
              <a:gd name="connsiteY195" fmla="*/ 1872343 h 2260280"/>
              <a:gd name="connsiteX196" fmla="*/ 381552 w 2351866"/>
              <a:gd name="connsiteY196" fmla="*/ 1828800 h 2260280"/>
              <a:gd name="connsiteX197" fmla="*/ 376109 w 2351866"/>
              <a:gd name="connsiteY197" fmla="*/ 1801586 h 2260280"/>
              <a:gd name="connsiteX198" fmla="*/ 376109 w 2351866"/>
              <a:gd name="connsiteY198" fmla="*/ 1768929 h 2260280"/>
              <a:gd name="connsiteX199" fmla="*/ 376109 w 2351866"/>
              <a:gd name="connsiteY199" fmla="*/ 1725386 h 2260280"/>
              <a:gd name="connsiteX200" fmla="*/ 419652 w 2351866"/>
              <a:gd name="connsiteY200" fmla="*/ 1709057 h 2260280"/>
              <a:gd name="connsiteX201" fmla="*/ 446866 w 2351866"/>
              <a:gd name="connsiteY201" fmla="*/ 1681843 h 2260280"/>
              <a:gd name="connsiteX202" fmla="*/ 446866 w 2351866"/>
              <a:gd name="connsiteY202" fmla="*/ 1627415 h 2260280"/>
              <a:gd name="connsiteX203" fmla="*/ 403323 w 2351866"/>
              <a:gd name="connsiteY203" fmla="*/ 1562100 h 2260280"/>
              <a:gd name="connsiteX204" fmla="*/ 359781 w 2351866"/>
              <a:gd name="connsiteY204" fmla="*/ 1534886 h 2260280"/>
              <a:gd name="connsiteX205" fmla="*/ 359781 w 2351866"/>
              <a:gd name="connsiteY205" fmla="*/ 1496786 h 2260280"/>
              <a:gd name="connsiteX206" fmla="*/ 332566 w 2351866"/>
              <a:gd name="connsiteY206" fmla="*/ 1458686 h 2260280"/>
              <a:gd name="connsiteX207" fmla="*/ 310795 w 2351866"/>
              <a:gd name="connsiteY207" fmla="*/ 1447800 h 2260280"/>
              <a:gd name="connsiteX208" fmla="*/ 321681 w 2351866"/>
              <a:gd name="connsiteY208" fmla="*/ 1409700 h 2260280"/>
              <a:gd name="connsiteX209" fmla="*/ 359781 w 2351866"/>
              <a:gd name="connsiteY209" fmla="*/ 1398815 h 2260280"/>
              <a:gd name="connsiteX210" fmla="*/ 392438 w 2351866"/>
              <a:gd name="connsiteY210" fmla="*/ 1344386 h 2260280"/>
              <a:gd name="connsiteX211" fmla="*/ 392438 w 2351866"/>
              <a:gd name="connsiteY211" fmla="*/ 1322615 h 2260280"/>
              <a:gd name="connsiteX212" fmla="*/ 435981 w 2351866"/>
              <a:gd name="connsiteY212" fmla="*/ 1322615 h 2260280"/>
              <a:gd name="connsiteX213" fmla="*/ 457752 w 2351866"/>
              <a:gd name="connsiteY213" fmla="*/ 1322615 h 2260280"/>
              <a:gd name="connsiteX214" fmla="*/ 479523 w 2351866"/>
              <a:gd name="connsiteY214" fmla="*/ 1322615 h 2260280"/>
              <a:gd name="connsiteX215" fmla="*/ 512181 w 2351866"/>
              <a:gd name="connsiteY215" fmla="*/ 1317172 h 2260280"/>
              <a:gd name="connsiteX216" fmla="*/ 539395 w 2351866"/>
              <a:gd name="connsiteY216" fmla="*/ 1295400 h 2260280"/>
              <a:gd name="connsiteX217" fmla="*/ 593823 w 2351866"/>
              <a:gd name="connsiteY217" fmla="*/ 1295400 h 2260280"/>
              <a:gd name="connsiteX218" fmla="*/ 719009 w 2351866"/>
              <a:gd name="connsiteY218" fmla="*/ 1355272 h 2260280"/>
              <a:gd name="connsiteX219" fmla="*/ 833309 w 2351866"/>
              <a:gd name="connsiteY219" fmla="*/ 1415143 h 2260280"/>
              <a:gd name="connsiteX220" fmla="*/ 844195 w 2351866"/>
              <a:gd name="connsiteY220" fmla="*/ 1453243 h 2260280"/>
              <a:gd name="connsiteX221" fmla="*/ 898623 w 2351866"/>
              <a:gd name="connsiteY221" fmla="*/ 1436915 h 2260280"/>
              <a:gd name="connsiteX222" fmla="*/ 936723 w 2351866"/>
              <a:gd name="connsiteY222" fmla="*/ 1409700 h 2260280"/>
              <a:gd name="connsiteX223" fmla="*/ 947609 w 2351866"/>
              <a:gd name="connsiteY223" fmla="*/ 1393372 h 2260280"/>
              <a:gd name="connsiteX224" fmla="*/ 871409 w 2351866"/>
              <a:gd name="connsiteY224" fmla="*/ 1366157 h 2260280"/>
              <a:gd name="connsiteX225" fmla="*/ 838752 w 2351866"/>
              <a:gd name="connsiteY225" fmla="*/ 1344386 h 2260280"/>
              <a:gd name="connsiteX226" fmla="*/ 838752 w 2351866"/>
              <a:gd name="connsiteY226" fmla="*/ 1295400 h 2260280"/>
              <a:gd name="connsiteX227" fmla="*/ 795209 w 2351866"/>
              <a:gd name="connsiteY227" fmla="*/ 1311729 h 2260280"/>
              <a:gd name="connsiteX228" fmla="*/ 778881 w 2351866"/>
              <a:gd name="connsiteY228" fmla="*/ 1295400 h 2260280"/>
              <a:gd name="connsiteX229" fmla="*/ 724452 w 2351866"/>
              <a:gd name="connsiteY229" fmla="*/ 1300843 h 2260280"/>
              <a:gd name="connsiteX230" fmla="*/ 697238 w 2351866"/>
              <a:gd name="connsiteY230" fmla="*/ 1317172 h 2260280"/>
              <a:gd name="connsiteX231" fmla="*/ 648252 w 2351866"/>
              <a:gd name="connsiteY231" fmla="*/ 1311729 h 2260280"/>
              <a:gd name="connsiteX232" fmla="*/ 615595 w 2351866"/>
              <a:gd name="connsiteY232" fmla="*/ 1279072 h 2260280"/>
              <a:gd name="connsiteX233" fmla="*/ 577495 w 2351866"/>
              <a:gd name="connsiteY233" fmla="*/ 1279072 h 2260280"/>
              <a:gd name="connsiteX234" fmla="*/ 539395 w 2351866"/>
              <a:gd name="connsiteY234" fmla="*/ 1268186 h 2260280"/>
              <a:gd name="connsiteX235" fmla="*/ 506738 w 2351866"/>
              <a:gd name="connsiteY235" fmla="*/ 1284515 h 2260280"/>
              <a:gd name="connsiteX236" fmla="*/ 495852 w 2351866"/>
              <a:gd name="connsiteY236" fmla="*/ 1300843 h 2260280"/>
              <a:gd name="connsiteX237" fmla="*/ 452309 w 2351866"/>
              <a:gd name="connsiteY237" fmla="*/ 1300843 h 2260280"/>
              <a:gd name="connsiteX238" fmla="*/ 441423 w 2351866"/>
              <a:gd name="connsiteY238" fmla="*/ 1273629 h 2260280"/>
              <a:gd name="connsiteX239" fmla="*/ 403323 w 2351866"/>
              <a:gd name="connsiteY239" fmla="*/ 1273629 h 2260280"/>
              <a:gd name="connsiteX240" fmla="*/ 370666 w 2351866"/>
              <a:gd name="connsiteY240" fmla="*/ 1273629 h 2260280"/>
              <a:gd name="connsiteX241" fmla="*/ 343452 w 2351866"/>
              <a:gd name="connsiteY241" fmla="*/ 1284515 h 2260280"/>
              <a:gd name="connsiteX242" fmla="*/ 332566 w 2351866"/>
              <a:gd name="connsiteY242" fmla="*/ 1268186 h 2260280"/>
              <a:gd name="connsiteX243" fmla="*/ 332566 w 2351866"/>
              <a:gd name="connsiteY243" fmla="*/ 1230086 h 2260280"/>
              <a:gd name="connsiteX244" fmla="*/ 316238 w 2351866"/>
              <a:gd name="connsiteY244" fmla="*/ 1208315 h 2260280"/>
              <a:gd name="connsiteX245" fmla="*/ 316238 w 2351866"/>
              <a:gd name="connsiteY245" fmla="*/ 1186543 h 2260280"/>
              <a:gd name="connsiteX246" fmla="*/ 316238 w 2351866"/>
              <a:gd name="connsiteY246" fmla="*/ 1143000 h 2260280"/>
              <a:gd name="connsiteX247" fmla="*/ 289023 w 2351866"/>
              <a:gd name="connsiteY247" fmla="*/ 1132115 h 2260280"/>
              <a:gd name="connsiteX248" fmla="*/ 261809 w 2351866"/>
              <a:gd name="connsiteY248" fmla="*/ 1132115 h 2260280"/>
              <a:gd name="connsiteX249" fmla="*/ 223709 w 2351866"/>
              <a:gd name="connsiteY249" fmla="*/ 1175657 h 2260280"/>
              <a:gd name="connsiteX250" fmla="*/ 201938 w 2351866"/>
              <a:gd name="connsiteY250" fmla="*/ 1175657 h 2260280"/>
              <a:gd name="connsiteX251" fmla="*/ 201938 w 2351866"/>
              <a:gd name="connsiteY251" fmla="*/ 1126672 h 2260280"/>
              <a:gd name="connsiteX252" fmla="*/ 201938 w 2351866"/>
              <a:gd name="connsiteY252" fmla="*/ 1050472 h 2260280"/>
              <a:gd name="connsiteX253" fmla="*/ 207381 w 2351866"/>
              <a:gd name="connsiteY253" fmla="*/ 1012372 h 2260280"/>
              <a:gd name="connsiteX254" fmla="*/ 240038 w 2351866"/>
              <a:gd name="connsiteY254" fmla="*/ 974272 h 2260280"/>
              <a:gd name="connsiteX255" fmla="*/ 256366 w 2351866"/>
              <a:gd name="connsiteY255" fmla="*/ 936172 h 2260280"/>
              <a:gd name="connsiteX256" fmla="*/ 218266 w 2351866"/>
              <a:gd name="connsiteY256" fmla="*/ 876300 h 2260280"/>
              <a:gd name="connsiteX257" fmla="*/ 174723 w 2351866"/>
              <a:gd name="connsiteY257" fmla="*/ 827315 h 2260280"/>
              <a:gd name="connsiteX258" fmla="*/ 147509 w 2351866"/>
              <a:gd name="connsiteY258" fmla="*/ 800100 h 2260280"/>
              <a:gd name="connsiteX259" fmla="*/ 162550 w 2351866"/>
              <a:gd name="connsiteY259" fmla="*/ 727949 h 2260280"/>
              <a:gd name="connsiteX260" fmla="*/ 149482 w 2351866"/>
              <a:gd name="connsiteY260" fmla="*/ 686011 h 2260280"/>
              <a:gd name="connsiteX261" fmla="*/ 118743 w 2351866"/>
              <a:gd name="connsiteY261" fmla="*/ 656483 h 2260280"/>
              <a:gd name="connsiteX262" fmla="*/ 99470 w 2351866"/>
              <a:gd name="connsiteY262" fmla="*/ 619986 h 2260280"/>
              <a:gd name="connsiteX263" fmla="*/ 68549 w 2351866"/>
              <a:gd name="connsiteY263" fmla="*/ 668052 h 2260280"/>
              <a:gd name="connsiteX264" fmla="*/ 70915 w 2351866"/>
              <a:gd name="connsiteY264" fmla="*/ 725978 h 2260280"/>
              <a:gd name="connsiteX265" fmla="*/ 111907 w 2351866"/>
              <a:gd name="connsiteY265" fmla="*/ 749879 h 2260280"/>
              <a:gd name="connsiteX266" fmla="*/ 108962 w 2351866"/>
              <a:gd name="connsiteY266" fmla="*/ 791108 h 2260280"/>
              <a:gd name="connsiteX267" fmla="*/ 48592 w 2351866"/>
              <a:gd name="connsiteY267" fmla="*/ 751351 h 2260280"/>
              <a:gd name="connsiteX268" fmla="*/ 36812 w 2351866"/>
              <a:gd name="connsiteY268" fmla="*/ 716012 h 2260280"/>
              <a:gd name="connsiteX269" fmla="*/ 44173 w 2351866"/>
              <a:gd name="connsiteY269" fmla="*/ 690981 h 2260280"/>
              <a:gd name="connsiteX270" fmla="*/ 0 w 2351866"/>
              <a:gd name="connsiteY270" fmla="*/ 632082 h 2260280"/>
              <a:gd name="connsiteX271" fmla="*/ 0 w 2351866"/>
              <a:gd name="connsiteY271" fmla="*/ 595271 h 2260280"/>
              <a:gd name="connsiteX272" fmla="*/ 60371 w 2351866"/>
              <a:gd name="connsiteY272" fmla="*/ 602633 h 2260280"/>
              <a:gd name="connsiteX273" fmla="*/ 60423 w 2351866"/>
              <a:gd name="connsiteY273" fmla="*/ 604157 h 2260280"/>
              <a:gd name="connsiteX0" fmla="*/ 60423 w 2351866"/>
              <a:gd name="connsiteY0" fmla="*/ 604157 h 2260280"/>
              <a:gd name="connsiteX1" fmla="*/ 103966 w 2351866"/>
              <a:gd name="connsiteY1" fmla="*/ 598715 h 2260280"/>
              <a:gd name="connsiteX2" fmla="*/ 114852 w 2351866"/>
              <a:gd name="connsiteY2" fmla="*/ 549729 h 2260280"/>
              <a:gd name="connsiteX3" fmla="*/ 196495 w 2351866"/>
              <a:gd name="connsiteY3" fmla="*/ 473529 h 2260280"/>
              <a:gd name="connsiteX4" fmla="*/ 261809 w 2351866"/>
              <a:gd name="connsiteY4" fmla="*/ 391886 h 2260280"/>
              <a:gd name="connsiteX5" fmla="*/ 430538 w 2351866"/>
              <a:gd name="connsiteY5" fmla="*/ 293915 h 2260280"/>
              <a:gd name="connsiteX6" fmla="*/ 615595 w 2351866"/>
              <a:gd name="connsiteY6" fmla="*/ 239486 h 2260280"/>
              <a:gd name="connsiteX7" fmla="*/ 740781 w 2351866"/>
              <a:gd name="connsiteY7" fmla="*/ 157843 h 2260280"/>
              <a:gd name="connsiteX8" fmla="*/ 887738 w 2351866"/>
              <a:gd name="connsiteY8" fmla="*/ 59872 h 2260280"/>
              <a:gd name="connsiteX9" fmla="*/ 1018366 w 2351866"/>
              <a:gd name="connsiteY9" fmla="*/ 10886 h 2260280"/>
              <a:gd name="connsiteX10" fmla="*/ 1197981 w 2351866"/>
              <a:gd name="connsiteY10" fmla="*/ 21772 h 2260280"/>
              <a:gd name="connsiteX11" fmla="*/ 1306838 w 2351866"/>
              <a:gd name="connsiteY11" fmla="*/ 32657 h 2260280"/>
              <a:gd name="connsiteX12" fmla="*/ 1377595 w 2351866"/>
              <a:gd name="connsiteY12" fmla="*/ 32657 h 2260280"/>
              <a:gd name="connsiteX13" fmla="*/ 1595309 w 2351866"/>
              <a:gd name="connsiteY13" fmla="*/ 0 h 2260280"/>
              <a:gd name="connsiteX14" fmla="*/ 1611638 w 2351866"/>
              <a:gd name="connsiteY14" fmla="*/ 43543 h 2260280"/>
              <a:gd name="connsiteX15" fmla="*/ 1802138 w 2351866"/>
              <a:gd name="connsiteY15" fmla="*/ 16329 h 2260280"/>
              <a:gd name="connsiteX16" fmla="*/ 1894666 w 2351866"/>
              <a:gd name="connsiteY16" fmla="*/ 59872 h 2260280"/>
              <a:gd name="connsiteX17" fmla="*/ 1938209 w 2351866"/>
              <a:gd name="connsiteY17" fmla="*/ 70757 h 2260280"/>
              <a:gd name="connsiteX18" fmla="*/ 2057952 w 2351866"/>
              <a:gd name="connsiteY18" fmla="*/ 70757 h 2260280"/>
              <a:gd name="connsiteX19" fmla="*/ 2166809 w 2351866"/>
              <a:gd name="connsiteY19" fmla="*/ 81643 h 2260280"/>
              <a:gd name="connsiteX20" fmla="*/ 2330095 w 2351866"/>
              <a:gd name="connsiteY20" fmla="*/ 54429 h 2260280"/>
              <a:gd name="connsiteX21" fmla="*/ 2351866 w 2351866"/>
              <a:gd name="connsiteY21" fmla="*/ 136072 h 2260280"/>
              <a:gd name="connsiteX22" fmla="*/ 2264781 w 2351866"/>
              <a:gd name="connsiteY22" fmla="*/ 266700 h 2260280"/>
              <a:gd name="connsiteX23" fmla="*/ 2232123 w 2351866"/>
              <a:gd name="connsiteY23" fmla="*/ 381000 h 2260280"/>
              <a:gd name="connsiteX24" fmla="*/ 2172252 w 2351866"/>
              <a:gd name="connsiteY24" fmla="*/ 462643 h 2260280"/>
              <a:gd name="connsiteX25" fmla="*/ 2106938 w 2351866"/>
              <a:gd name="connsiteY25" fmla="*/ 457200 h 2260280"/>
              <a:gd name="connsiteX26" fmla="*/ 2063395 w 2351866"/>
              <a:gd name="connsiteY26" fmla="*/ 457200 h 2260280"/>
              <a:gd name="connsiteX27" fmla="*/ 2025295 w 2351866"/>
              <a:gd name="connsiteY27" fmla="*/ 364672 h 2260280"/>
              <a:gd name="connsiteX28" fmla="*/ 1867452 w 2351866"/>
              <a:gd name="connsiteY28" fmla="*/ 304800 h 2260280"/>
              <a:gd name="connsiteX29" fmla="*/ 1785809 w 2351866"/>
              <a:gd name="connsiteY29" fmla="*/ 277586 h 2260280"/>
              <a:gd name="connsiteX30" fmla="*/ 1742266 w 2351866"/>
              <a:gd name="connsiteY30" fmla="*/ 277586 h 2260280"/>
              <a:gd name="connsiteX31" fmla="*/ 1704166 w 2351866"/>
              <a:gd name="connsiteY31" fmla="*/ 283029 h 2260280"/>
              <a:gd name="connsiteX32" fmla="*/ 1676952 w 2351866"/>
              <a:gd name="connsiteY32" fmla="*/ 315686 h 2260280"/>
              <a:gd name="connsiteX33" fmla="*/ 1671509 w 2351866"/>
              <a:gd name="connsiteY33" fmla="*/ 381000 h 2260280"/>
              <a:gd name="connsiteX34" fmla="*/ 1633409 w 2351866"/>
              <a:gd name="connsiteY34" fmla="*/ 424543 h 2260280"/>
              <a:gd name="connsiteX35" fmla="*/ 1589866 w 2351866"/>
              <a:gd name="connsiteY35" fmla="*/ 429986 h 2260280"/>
              <a:gd name="connsiteX36" fmla="*/ 1557209 w 2351866"/>
              <a:gd name="connsiteY36" fmla="*/ 419100 h 2260280"/>
              <a:gd name="connsiteX37" fmla="*/ 1546323 w 2351866"/>
              <a:gd name="connsiteY37" fmla="*/ 370115 h 2260280"/>
              <a:gd name="connsiteX38" fmla="*/ 1557209 w 2351866"/>
              <a:gd name="connsiteY38" fmla="*/ 332015 h 2260280"/>
              <a:gd name="connsiteX39" fmla="*/ 1600752 w 2351866"/>
              <a:gd name="connsiteY39" fmla="*/ 315686 h 2260280"/>
              <a:gd name="connsiteX40" fmla="*/ 1600752 w 2351866"/>
              <a:gd name="connsiteY40" fmla="*/ 261257 h 2260280"/>
              <a:gd name="connsiteX41" fmla="*/ 1573538 w 2351866"/>
              <a:gd name="connsiteY41" fmla="*/ 261257 h 2260280"/>
              <a:gd name="connsiteX42" fmla="*/ 1524552 w 2351866"/>
              <a:gd name="connsiteY42" fmla="*/ 315686 h 2260280"/>
              <a:gd name="connsiteX43" fmla="*/ 1464681 w 2351866"/>
              <a:gd name="connsiteY43" fmla="*/ 348343 h 2260280"/>
              <a:gd name="connsiteX44" fmla="*/ 1410252 w 2351866"/>
              <a:gd name="connsiteY44" fmla="*/ 348343 h 2260280"/>
              <a:gd name="connsiteX45" fmla="*/ 1377595 w 2351866"/>
              <a:gd name="connsiteY45" fmla="*/ 337457 h 2260280"/>
              <a:gd name="connsiteX46" fmla="*/ 1339495 w 2351866"/>
              <a:gd name="connsiteY46" fmla="*/ 337457 h 2260280"/>
              <a:gd name="connsiteX47" fmla="*/ 1339495 w 2351866"/>
              <a:gd name="connsiteY47" fmla="*/ 381000 h 2260280"/>
              <a:gd name="connsiteX48" fmla="*/ 1377595 w 2351866"/>
              <a:gd name="connsiteY48" fmla="*/ 446315 h 2260280"/>
              <a:gd name="connsiteX49" fmla="*/ 1432023 w 2351866"/>
              <a:gd name="connsiteY49" fmla="*/ 489857 h 2260280"/>
              <a:gd name="connsiteX50" fmla="*/ 1475566 w 2351866"/>
              <a:gd name="connsiteY50" fmla="*/ 522515 h 2260280"/>
              <a:gd name="connsiteX51" fmla="*/ 1502781 w 2351866"/>
              <a:gd name="connsiteY51" fmla="*/ 549729 h 2260280"/>
              <a:gd name="connsiteX52" fmla="*/ 1524552 w 2351866"/>
              <a:gd name="connsiteY52" fmla="*/ 593272 h 2260280"/>
              <a:gd name="connsiteX53" fmla="*/ 1524552 w 2351866"/>
              <a:gd name="connsiteY53" fmla="*/ 625929 h 2260280"/>
              <a:gd name="connsiteX54" fmla="*/ 1497338 w 2351866"/>
              <a:gd name="connsiteY54" fmla="*/ 658586 h 2260280"/>
              <a:gd name="connsiteX55" fmla="*/ 1459238 w 2351866"/>
              <a:gd name="connsiteY55" fmla="*/ 625929 h 2260280"/>
              <a:gd name="connsiteX56" fmla="*/ 1442909 w 2351866"/>
              <a:gd name="connsiteY56" fmla="*/ 582386 h 2260280"/>
              <a:gd name="connsiteX57" fmla="*/ 1421138 w 2351866"/>
              <a:gd name="connsiteY57" fmla="*/ 555172 h 2260280"/>
              <a:gd name="connsiteX58" fmla="*/ 1388481 w 2351866"/>
              <a:gd name="connsiteY58" fmla="*/ 549729 h 2260280"/>
              <a:gd name="connsiteX59" fmla="*/ 1366709 w 2351866"/>
              <a:gd name="connsiteY59" fmla="*/ 522515 h 2260280"/>
              <a:gd name="connsiteX60" fmla="*/ 1344938 w 2351866"/>
              <a:gd name="connsiteY60" fmla="*/ 506186 h 2260280"/>
              <a:gd name="connsiteX61" fmla="*/ 1323166 w 2351866"/>
              <a:gd name="connsiteY61" fmla="*/ 506186 h 2260280"/>
              <a:gd name="connsiteX62" fmla="*/ 1312281 w 2351866"/>
              <a:gd name="connsiteY62" fmla="*/ 549729 h 2260280"/>
              <a:gd name="connsiteX63" fmla="*/ 1355823 w 2351866"/>
              <a:gd name="connsiteY63" fmla="*/ 598715 h 2260280"/>
              <a:gd name="connsiteX64" fmla="*/ 1372152 w 2351866"/>
              <a:gd name="connsiteY64" fmla="*/ 625929 h 2260280"/>
              <a:gd name="connsiteX65" fmla="*/ 1399366 w 2351866"/>
              <a:gd name="connsiteY65" fmla="*/ 642257 h 2260280"/>
              <a:gd name="connsiteX66" fmla="*/ 1399366 w 2351866"/>
              <a:gd name="connsiteY66" fmla="*/ 664029 h 2260280"/>
              <a:gd name="connsiteX67" fmla="*/ 1355823 w 2351866"/>
              <a:gd name="connsiteY67" fmla="*/ 669472 h 2260280"/>
              <a:gd name="connsiteX68" fmla="*/ 1317723 w 2351866"/>
              <a:gd name="connsiteY68" fmla="*/ 653143 h 2260280"/>
              <a:gd name="connsiteX69" fmla="*/ 1301395 w 2351866"/>
              <a:gd name="connsiteY69" fmla="*/ 609600 h 2260280"/>
              <a:gd name="connsiteX70" fmla="*/ 1285066 w 2351866"/>
              <a:gd name="connsiteY70" fmla="*/ 566057 h 2260280"/>
              <a:gd name="connsiteX71" fmla="*/ 1246966 w 2351866"/>
              <a:gd name="connsiteY71" fmla="*/ 549729 h 2260280"/>
              <a:gd name="connsiteX72" fmla="*/ 1203423 w 2351866"/>
              <a:gd name="connsiteY72" fmla="*/ 533400 h 2260280"/>
              <a:gd name="connsiteX73" fmla="*/ 1192538 w 2351866"/>
              <a:gd name="connsiteY73" fmla="*/ 566057 h 2260280"/>
              <a:gd name="connsiteX74" fmla="*/ 1192538 w 2351866"/>
              <a:gd name="connsiteY74" fmla="*/ 604157 h 2260280"/>
              <a:gd name="connsiteX75" fmla="*/ 1241523 w 2351866"/>
              <a:gd name="connsiteY75" fmla="*/ 625929 h 2260280"/>
              <a:gd name="connsiteX76" fmla="*/ 1268738 w 2351866"/>
              <a:gd name="connsiteY76" fmla="*/ 653143 h 2260280"/>
              <a:gd name="connsiteX77" fmla="*/ 1255131 w 2351866"/>
              <a:gd name="connsiteY77" fmla="*/ 657225 h 2260280"/>
              <a:gd name="connsiteX78" fmla="*/ 1189816 w 2351866"/>
              <a:gd name="connsiteY78" fmla="*/ 646340 h 2260280"/>
              <a:gd name="connsiteX79" fmla="*/ 1154438 w 2351866"/>
              <a:gd name="connsiteY79" fmla="*/ 647700 h 2260280"/>
              <a:gd name="connsiteX80" fmla="*/ 1138109 w 2351866"/>
              <a:gd name="connsiteY80" fmla="*/ 620486 h 2260280"/>
              <a:gd name="connsiteX81" fmla="*/ 1132666 w 2351866"/>
              <a:gd name="connsiteY81" fmla="*/ 555172 h 2260280"/>
              <a:gd name="connsiteX82" fmla="*/ 1127223 w 2351866"/>
              <a:gd name="connsiteY82" fmla="*/ 527957 h 2260280"/>
              <a:gd name="connsiteX83" fmla="*/ 1018366 w 2351866"/>
              <a:gd name="connsiteY83" fmla="*/ 468086 h 2260280"/>
              <a:gd name="connsiteX84" fmla="*/ 1007481 w 2351866"/>
              <a:gd name="connsiteY84" fmla="*/ 446315 h 2260280"/>
              <a:gd name="connsiteX85" fmla="*/ 942166 w 2351866"/>
              <a:gd name="connsiteY85" fmla="*/ 511629 h 2260280"/>
              <a:gd name="connsiteX86" fmla="*/ 931281 w 2351866"/>
              <a:gd name="connsiteY86" fmla="*/ 560615 h 2260280"/>
              <a:gd name="connsiteX87" fmla="*/ 931281 w 2351866"/>
              <a:gd name="connsiteY87" fmla="*/ 615043 h 2260280"/>
              <a:gd name="connsiteX88" fmla="*/ 974823 w 2351866"/>
              <a:gd name="connsiteY88" fmla="*/ 647700 h 2260280"/>
              <a:gd name="connsiteX89" fmla="*/ 980266 w 2351866"/>
              <a:gd name="connsiteY89" fmla="*/ 718457 h 2260280"/>
              <a:gd name="connsiteX90" fmla="*/ 1018366 w 2351866"/>
              <a:gd name="connsiteY90" fmla="*/ 778329 h 2260280"/>
              <a:gd name="connsiteX91" fmla="*/ 1034695 w 2351866"/>
              <a:gd name="connsiteY91" fmla="*/ 794657 h 2260280"/>
              <a:gd name="connsiteX92" fmla="*/ 1045581 w 2351866"/>
              <a:gd name="connsiteY92" fmla="*/ 832757 h 2260280"/>
              <a:gd name="connsiteX93" fmla="*/ 1072795 w 2351866"/>
              <a:gd name="connsiteY93" fmla="*/ 887186 h 2260280"/>
              <a:gd name="connsiteX94" fmla="*/ 1078238 w 2351866"/>
              <a:gd name="connsiteY94" fmla="*/ 930729 h 2260280"/>
              <a:gd name="connsiteX95" fmla="*/ 1100010 w 2351866"/>
              <a:gd name="connsiteY95" fmla="*/ 945696 h 2260280"/>
              <a:gd name="connsiteX96" fmla="*/ 1154438 w 2351866"/>
              <a:gd name="connsiteY96" fmla="*/ 952500 h 2260280"/>
              <a:gd name="connsiteX97" fmla="*/ 1148995 w 2351866"/>
              <a:gd name="connsiteY97" fmla="*/ 974272 h 2260280"/>
              <a:gd name="connsiteX98" fmla="*/ 1119059 w 2351866"/>
              <a:gd name="connsiteY98" fmla="*/ 979714 h 2260280"/>
              <a:gd name="connsiteX99" fmla="*/ 1074155 w 2351866"/>
              <a:gd name="connsiteY99" fmla="*/ 978354 h 2260280"/>
              <a:gd name="connsiteX100" fmla="*/ 1029252 w 2351866"/>
              <a:gd name="connsiteY100" fmla="*/ 983798 h 2260280"/>
              <a:gd name="connsiteX101" fmla="*/ 1051024 w 2351866"/>
              <a:gd name="connsiteY101" fmla="*/ 942975 h 2260280"/>
              <a:gd name="connsiteX102" fmla="*/ 995234 w 2351866"/>
              <a:gd name="connsiteY102" fmla="*/ 903515 h 2260280"/>
              <a:gd name="connsiteX103" fmla="*/ 943527 w 2351866"/>
              <a:gd name="connsiteY103" fmla="*/ 918482 h 2260280"/>
              <a:gd name="connsiteX104" fmla="*/ 988430 w 2351866"/>
              <a:gd name="connsiteY104" fmla="*/ 976993 h 2260280"/>
              <a:gd name="connsiteX105" fmla="*/ 1014283 w 2351866"/>
              <a:gd name="connsiteY105" fmla="*/ 1039587 h 2260280"/>
              <a:gd name="connsiteX106" fmla="*/ 1085041 w 2351866"/>
              <a:gd name="connsiteY106" fmla="*/ 1034144 h 2260280"/>
              <a:gd name="connsiteX107" fmla="*/ 1114978 w 2351866"/>
              <a:gd name="connsiteY107" fmla="*/ 1049111 h 2260280"/>
              <a:gd name="connsiteX108" fmla="*/ 1148995 w 2351866"/>
              <a:gd name="connsiteY108" fmla="*/ 1099457 h 2260280"/>
              <a:gd name="connsiteX109" fmla="*/ 1197981 w 2351866"/>
              <a:gd name="connsiteY109" fmla="*/ 1149805 h 2260280"/>
              <a:gd name="connsiteX110" fmla="*/ 1270098 w 2351866"/>
              <a:gd name="connsiteY110" fmla="*/ 1187903 h 2260280"/>
              <a:gd name="connsiteX111" fmla="*/ 1350381 w 2351866"/>
              <a:gd name="connsiteY111" fmla="*/ 1213757 h 2260280"/>
              <a:gd name="connsiteX112" fmla="*/ 1350381 w 2351866"/>
              <a:gd name="connsiteY112" fmla="*/ 1262743 h 2260280"/>
              <a:gd name="connsiteX113" fmla="*/ 1350381 w 2351866"/>
              <a:gd name="connsiteY113" fmla="*/ 1328057 h 2260280"/>
              <a:gd name="connsiteX114" fmla="*/ 1350381 w 2351866"/>
              <a:gd name="connsiteY114" fmla="*/ 1366157 h 2260280"/>
              <a:gd name="connsiteX115" fmla="*/ 1350381 w 2351866"/>
              <a:gd name="connsiteY115" fmla="*/ 1404257 h 2260280"/>
              <a:gd name="connsiteX116" fmla="*/ 1388481 w 2351866"/>
              <a:gd name="connsiteY116" fmla="*/ 1426029 h 2260280"/>
              <a:gd name="connsiteX117" fmla="*/ 1421138 w 2351866"/>
              <a:gd name="connsiteY117" fmla="*/ 1458686 h 2260280"/>
              <a:gd name="connsiteX118" fmla="*/ 1421138 w 2351866"/>
              <a:gd name="connsiteY118" fmla="*/ 1507672 h 2260280"/>
              <a:gd name="connsiteX119" fmla="*/ 1377595 w 2351866"/>
              <a:gd name="connsiteY119" fmla="*/ 1496786 h 2260280"/>
              <a:gd name="connsiteX120" fmla="*/ 1350381 w 2351866"/>
              <a:gd name="connsiteY120" fmla="*/ 1453243 h 2260280"/>
              <a:gd name="connsiteX121" fmla="*/ 1323166 w 2351866"/>
              <a:gd name="connsiteY121" fmla="*/ 1431472 h 2260280"/>
              <a:gd name="connsiteX122" fmla="*/ 1317723 w 2351866"/>
              <a:gd name="connsiteY122" fmla="*/ 1393372 h 2260280"/>
              <a:gd name="connsiteX123" fmla="*/ 1290509 w 2351866"/>
              <a:gd name="connsiteY123" fmla="*/ 1393372 h 2260280"/>
              <a:gd name="connsiteX124" fmla="*/ 1288406 w 2351866"/>
              <a:gd name="connsiteY124" fmla="*/ 1350644 h 2260280"/>
              <a:gd name="connsiteX125" fmla="*/ 1269263 w 2351866"/>
              <a:gd name="connsiteY125" fmla="*/ 1330030 h 2260280"/>
              <a:gd name="connsiteX126" fmla="*/ 1220672 w 2351866"/>
              <a:gd name="connsiteY126" fmla="*/ 1310887 h 2260280"/>
              <a:gd name="connsiteX127" fmla="*/ 1154411 w 2351866"/>
              <a:gd name="connsiteY127" fmla="*/ 1315304 h 2260280"/>
              <a:gd name="connsiteX128" fmla="*/ 1268738 w 2351866"/>
              <a:gd name="connsiteY128" fmla="*/ 1436915 h 2260280"/>
              <a:gd name="connsiteX129" fmla="*/ 1268738 w 2351866"/>
              <a:gd name="connsiteY129" fmla="*/ 1513115 h 2260280"/>
              <a:gd name="connsiteX130" fmla="*/ 1268738 w 2351866"/>
              <a:gd name="connsiteY130" fmla="*/ 1572986 h 2260280"/>
              <a:gd name="connsiteX131" fmla="*/ 1257852 w 2351866"/>
              <a:gd name="connsiteY131" fmla="*/ 1649186 h 2260280"/>
              <a:gd name="connsiteX132" fmla="*/ 1236081 w 2351866"/>
              <a:gd name="connsiteY132" fmla="*/ 1665515 h 2260280"/>
              <a:gd name="connsiteX133" fmla="*/ 1197981 w 2351866"/>
              <a:gd name="connsiteY133" fmla="*/ 1621972 h 2260280"/>
              <a:gd name="connsiteX134" fmla="*/ 1170766 w 2351866"/>
              <a:gd name="connsiteY134" fmla="*/ 1589315 h 2260280"/>
              <a:gd name="connsiteX135" fmla="*/ 1148995 w 2351866"/>
              <a:gd name="connsiteY135" fmla="*/ 1562100 h 2260280"/>
              <a:gd name="connsiteX136" fmla="*/ 1132666 w 2351866"/>
              <a:gd name="connsiteY136" fmla="*/ 1518557 h 2260280"/>
              <a:gd name="connsiteX137" fmla="*/ 1121781 w 2351866"/>
              <a:gd name="connsiteY137" fmla="*/ 1485900 h 2260280"/>
              <a:gd name="connsiteX138" fmla="*/ 1083681 w 2351866"/>
              <a:gd name="connsiteY138" fmla="*/ 1485900 h 2260280"/>
              <a:gd name="connsiteX139" fmla="*/ 1051023 w 2351866"/>
              <a:gd name="connsiteY139" fmla="*/ 1513115 h 2260280"/>
              <a:gd name="connsiteX140" fmla="*/ 1023809 w 2351866"/>
              <a:gd name="connsiteY140" fmla="*/ 1475015 h 2260280"/>
              <a:gd name="connsiteX141" fmla="*/ 962578 w 2351866"/>
              <a:gd name="connsiteY141" fmla="*/ 1485900 h 2260280"/>
              <a:gd name="connsiteX142" fmla="*/ 974823 w 2351866"/>
              <a:gd name="connsiteY142" fmla="*/ 1534886 h 2260280"/>
              <a:gd name="connsiteX143" fmla="*/ 913592 w 2351866"/>
              <a:gd name="connsiteY143" fmla="*/ 1496785 h 2260280"/>
              <a:gd name="connsiteX144" fmla="*/ 974823 w 2351866"/>
              <a:gd name="connsiteY144" fmla="*/ 1572986 h 2260280"/>
              <a:gd name="connsiteX145" fmla="*/ 980266 w 2351866"/>
              <a:gd name="connsiteY145" fmla="*/ 1621972 h 2260280"/>
              <a:gd name="connsiteX146" fmla="*/ 1018366 w 2351866"/>
              <a:gd name="connsiteY146" fmla="*/ 1627415 h 2260280"/>
              <a:gd name="connsiteX147" fmla="*/ 1045581 w 2351866"/>
              <a:gd name="connsiteY147" fmla="*/ 1638300 h 2260280"/>
              <a:gd name="connsiteX148" fmla="*/ 1067352 w 2351866"/>
              <a:gd name="connsiteY148" fmla="*/ 1681843 h 2260280"/>
              <a:gd name="connsiteX149" fmla="*/ 1045581 w 2351866"/>
              <a:gd name="connsiteY149" fmla="*/ 1719943 h 2260280"/>
              <a:gd name="connsiteX150" fmla="*/ 1002038 w 2351866"/>
              <a:gd name="connsiteY150" fmla="*/ 1736272 h 2260280"/>
              <a:gd name="connsiteX151" fmla="*/ 980266 w 2351866"/>
              <a:gd name="connsiteY151" fmla="*/ 1736272 h 2260280"/>
              <a:gd name="connsiteX152" fmla="*/ 953052 w 2351866"/>
              <a:gd name="connsiteY152" fmla="*/ 1758043 h 2260280"/>
              <a:gd name="connsiteX153" fmla="*/ 936723 w 2351866"/>
              <a:gd name="connsiteY153" fmla="*/ 1801586 h 2260280"/>
              <a:gd name="connsiteX154" fmla="*/ 909509 w 2351866"/>
              <a:gd name="connsiteY154" fmla="*/ 1801586 h 2260280"/>
              <a:gd name="connsiteX155" fmla="*/ 904066 w 2351866"/>
              <a:gd name="connsiteY155" fmla="*/ 1763486 h 2260280"/>
              <a:gd name="connsiteX156" fmla="*/ 904066 w 2351866"/>
              <a:gd name="connsiteY156" fmla="*/ 1730829 h 2260280"/>
              <a:gd name="connsiteX157" fmla="*/ 844195 w 2351866"/>
              <a:gd name="connsiteY157" fmla="*/ 1692729 h 2260280"/>
              <a:gd name="connsiteX158" fmla="*/ 811538 w 2351866"/>
              <a:gd name="connsiteY158" fmla="*/ 1660072 h 2260280"/>
              <a:gd name="connsiteX159" fmla="*/ 800652 w 2351866"/>
              <a:gd name="connsiteY159" fmla="*/ 1681843 h 2260280"/>
              <a:gd name="connsiteX160" fmla="*/ 806095 w 2351866"/>
              <a:gd name="connsiteY160" fmla="*/ 1741715 h 2260280"/>
              <a:gd name="connsiteX161" fmla="*/ 844195 w 2351866"/>
              <a:gd name="connsiteY161" fmla="*/ 1828800 h 2260280"/>
              <a:gd name="connsiteX162" fmla="*/ 855081 w 2351866"/>
              <a:gd name="connsiteY162" fmla="*/ 1899557 h 2260280"/>
              <a:gd name="connsiteX163" fmla="*/ 860523 w 2351866"/>
              <a:gd name="connsiteY163" fmla="*/ 1953986 h 2260280"/>
              <a:gd name="connsiteX164" fmla="*/ 865966 w 2351866"/>
              <a:gd name="connsiteY164" fmla="*/ 1997529 h 2260280"/>
              <a:gd name="connsiteX165" fmla="*/ 904066 w 2351866"/>
              <a:gd name="connsiteY165" fmla="*/ 2046515 h 2260280"/>
              <a:gd name="connsiteX166" fmla="*/ 904066 w 2351866"/>
              <a:gd name="connsiteY166" fmla="*/ 2117272 h 2260280"/>
              <a:gd name="connsiteX167" fmla="*/ 898623 w 2351866"/>
              <a:gd name="connsiteY167" fmla="*/ 2171700 h 2260280"/>
              <a:gd name="connsiteX168" fmla="*/ 860523 w 2351866"/>
              <a:gd name="connsiteY168" fmla="*/ 2231572 h 2260280"/>
              <a:gd name="connsiteX169" fmla="*/ 806095 w 2351866"/>
              <a:gd name="connsiteY169" fmla="*/ 2253343 h 2260280"/>
              <a:gd name="connsiteX170" fmla="*/ 784323 w 2351866"/>
              <a:gd name="connsiteY170" fmla="*/ 2253343 h 2260280"/>
              <a:gd name="connsiteX171" fmla="*/ 784323 w 2351866"/>
              <a:gd name="connsiteY171" fmla="*/ 2171700 h 2260280"/>
              <a:gd name="connsiteX172" fmla="*/ 795209 w 2351866"/>
              <a:gd name="connsiteY172" fmla="*/ 2111829 h 2260280"/>
              <a:gd name="connsiteX173" fmla="*/ 795209 w 2351866"/>
              <a:gd name="connsiteY173" fmla="*/ 2057400 h 2260280"/>
              <a:gd name="connsiteX174" fmla="*/ 762552 w 2351866"/>
              <a:gd name="connsiteY174" fmla="*/ 2013857 h 2260280"/>
              <a:gd name="connsiteX175" fmla="*/ 762552 w 2351866"/>
              <a:gd name="connsiteY175" fmla="*/ 1970315 h 2260280"/>
              <a:gd name="connsiteX176" fmla="*/ 719009 w 2351866"/>
              <a:gd name="connsiteY176" fmla="*/ 1970315 h 2260280"/>
              <a:gd name="connsiteX177" fmla="*/ 702681 w 2351866"/>
              <a:gd name="connsiteY177" fmla="*/ 1970315 h 2260280"/>
              <a:gd name="connsiteX178" fmla="*/ 686352 w 2351866"/>
              <a:gd name="connsiteY178" fmla="*/ 2024743 h 2260280"/>
              <a:gd name="connsiteX179" fmla="*/ 686352 w 2351866"/>
              <a:gd name="connsiteY179" fmla="*/ 2062843 h 2260280"/>
              <a:gd name="connsiteX180" fmla="*/ 653695 w 2351866"/>
              <a:gd name="connsiteY180" fmla="*/ 2117272 h 2260280"/>
              <a:gd name="connsiteX181" fmla="*/ 638727 w 2351866"/>
              <a:gd name="connsiteY181" fmla="*/ 2129518 h 2260280"/>
              <a:gd name="connsiteX182" fmla="*/ 615595 w 2351866"/>
              <a:gd name="connsiteY182" fmla="*/ 2111829 h 2260280"/>
              <a:gd name="connsiteX183" fmla="*/ 615595 w 2351866"/>
              <a:gd name="connsiteY183" fmla="*/ 2062843 h 2260280"/>
              <a:gd name="connsiteX184" fmla="*/ 615595 w 2351866"/>
              <a:gd name="connsiteY184" fmla="*/ 2013857 h 2260280"/>
              <a:gd name="connsiteX185" fmla="*/ 615595 w 2351866"/>
              <a:gd name="connsiteY185" fmla="*/ 1975757 h 2260280"/>
              <a:gd name="connsiteX186" fmla="*/ 610152 w 2351866"/>
              <a:gd name="connsiteY186" fmla="*/ 1921329 h 2260280"/>
              <a:gd name="connsiteX187" fmla="*/ 604709 w 2351866"/>
              <a:gd name="connsiteY187" fmla="*/ 1877786 h 2260280"/>
              <a:gd name="connsiteX188" fmla="*/ 582938 w 2351866"/>
              <a:gd name="connsiteY188" fmla="*/ 1856015 h 2260280"/>
              <a:gd name="connsiteX189" fmla="*/ 528509 w 2351866"/>
              <a:gd name="connsiteY189" fmla="*/ 1856015 h 2260280"/>
              <a:gd name="connsiteX190" fmla="*/ 517623 w 2351866"/>
              <a:gd name="connsiteY190" fmla="*/ 1921329 h 2260280"/>
              <a:gd name="connsiteX191" fmla="*/ 512181 w 2351866"/>
              <a:gd name="connsiteY191" fmla="*/ 1959429 h 2260280"/>
              <a:gd name="connsiteX192" fmla="*/ 506738 w 2351866"/>
              <a:gd name="connsiteY192" fmla="*/ 2008415 h 2260280"/>
              <a:gd name="connsiteX193" fmla="*/ 479523 w 2351866"/>
              <a:gd name="connsiteY193" fmla="*/ 1981200 h 2260280"/>
              <a:gd name="connsiteX194" fmla="*/ 446866 w 2351866"/>
              <a:gd name="connsiteY194" fmla="*/ 1937657 h 2260280"/>
              <a:gd name="connsiteX195" fmla="*/ 408766 w 2351866"/>
              <a:gd name="connsiteY195" fmla="*/ 1872343 h 2260280"/>
              <a:gd name="connsiteX196" fmla="*/ 381552 w 2351866"/>
              <a:gd name="connsiteY196" fmla="*/ 1828800 h 2260280"/>
              <a:gd name="connsiteX197" fmla="*/ 376109 w 2351866"/>
              <a:gd name="connsiteY197" fmla="*/ 1801586 h 2260280"/>
              <a:gd name="connsiteX198" fmla="*/ 376109 w 2351866"/>
              <a:gd name="connsiteY198" fmla="*/ 1768929 h 2260280"/>
              <a:gd name="connsiteX199" fmla="*/ 376109 w 2351866"/>
              <a:gd name="connsiteY199" fmla="*/ 1725386 h 2260280"/>
              <a:gd name="connsiteX200" fmla="*/ 419652 w 2351866"/>
              <a:gd name="connsiteY200" fmla="*/ 1709057 h 2260280"/>
              <a:gd name="connsiteX201" fmla="*/ 446866 w 2351866"/>
              <a:gd name="connsiteY201" fmla="*/ 1681843 h 2260280"/>
              <a:gd name="connsiteX202" fmla="*/ 446866 w 2351866"/>
              <a:gd name="connsiteY202" fmla="*/ 1627415 h 2260280"/>
              <a:gd name="connsiteX203" fmla="*/ 403323 w 2351866"/>
              <a:gd name="connsiteY203" fmla="*/ 1562100 h 2260280"/>
              <a:gd name="connsiteX204" fmla="*/ 359781 w 2351866"/>
              <a:gd name="connsiteY204" fmla="*/ 1534886 h 2260280"/>
              <a:gd name="connsiteX205" fmla="*/ 359781 w 2351866"/>
              <a:gd name="connsiteY205" fmla="*/ 1496786 h 2260280"/>
              <a:gd name="connsiteX206" fmla="*/ 332566 w 2351866"/>
              <a:gd name="connsiteY206" fmla="*/ 1458686 h 2260280"/>
              <a:gd name="connsiteX207" fmla="*/ 310795 w 2351866"/>
              <a:gd name="connsiteY207" fmla="*/ 1447800 h 2260280"/>
              <a:gd name="connsiteX208" fmla="*/ 321681 w 2351866"/>
              <a:gd name="connsiteY208" fmla="*/ 1409700 h 2260280"/>
              <a:gd name="connsiteX209" fmla="*/ 359781 w 2351866"/>
              <a:gd name="connsiteY209" fmla="*/ 1398815 h 2260280"/>
              <a:gd name="connsiteX210" fmla="*/ 392438 w 2351866"/>
              <a:gd name="connsiteY210" fmla="*/ 1344386 h 2260280"/>
              <a:gd name="connsiteX211" fmla="*/ 392438 w 2351866"/>
              <a:gd name="connsiteY211" fmla="*/ 1322615 h 2260280"/>
              <a:gd name="connsiteX212" fmla="*/ 435981 w 2351866"/>
              <a:gd name="connsiteY212" fmla="*/ 1322615 h 2260280"/>
              <a:gd name="connsiteX213" fmla="*/ 457752 w 2351866"/>
              <a:gd name="connsiteY213" fmla="*/ 1322615 h 2260280"/>
              <a:gd name="connsiteX214" fmla="*/ 479523 w 2351866"/>
              <a:gd name="connsiteY214" fmla="*/ 1322615 h 2260280"/>
              <a:gd name="connsiteX215" fmla="*/ 512181 w 2351866"/>
              <a:gd name="connsiteY215" fmla="*/ 1317172 h 2260280"/>
              <a:gd name="connsiteX216" fmla="*/ 539395 w 2351866"/>
              <a:gd name="connsiteY216" fmla="*/ 1295400 h 2260280"/>
              <a:gd name="connsiteX217" fmla="*/ 593823 w 2351866"/>
              <a:gd name="connsiteY217" fmla="*/ 1295400 h 2260280"/>
              <a:gd name="connsiteX218" fmla="*/ 719009 w 2351866"/>
              <a:gd name="connsiteY218" fmla="*/ 1355272 h 2260280"/>
              <a:gd name="connsiteX219" fmla="*/ 833309 w 2351866"/>
              <a:gd name="connsiteY219" fmla="*/ 1415143 h 2260280"/>
              <a:gd name="connsiteX220" fmla="*/ 844195 w 2351866"/>
              <a:gd name="connsiteY220" fmla="*/ 1453243 h 2260280"/>
              <a:gd name="connsiteX221" fmla="*/ 898623 w 2351866"/>
              <a:gd name="connsiteY221" fmla="*/ 1436915 h 2260280"/>
              <a:gd name="connsiteX222" fmla="*/ 936723 w 2351866"/>
              <a:gd name="connsiteY222" fmla="*/ 1409700 h 2260280"/>
              <a:gd name="connsiteX223" fmla="*/ 947609 w 2351866"/>
              <a:gd name="connsiteY223" fmla="*/ 1393372 h 2260280"/>
              <a:gd name="connsiteX224" fmla="*/ 871409 w 2351866"/>
              <a:gd name="connsiteY224" fmla="*/ 1366157 h 2260280"/>
              <a:gd name="connsiteX225" fmla="*/ 838752 w 2351866"/>
              <a:gd name="connsiteY225" fmla="*/ 1344386 h 2260280"/>
              <a:gd name="connsiteX226" fmla="*/ 838752 w 2351866"/>
              <a:gd name="connsiteY226" fmla="*/ 1295400 h 2260280"/>
              <a:gd name="connsiteX227" fmla="*/ 795209 w 2351866"/>
              <a:gd name="connsiteY227" fmla="*/ 1311729 h 2260280"/>
              <a:gd name="connsiteX228" fmla="*/ 778881 w 2351866"/>
              <a:gd name="connsiteY228" fmla="*/ 1295400 h 2260280"/>
              <a:gd name="connsiteX229" fmla="*/ 724452 w 2351866"/>
              <a:gd name="connsiteY229" fmla="*/ 1300843 h 2260280"/>
              <a:gd name="connsiteX230" fmla="*/ 697238 w 2351866"/>
              <a:gd name="connsiteY230" fmla="*/ 1317172 h 2260280"/>
              <a:gd name="connsiteX231" fmla="*/ 648252 w 2351866"/>
              <a:gd name="connsiteY231" fmla="*/ 1311729 h 2260280"/>
              <a:gd name="connsiteX232" fmla="*/ 615595 w 2351866"/>
              <a:gd name="connsiteY232" fmla="*/ 1279072 h 2260280"/>
              <a:gd name="connsiteX233" fmla="*/ 577495 w 2351866"/>
              <a:gd name="connsiteY233" fmla="*/ 1279072 h 2260280"/>
              <a:gd name="connsiteX234" fmla="*/ 539395 w 2351866"/>
              <a:gd name="connsiteY234" fmla="*/ 1268186 h 2260280"/>
              <a:gd name="connsiteX235" fmla="*/ 506738 w 2351866"/>
              <a:gd name="connsiteY235" fmla="*/ 1284515 h 2260280"/>
              <a:gd name="connsiteX236" fmla="*/ 495852 w 2351866"/>
              <a:gd name="connsiteY236" fmla="*/ 1300843 h 2260280"/>
              <a:gd name="connsiteX237" fmla="*/ 452309 w 2351866"/>
              <a:gd name="connsiteY237" fmla="*/ 1300843 h 2260280"/>
              <a:gd name="connsiteX238" fmla="*/ 441423 w 2351866"/>
              <a:gd name="connsiteY238" fmla="*/ 1273629 h 2260280"/>
              <a:gd name="connsiteX239" fmla="*/ 403323 w 2351866"/>
              <a:gd name="connsiteY239" fmla="*/ 1273629 h 2260280"/>
              <a:gd name="connsiteX240" fmla="*/ 370666 w 2351866"/>
              <a:gd name="connsiteY240" fmla="*/ 1273629 h 2260280"/>
              <a:gd name="connsiteX241" fmla="*/ 343452 w 2351866"/>
              <a:gd name="connsiteY241" fmla="*/ 1284515 h 2260280"/>
              <a:gd name="connsiteX242" fmla="*/ 332566 w 2351866"/>
              <a:gd name="connsiteY242" fmla="*/ 1268186 h 2260280"/>
              <a:gd name="connsiteX243" fmla="*/ 332566 w 2351866"/>
              <a:gd name="connsiteY243" fmla="*/ 1230086 h 2260280"/>
              <a:gd name="connsiteX244" fmla="*/ 316238 w 2351866"/>
              <a:gd name="connsiteY244" fmla="*/ 1208315 h 2260280"/>
              <a:gd name="connsiteX245" fmla="*/ 316238 w 2351866"/>
              <a:gd name="connsiteY245" fmla="*/ 1186543 h 2260280"/>
              <a:gd name="connsiteX246" fmla="*/ 316238 w 2351866"/>
              <a:gd name="connsiteY246" fmla="*/ 1143000 h 2260280"/>
              <a:gd name="connsiteX247" fmla="*/ 289023 w 2351866"/>
              <a:gd name="connsiteY247" fmla="*/ 1132115 h 2260280"/>
              <a:gd name="connsiteX248" fmla="*/ 261809 w 2351866"/>
              <a:gd name="connsiteY248" fmla="*/ 1132115 h 2260280"/>
              <a:gd name="connsiteX249" fmla="*/ 223709 w 2351866"/>
              <a:gd name="connsiteY249" fmla="*/ 1175657 h 2260280"/>
              <a:gd name="connsiteX250" fmla="*/ 201938 w 2351866"/>
              <a:gd name="connsiteY250" fmla="*/ 1175657 h 2260280"/>
              <a:gd name="connsiteX251" fmla="*/ 201938 w 2351866"/>
              <a:gd name="connsiteY251" fmla="*/ 1126672 h 2260280"/>
              <a:gd name="connsiteX252" fmla="*/ 201938 w 2351866"/>
              <a:gd name="connsiteY252" fmla="*/ 1050472 h 2260280"/>
              <a:gd name="connsiteX253" fmla="*/ 207381 w 2351866"/>
              <a:gd name="connsiteY253" fmla="*/ 1012372 h 2260280"/>
              <a:gd name="connsiteX254" fmla="*/ 240038 w 2351866"/>
              <a:gd name="connsiteY254" fmla="*/ 974272 h 2260280"/>
              <a:gd name="connsiteX255" fmla="*/ 256366 w 2351866"/>
              <a:gd name="connsiteY255" fmla="*/ 936172 h 2260280"/>
              <a:gd name="connsiteX256" fmla="*/ 218266 w 2351866"/>
              <a:gd name="connsiteY256" fmla="*/ 876300 h 2260280"/>
              <a:gd name="connsiteX257" fmla="*/ 174723 w 2351866"/>
              <a:gd name="connsiteY257" fmla="*/ 827315 h 2260280"/>
              <a:gd name="connsiteX258" fmla="*/ 147509 w 2351866"/>
              <a:gd name="connsiteY258" fmla="*/ 800100 h 2260280"/>
              <a:gd name="connsiteX259" fmla="*/ 162550 w 2351866"/>
              <a:gd name="connsiteY259" fmla="*/ 727949 h 2260280"/>
              <a:gd name="connsiteX260" fmla="*/ 149482 w 2351866"/>
              <a:gd name="connsiteY260" fmla="*/ 686011 h 2260280"/>
              <a:gd name="connsiteX261" fmla="*/ 118743 w 2351866"/>
              <a:gd name="connsiteY261" fmla="*/ 656483 h 2260280"/>
              <a:gd name="connsiteX262" fmla="*/ 99470 w 2351866"/>
              <a:gd name="connsiteY262" fmla="*/ 619986 h 2260280"/>
              <a:gd name="connsiteX263" fmla="*/ 68549 w 2351866"/>
              <a:gd name="connsiteY263" fmla="*/ 668052 h 2260280"/>
              <a:gd name="connsiteX264" fmla="*/ 70915 w 2351866"/>
              <a:gd name="connsiteY264" fmla="*/ 725978 h 2260280"/>
              <a:gd name="connsiteX265" fmla="*/ 111907 w 2351866"/>
              <a:gd name="connsiteY265" fmla="*/ 749879 h 2260280"/>
              <a:gd name="connsiteX266" fmla="*/ 108962 w 2351866"/>
              <a:gd name="connsiteY266" fmla="*/ 791108 h 2260280"/>
              <a:gd name="connsiteX267" fmla="*/ 48592 w 2351866"/>
              <a:gd name="connsiteY267" fmla="*/ 751351 h 2260280"/>
              <a:gd name="connsiteX268" fmla="*/ 36812 w 2351866"/>
              <a:gd name="connsiteY268" fmla="*/ 716012 h 2260280"/>
              <a:gd name="connsiteX269" fmla="*/ 44173 w 2351866"/>
              <a:gd name="connsiteY269" fmla="*/ 690981 h 2260280"/>
              <a:gd name="connsiteX270" fmla="*/ 0 w 2351866"/>
              <a:gd name="connsiteY270" fmla="*/ 632082 h 2260280"/>
              <a:gd name="connsiteX271" fmla="*/ 0 w 2351866"/>
              <a:gd name="connsiteY271" fmla="*/ 595271 h 2260280"/>
              <a:gd name="connsiteX272" fmla="*/ 60371 w 2351866"/>
              <a:gd name="connsiteY272" fmla="*/ 602633 h 2260280"/>
              <a:gd name="connsiteX273" fmla="*/ 60423 w 2351866"/>
              <a:gd name="connsiteY273" fmla="*/ 604157 h 2260280"/>
              <a:gd name="connsiteX0" fmla="*/ 60423 w 2351866"/>
              <a:gd name="connsiteY0" fmla="*/ 604157 h 2260280"/>
              <a:gd name="connsiteX1" fmla="*/ 103966 w 2351866"/>
              <a:gd name="connsiteY1" fmla="*/ 598715 h 2260280"/>
              <a:gd name="connsiteX2" fmla="*/ 114852 w 2351866"/>
              <a:gd name="connsiteY2" fmla="*/ 549729 h 2260280"/>
              <a:gd name="connsiteX3" fmla="*/ 196495 w 2351866"/>
              <a:gd name="connsiteY3" fmla="*/ 473529 h 2260280"/>
              <a:gd name="connsiteX4" fmla="*/ 261809 w 2351866"/>
              <a:gd name="connsiteY4" fmla="*/ 391886 h 2260280"/>
              <a:gd name="connsiteX5" fmla="*/ 430538 w 2351866"/>
              <a:gd name="connsiteY5" fmla="*/ 293915 h 2260280"/>
              <a:gd name="connsiteX6" fmla="*/ 615595 w 2351866"/>
              <a:gd name="connsiteY6" fmla="*/ 239486 h 2260280"/>
              <a:gd name="connsiteX7" fmla="*/ 740781 w 2351866"/>
              <a:gd name="connsiteY7" fmla="*/ 157843 h 2260280"/>
              <a:gd name="connsiteX8" fmla="*/ 887738 w 2351866"/>
              <a:gd name="connsiteY8" fmla="*/ 59872 h 2260280"/>
              <a:gd name="connsiteX9" fmla="*/ 1018366 w 2351866"/>
              <a:gd name="connsiteY9" fmla="*/ 10886 h 2260280"/>
              <a:gd name="connsiteX10" fmla="*/ 1197981 w 2351866"/>
              <a:gd name="connsiteY10" fmla="*/ 21772 h 2260280"/>
              <a:gd name="connsiteX11" fmla="*/ 1306838 w 2351866"/>
              <a:gd name="connsiteY11" fmla="*/ 32657 h 2260280"/>
              <a:gd name="connsiteX12" fmla="*/ 1377595 w 2351866"/>
              <a:gd name="connsiteY12" fmla="*/ 32657 h 2260280"/>
              <a:gd name="connsiteX13" fmla="*/ 1595309 w 2351866"/>
              <a:gd name="connsiteY13" fmla="*/ 0 h 2260280"/>
              <a:gd name="connsiteX14" fmla="*/ 1611638 w 2351866"/>
              <a:gd name="connsiteY14" fmla="*/ 43543 h 2260280"/>
              <a:gd name="connsiteX15" fmla="*/ 1802138 w 2351866"/>
              <a:gd name="connsiteY15" fmla="*/ 16329 h 2260280"/>
              <a:gd name="connsiteX16" fmla="*/ 1894666 w 2351866"/>
              <a:gd name="connsiteY16" fmla="*/ 59872 h 2260280"/>
              <a:gd name="connsiteX17" fmla="*/ 1938209 w 2351866"/>
              <a:gd name="connsiteY17" fmla="*/ 70757 h 2260280"/>
              <a:gd name="connsiteX18" fmla="*/ 2057952 w 2351866"/>
              <a:gd name="connsiteY18" fmla="*/ 70757 h 2260280"/>
              <a:gd name="connsiteX19" fmla="*/ 2166809 w 2351866"/>
              <a:gd name="connsiteY19" fmla="*/ 81643 h 2260280"/>
              <a:gd name="connsiteX20" fmla="*/ 2330095 w 2351866"/>
              <a:gd name="connsiteY20" fmla="*/ 54429 h 2260280"/>
              <a:gd name="connsiteX21" fmla="*/ 2351866 w 2351866"/>
              <a:gd name="connsiteY21" fmla="*/ 136072 h 2260280"/>
              <a:gd name="connsiteX22" fmla="*/ 2264781 w 2351866"/>
              <a:gd name="connsiteY22" fmla="*/ 266700 h 2260280"/>
              <a:gd name="connsiteX23" fmla="*/ 2232123 w 2351866"/>
              <a:gd name="connsiteY23" fmla="*/ 381000 h 2260280"/>
              <a:gd name="connsiteX24" fmla="*/ 2172252 w 2351866"/>
              <a:gd name="connsiteY24" fmla="*/ 462643 h 2260280"/>
              <a:gd name="connsiteX25" fmla="*/ 2106938 w 2351866"/>
              <a:gd name="connsiteY25" fmla="*/ 457200 h 2260280"/>
              <a:gd name="connsiteX26" fmla="*/ 2063395 w 2351866"/>
              <a:gd name="connsiteY26" fmla="*/ 457200 h 2260280"/>
              <a:gd name="connsiteX27" fmla="*/ 2025295 w 2351866"/>
              <a:gd name="connsiteY27" fmla="*/ 364672 h 2260280"/>
              <a:gd name="connsiteX28" fmla="*/ 1867452 w 2351866"/>
              <a:gd name="connsiteY28" fmla="*/ 304800 h 2260280"/>
              <a:gd name="connsiteX29" fmla="*/ 1785809 w 2351866"/>
              <a:gd name="connsiteY29" fmla="*/ 277586 h 2260280"/>
              <a:gd name="connsiteX30" fmla="*/ 1742266 w 2351866"/>
              <a:gd name="connsiteY30" fmla="*/ 277586 h 2260280"/>
              <a:gd name="connsiteX31" fmla="*/ 1704166 w 2351866"/>
              <a:gd name="connsiteY31" fmla="*/ 283029 h 2260280"/>
              <a:gd name="connsiteX32" fmla="*/ 1676952 w 2351866"/>
              <a:gd name="connsiteY32" fmla="*/ 315686 h 2260280"/>
              <a:gd name="connsiteX33" fmla="*/ 1671509 w 2351866"/>
              <a:gd name="connsiteY33" fmla="*/ 381000 h 2260280"/>
              <a:gd name="connsiteX34" fmla="*/ 1633409 w 2351866"/>
              <a:gd name="connsiteY34" fmla="*/ 424543 h 2260280"/>
              <a:gd name="connsiteX35" fmla="*/ 1589866 w 2351866"/>
              <a:gd name="connsiteY35" fmla="*/ 429986 h 2260280"/>
              <a:gd name="connsiteX36" fmla="*/ 1557209 w 2351866"/>
              <a:gd name="connsiteY36" fmla="*/ 419100 h 2260280"/>
              <a:gd name="connsiteX37" fmla="*/ 1546323 w 2351866"/>
              <a:gd name="connsiteY37" fmla="*/ 370115 h 2260280"/>
              <a:gd name="connsiteX38" fmla="*/ 1557209 w 2351866"/>
              <a:gd name="connsiteY38" fmla="*/ 332015 h 2260280"/>
              <a:gd name="connsiteX39" fmla="*/ 1600752 w 2351866"/>
              <a:gd name="connsiteY39" fmla="*/ 315686 h 2260280"/>
              <a:gd name="connsiteX40" fmla="*/ 1600752 w 2351866"/>
              <a:gd name="connsiteY40" fmla="*/ 261257 h 2260280"/>
              <a:gd name="connsiteX41" fmla="*/ 1573538 w 2351866"/>
              <a:gd name="connsiteY41" fmla="*/ 261257 h 2260280"/>
              <a:gd name="connsiteX42" fmla="*/ 1524552 w 2351866"/>
              <a:gd name="connsiteY42" fmla="*/ 315686 h 2260280"/>
              <a:gd name="connsiteX43" fmla="*/ 1464681 w 2351866"/>
              <a:gd name="connsiteY43" fmla="*/ 348343 h 2260280"/>
              <a:gd name="connsiteX44" fmla="*/ 1410252 w 2351866"/>
              <a:gd name="connsiteY44" fmla="*/ 348343 h 2260280"/>
              <a:gd name="connsiteX45" fmla="*/ 1377595 w 2351866"/>
              <a:gd name="connsiteY45" fmla="*/ 337457 h 2260280"/>
              <a:gd name="connsiteX46" fmla="*/ 1339495 w 2351866"/>
              <a:gd name="connsiteY46" fmla="*/ 337457 h 2260280"/>
              <a:gd name="connsiteX47" fmla="*/ 1339495 w 2351866"/>
              <a:gd name="connsiteY47" fmla="*/ 381000 h 2260280"/>
              <a:gd name="connsiteX48" fmla="*/ 1377595 w 2351866"/>
              <a:gd name="connsiteY48" fmla="*/ 446315 h 2260280"/>
              <a:gd name="connsiteX49" fmla="*/ 1432023 w 2351866"/>
              <a:gd name="connsiteY49" fmla="*/ 489857 h 2260280"/>
              <a:gd name="connsiteX50" fmla="*/ 1475566 w 2351866"/>
              <a:gd name="connsiteY50" fmla="*/ 522515 h 2260280"/>
              <a:gd name="connsiteX51" fmla="*/ 1502781 w 2351866"/>
              <a:gd name="connsiteY51" fmla="*/ 549729 h 2260280"/>
              <a:gd name="connsiteX52" fmla="*/ 1524552 w 2351866"/>
              <a:gd name="connsiteY52" fmla="*/ 593272 h 2260280"/>
              <a:gd name="connsiteX53" fmla="*/ 1524552 w 2351866"/>
              <a:gd name="connsiteY53" fmla="*/ 625929 h 2260280"/>
              <a:gd name="connsiteX54" fmla="*/ 1497338 w 2351866"/>
              <a:gd name="connsiteY54" fmla="*/ 658586 h 2260280"/>
              <a:gd name="connsiteX55" fmla="*/ 1459238 w 2351866"/>
              <a:gd name="connsiteY55" fmla="*/ 625929 h 2260280"/>
              <a:gd name="connsiteX56" fmla="*/ 1442909 w 2351866"/>
              <a:gd name="connsiteY56" fmla="*/ 582386 h 2260280"/>
              <a:gd name="connsiteX57" fmla="*/ 1421138 w 2351866"/>
              <a:gd name="connsiteY57" fmla="*/ 555172 h 2260280"/>
              <a:gd name="connsiteX58" fmla="*/ 1388481 w 2351866"/>
              <a:gd name="connsiteY58" fmla="*/ 549729 h 2260280"/>
              <a:gd name="connsiteX59" fmla="*/ 1366709 w 2351866"/>
              <a:gd name="connsiteY59" fmla="*/ 522515 h 2260280"/>
              <a:gd name="connsiteX60" fmla="*/ 1344938 w 2351866"/>
              <a:gd name="connsiteY60" fmla="*/ 506186 h 2260280"/>
              <a:gd name="connsiteX61" fmla="*/ 1323166 w 2351866"/>
              <a:gd name="connsiteY61" fmla="*/ 506186 h 2260280"/>
              <a:gd name="connsiteX62" fmla="*/ 1312281 w 2351866"/>
              <a:gd name="connsiteY62" fmla="*/ 549729 h 2260280"/>
              <a:gd name="connsiteX63" fmla="*/ 1355823 w 2351866"/>
              <a:gd name="connsiteY63" fmla="*/ 598715 h 2260280"/>
              <a:gd name="connsiteX64" fmla="*/ 1372152 w 2351866"/>
              <a:gd name="connsiteY64" fmla="*/ 625929 h 2260280"/>
              <a:gd name="connsiteX65" fmla="*/ 1399366 w 2351866"/>
              <a:gd name="connsiteY65" fmla="*/ 642257 h 2260280"/>
              <a:gd name="connsiteX66" fmla="*/ 1399366 w 2351866"/>
              <a:gd name="connsiteY66" fmla="*/ 664029 h 2260280"/>
              <a:gd name="connsiteX67" fmla="*/ 1355823 w 2351866"/>
              <a:gd name="connsiteY67" fmla="*/ 669472 h 2260280"/>
              <a:gd name="connsiteX68" fmla="*/ 1317723 w 2351866"/>
              <a:gd name="connsiteY68" fmla="*/ 653143 h 2260280"/>
              <a:gd name="connsiteX69" fmla="*/ 1301395 w 2351866"/>
              <a:gd name="connsiteY69" fmla="*/ 609600 h 2260280"/>
              <a:gd name="connsiteX70" fmla="*/ 1285066 w 2351866"/>
              <a:gd name="connsiteY70" fmla="*/ 566057 h 2260280"/>
              <a:gd name="connsiteX71" fmla="*/ 1246966 w 2351866"/>
              <a:gd name="connsiteY71" fmla="*/ 549729 h 2260280"/>
              <a:gd name="connsiteX72" fmla="*/ 1203423 w 2351866"/>
              <a:gd name="connsiteY72" fmla="*/ 533400 h 2260280"/>
              <a:gd name="connsiteX73" fmla="*/ 1192538 w 2351866"/>
              <a:gd name="connsiteY73" fmla="*/ 566057 h 2260280"/>
              <a:gd name="connsiteX74" fmla="*/ 1192538 w 2351866"/>
              <a:gd name="connsiteY74" fmla="*/ 604157 h 2260280"/>
              <a:gd name="connsiteX75" fmla="*/ 1241523 w 2351866"/>
              <a:gd name="connsiteY75" fmla="*/ 625929 h 2260280"/>
              <a:gd name="connsiteX76" fmla="*/ 1268738 w 2351866"/>
              <a:gd name="connsiteY76" fmla="*/ 653143 h 2260280"/>
              <a:gd name="connsiteX77" fmla="*/ 1255131 w 2351866"/>
              <a:gd name="connsiteY77" fmla="*/ 657225 h 2260280"/>
              <a:gd name="connsiteX78" fmla="*/ 1189816 w 2351866"/>
              <a:gd name="connsiteY78" fmla="*/ 646340 h 2260280"/>
              <a:gd name="connsiteX79" fmla="*/ 1154438 w 2351866"/>
              <a:gd name="connsiteY79" fmla="*/ 647700 h 2260280"/>
              <a:gd name="connsiteX80" fmla="*/ 1138109 w 2351866"/>
              <a:gd name="connsiteY80" fmla="*/ 620486 h 2260280"/>
              <a:gd name="connsiteX81" fmla="*/ 1132666 w 2351866"/>
              <a:gd name="connsiteY81" fmla="*/ 555172 h 2260280"/>
              <a:gd name="connsiteX82" fmla="*/ 1127223 w 2351866"/>
              <a:gd name="connsiteY82" fmla="*/ 527957 h 2260280"/>
              <a:gd name="connsiteX83" fmla="*/ 1018366 w 2351866"/>
              <a:gd name="connsiteY83" fmla="*/ 468086 h 2260280"/>
              <a:gd name="connsiteX84" fmla="*/ 1007481 w 2351866"/>
              <a:gd name="connsiteY84" fmla="*/ 446315 h 2260280"/>
              <a:gd name="connsiteX85" fmla="*/ 942166 w 2351866"/>
              <a:gd name="connsiteY85" fmla="*/ 511629 h 2260280"/>
              <a:gd name="connsiteX86" fmla="*/ 931281 w 2351866"/>
              <a:gd name="connsiteY86" fmla="*/ 560615 h 2260280"/>
              <a:gd name="connsiteX87" fmla="*/ 931281 w 2351866"/>
              <a:gd name="connsiteY87" fmla="*/ 615043 h 2260280"/>
              <a:gd name="connsiteX88" fmla="*/ 974823 w 2351866"/>
              <a:gd name="connsiteY88" fmla="*/ 647700 h 2260280"/>
              <a:gd name="connsiteX89" fmla="*/ 980266 w 2351866"/>
              <a:gd name="connsiteY89" fmla="*/ 718457 h 2260280"/>
              <a:gd name="connsiteX90" fmla="*/ 1018366 w 2351866"/>
              <a:gd name="connsiteY90" fmla="*/ 778329 h 2260280"/>
              <a:gd name="connsiteX91" fmla="*/ 1034695 w 2351866"/>
              <a:gd name="connsiteY91" fmla="*/ 794657 h 2260280"/>
              <a:gd name="connsiteX92" fmla="*/ 1045581 w 2351866"/>
              <a:gd name="connsiteY92" fmla="*/ 832757 h 2260280"/>
              <a:gd name="connsiteX93" fmla="*/ 1072795 w 2351866"/>
              <a:gd name="connsiteY93" fmla="*/ 887186 h 2260280"/>
              <a:gd name="connsiteX94" fmla="*/ 1078238 w 2351866"/>
              <a:gd name="connsiteY94" fmla="*/ 930729 h 2260280"/>
              <a:gd name="connsiteX95" fmla="*/ 1100010 w 2351866"/>
              <a:gd name="connsiteY95" fmla="*/ 945696 h 2260280"/>
              <a:gd name="connsiteX96" fmla="*/ 1154438 w 2351866"/>
              <a:gd name="connsiteY96" fmla="*/ 952500 h 2260280"/>
              <a:gd name="connsiteX97" fmla="*/ 1148995 w 2351866"/>
              <a:gd name="connsiteY97" fmla="*/ 974272 h 2260280"/>
              <a:gd name="connsiteX98" fmla="*/ 1119059 w 2351866"/>
              <a:gd name="connsiteY98" fmla="*/ 979714 h 2260280"/>
              <a:gd name="connsiteX99" fmla="*/ 1074155 w 2351866"/>
              <a:gd name="connsiteY99" fmla="*/ 978354 h 2260280"/>
              <a:gd name="connsiteX100" fmla="*/ 1029252 w 2351866"/>
              <a:gd name="connsiteY100" fmla="*/ 983798 h 2260280"/>
              <a:gd name="connsiteX101" fmla="*/ 1051024 w 2351866"/>
              <a:gd name="connsiteY101" fmla="*/ 942975 h 2260280"/>
              <a:gd name="connsiteX102" fmla="*/ 995234 w 2351866"/>
              <a:gd name="connsiteY102" fmla="*/ 903515 h 2260280"/>
              <a:gd name="connsiteX103" fmla="*/ 943527 w 2351866"/>
              <a:gd name="connsiteY103" fmla="*/ 918482 h 2260280"/>
              <a:gd name="connsiteX104" fmla="*/ 988430 w 2351866"/>
              <a:gd name="connsiteY104" fmla="*/ 976993 h 2260280"/>
              <a:gd name="connsiteX105" fmla="*/ 1014283 w 2351866"/>
              <a:gd name="connsiteY105" fmla="*/ 1039587 h 2260280"/>
              <a:gd name="connsiteX106" fmla="*/ 1085041 w 2351866"/>
              <a:gd name="connsiteY106" fmla="*/ 1034144 h 2260280"/>
              <a:gd name="connsiteX107" fmla="*/ 1114978 w 2351866"/>
              <a:gd name="connsiteY107" fmla="*/ 1049111 h 2260280"/>
              <a:gd name="connsiteX108" fmla="*/ 1148995 w 2351866"/>
              <a:gd name="connsiteY108" fmla="*/ 1099457 h 2260280"/>
              <a:gd name="connsiteX109" fmla="*/ 1197981 w 2351866"/>
              <a:gd name="connsiteY109" fmla="*/ 1149805 h 2260280"/>
              <a:gd name="connsiteX110" fmla="*/ 1270098 w 2351866"/>
              <a:gd name="connsiteY110" fmla="*/ 1187903 h 2260280"/>
              <a:gd name="connsiteX111" fmla="*/ 1350381 w 2351866"/>
              <a:gd name="connsiteY111" fmla="*/ 1213757 h 2260280"/>
              <a:gd name="connsiteX112" fmla="*/ 1350381 w 2351866"/>
              <a:gd name="connsiteY112" fmla="*/ 1262743 h 2260280"/>
              <a:gd name="connsiteX113" fmla="*/ 1350381 w 2351866"/>
              <a:gd name="connsiteY113" fmla="*/ 1328057 h 2260280"/>
              <a:gd name="connsiteX114" fmla="*/ 1350381 w 2351866"/>
              <a:gd name="connsiteY114" fmla="*/ 1366157 h 2260280"/>
              <a:gd name="connsiteX115" fmla="*/ 1350381 w 2351866"/>
              <a:gd name="connsiteY115" fmla="*/ 1404257 h 2260280"/>
              <a:gd name="connsiteX116" fmla="*/ 1388481 w 2351866"/>
              <a:gd name="connsiteY116" fmla="*/ 1426029 h 2260280"/>
              <a:gd name="connsiteX117" fmla="*/ 1421138 w 2351866"/>
              <a:gd name="connsiteY117" fmla="*/ 1458686 h 2260280"/>
              <a:gd name="connsiteX118" fmla="*/ 1421138 w 2351866"/>
              <a:gd name="connsiteY118" fmla="*/ 1507672 h 2260280"/>
              <a:gd name="connsiteX119" fmla="*/ 1377595 w 2351866"/>
              <a:gd name="connsiteY119" fmla="*/ 1496786 h 2260280"/>
              <a:gd name="connsiteX120" fmla="*/ 1350381 w 2351866"/>
              <a:gd name="connsiteY120" fmla="*/ 1453243 h 2260280"/>
              <a:gd name="connsiteX121" fmla="*/ 1323166 w 2351866"/>
              <a:gd name="connsiteY121" fmla="*/ 1431472 h 2260280"/>
              <a:gd name="connsiteX122" fmla="*/ 1317723 w 2351866"/>
              <a:gd name="connsiteY122" fmla="*/ 1393372 h 2260280"/>
              <a:gd name="connsiteX123" fmla="*/ 1290509 w 2351866"/>
              <a:gd name="connsiteY123" fmla="*/ 1393372 h 2260280"/>
              <a:gd name="connsiteX124" fmla="*/ 1288406 w 2351866"/>
              <a:gd name="connsiteY124" fmla="*/ 1350644 h 2260280"/>
              <a:gd name="connsiteX125" fmla="*/ 1269263 w 2351866"/>
              <a:gd name="connsiteY125" fmla="*/ 1330030 h 2260280"/>
              <a:gd name="connsiteX126" fmla="*/ 1220672 w 2351866"/>
              <a:gd name="connsiteY126" fmla="*/ 1310887 h 2260280"/>
              <a:gd name="connsiteX127" fmla="*/ 1154411 w 2351866"/>
              <a:gd name="connsiteY127" fmla="*/ 1315304 h 2260280"/>
              <a:gd name="connsiteX128" fmla="*/ 1268738 w 2351866"/>
              <a:gd name="connsiteY128" fmla="*/ 1436915 h 2260280"/>
              <a:gd name="connsiteX129" fmla="*/ 1268738 w 2351866"/>
              <a:gd name="connsiteY129" fmla="*/ 1513115 h 2260280"/>
              <a:gd name="connsiteX130" fmla="*/ 1268738 w 2351866"/>
              <a:gd name="connsiteY130" fmla="*/ 1572986 h 2260280"/>
              <a:gd name="connsiteX131" fmla="*/ 1257852 w 2351866"/>
              <a:gd name="connsiteY131" fmla="*/ 1649186 h 2260280"/>
              <a:gd name="connsiteX132" fmla="*/ 1236081 w 2351866"/>
              <a:gd name="connsiteY132" fmla="*/ 1665515 h 2260280"/>
              <a:gd name="connsiteX133" fmla="*/ 1197981 w 2351866"/>
              <a:gd name="connsiteY133" fmla="*/ 1621972 h 2260280"/>
              <a:gd name="connsiteX134" fmla="*/ 1170766 w 2351866"/>
              <a:gd name="connsiteY134" fmla="*/ 1589315 h 2260280"/>
              <a:gd name="connsiteX135" fmla="*/ 1148995 w 2351866"/>
              <a:gd name="connsiteY135" fmla="*/ 1562100 h 2260280"/>
              <a:gd name="connsiteX136" fmla="*/ 1132666 w 2351866"/>
              <a:gd name="connsiteY136" fmla="*/ 1518557 h 2260280"/>
              <a:gd name="connsiteX137" fmla="*/ 1121781 w 2351866"/>
              <a:gd name="connsiteY137" fmla="*/ 1485900 h 2260280"/>
              <a:gd name="connsiteX138" fmla="*/ 1083681 w 2351866"/>
              <a:gd name="connsiteY138" fmla="*/ 1485900 h 2260280"/>
              <a:gd name="connsiteX139" fmla="*/ 1051023 w 2351866"/>
              <a:gd name="connsiteY139" fmla="*/ 1513115 h 2260280"/>
              <a:gd name="connsiteX140" fmla="*/ 1023809 w 2351866"/>
              <a:gd name="connsiteY140" fmla="*/ 1475015 h 2260280"/>
              <a:gd name="connsiteX141" fmla="*/ 962578 w 2351866"/>
              <a:gd name="connsiteY141" fmla="*/ 1485900 h 2260280"/>
              <a:gd name="connsiteX142" fmla="*/ 974823 w 2351866"/>
              <a:gd name="connsiteY142" fmla="*/ 1515836 h 2260280"/>
              <a:gd name="connsiteX143" fmla="*/ 913592 w 2351866"/>
              <a:gd name="connsiteY143" fmla="*/ 1496785 h 2260280"/>
              <a:gd name="connsiteX144" fmla="*/ 974823 w 2351866"/>
              <a:gd name="connsiteY144" fmla="*/ 1572986 h 2260280"/>
              <a:gd name="connsiteX145" fmla="*/ 980266 w 2351866"/>
              <a:gd name="connsiteY145" fmla="*/ 1621972 h 2260280"/>
              <a:gd name="connsiteX146" fmla="*/ 1018366 w 2351866"/>
              <a:gd name="connsiteY146" fmla="*/ 1627415 h 2260280"/>
              <a:gd name="connsiteX147" fmla="*/ 1045581 w 2351866"/>
              <a:gd name="connsiteY147" fmla="*/ 1638300 h 2260280"/>
              <a:gd name="connsiteX148" fmla="*/ 1067352 w 2351866"/>
              <a:gd name="connsiteY148" fmla="*/ 1681843 h 2260280"/>
              <a:gd name="connsiteX149" fmla="*/ 1045581 w 2351866"/>
              <a:gd name="connsiteY149" fmla="*/ 1719943 h 2260280"/>
              <a:gd name="connsiteX150" fmla="*/ 1002038 w 2351866"/>
              <a:gd name="connsiteY150" fmla="*/ 1736272 h 2260280"/>
              <a:gd name="connsiteX151" fmla="*/ 980266 w 2351866"/>
              <a:gd name="connsiteY151" fmla="*/ 1736272 h 2260280"/>
              <a:gd name="connsiteX152" fmla="*/ 953052 w 2351866"/>
              <a:gd name="connsiteY152" fmla="*/ 1758043 h 2260280"/>
              <a:gd name="connsiteX153" fmla="*/ 936723 w 2351866"/>
              <a:gd name="connsiteY153" fmla="*/ 1801586 h 2260280"/>
              <a:gd name="connsiteX154" fmla="*/ 909509 w 2351866"/>
              <a:gd name="connsiteY154" fmla="*/ 1801586 h 2260280"/>
              <a:gd name="connsiteX155" fmla="*/ 904066 w 2351866"/>
              <a:gd name="connsiteY155" fmla="*/ 1763486 h 2260280"/>
              <a:gd name="connsiteX156" fmla="*/ 904066 w 2351866"/>
              <a:gd name="connsiteY156" fmla="*/ 1730829 h 2260280"/>
              <a:gd name="connsiteX157" fmla="*/ 844195 w 2351866"/>
              <a:gd name="connsiteY157" fmla="*/ 1692729 h 2260280"/>
              <a:gd name="connsiteX158" fmla="*/ 811538 w 2351866"/>
              <a:gd name="connsiteY158" fmla="*/ 1660072 h 2260280"/>
              <a:gd name="connsiteX159" fmla="*/ 800652 w 2351866"/>
              <a:gd name="connsiteY159" fmla="*/ 1681843 h 2260280"/>
              <a:gd name="connsiteX160" fmla="*/ 806095 w 2351866"/>
              <a:gd name="connsiteY160" fmla="*/ 1741715 h 2260280"/>
              <a:gd name="connsiteX161" fmla="*/ 844195 w 2351866"/>
              <a:gd name="connsiteY161" fmla="*/ 1828800 h 2260280"/>
              <a:gd name="connsiteX162" fmla="*/ 855081 w 2351866"/>
              <a:gd name="connsiteY162" fmla="*/ 1899557 h 2260280"/>
              <a:gd name="connsiteX163" fmla="*/ 860523 w 2351866"/>
              <a:gd name="connsiteY163" fmla="*/ 1953986 h 2260280"/>
              <a:gd name="connsiteX164" fmla="*/ 865966 w 2351866"/>
              <a:gd name="connsiteY164" fmla="*/ 1997529 h 2260280"/>
              <a:gd name="connsiteX165" fmla="*/ 904066 w 2351866"/>
              <a:gd name="connsiteY165" fmla="*/ 2046515 h 2260280"/>
              <a:gd name="connsiteX166" fmla="*/ 904066 w 2351866"/>
              <a:gd name="connsiteY166" fmla="*/ 2117272 h 2260280"/>
              <a:gd name="connsiteX167" fmla="*/ 898623 w 2351866"/>
              <a:gd name="connsiteY167" fmla="*/ 2171700 h 2260280"/>
              <a:gd name="connsiteX168" fmla="*/ 860523 w 2351866"/>
              <a:gd name="connsiteY168" fmla="*/ 2231572 h 2260280"/>
              <a:gd name="connsiteX169" fmla="*/ 806095 w 2351866"/>
              <a:gd name="connsiteY169" fmla="*/ 2253343 h 2260280"/>
              <a:gd name="connsiteX170" fmla="*/ 784323 w 2351866"/>
              <a:gd name="connsiteY170" fmla="*/ 2253343 h 2260280"/>
              <a:gd name="connsiteX171" fmla="*/ 784323 w 2351866"/>
              <a:gd name="connsiteY171" fmla="*/ 2171700 h 2260280"/>
              <a:gd name="connsiteX172" fmla="*/ 795209 w 2351866"/>
              <a:gd name="connsiteY172" fmla="*/ 2111829 h 2260280"/>
              <a:gd name="connsiteX173" fmla="*/ 795209 w 2351866"/>
              <a:gd name="connsiteY173" fmla="*/ 2057400 h 2260280"/>
              <a:gd name="connsiteX174" fmla="*/ 762552 w 2351866"/>
              <a:gd name="connsiteY174" fmla="*/ 2013857 h 2260280"/>
              <a:gd name="connsiteX175" fmla="*/ 762552 w 2351866"/>
              <a:gd name="connsiteY175" fmla="*/ 1970315 h 2260280"/>
              <a:gd name="connsiteX176" fmla="*/ 719009 w 2351866"/>
              <a:gd name="connsiteY176" fmla="*/ 1970315 h 2260280"/>
              <a:gd name="connsiteX177" fmla="*/ 702681 w 2351866"/>
              <a:gd name="connsiteY177" fmla="*/ 1970315 h 2260280"/>
              <a:gd name="connsiteX178" fmla="*/ 686352 w 2351866"/>
              <a:gd name="connsiteY178" fmla="*/ 2024743 h 2260280"/>
              <a:gd name="connsiteX179" fmla="*/ 686352 w 2351866"/>
              <a:gd name="connsiteY179" fmla="*/ 2062843 h 2260280"/>
              <a:gd name="connsiteX180" fmla="*/ 653695 w 2351866"/>
              <a:gd name="connsiteY180" fmla="*/ 2117272 h 2260280"/>
              <a:gd name="connsiteX181" fmla="*/ 638727 w 2351866"/>
              <a:gd name="connsiteY181" fmla="*/ 2129518 h 2260280"/>
              <a:gd name="connsiteX182" fmla="*/ 615595 w 2351866"/>
              <a:gd name="connsiteY182" fmla="*/ 2111829 h 2260280"/>
              <a:gd name="connsiteX183" fmla="*/ 615595 w 2351866"/>
              <a:gd name="connsiteY183" fmla="*/ 2062843 h 2260280"/>
              <a:gd name="connsiteX184" fmla="*/ 615595 w 2351866"/>
              <a:gd name="connsiteY184" fmla="*/ 2013857 h 2260280"/>
              <a:gd name="connsiteX185" fmla="*/ 615595 w 2351866"/>
              <a:gd name="connsiteY185" fmla="*/ 1975757 h 2260280"/>
              <a:gd name="connsiteX186" fmla="*/ 610152 w 2351866"/>
              <a:gd name="connsiteY186" fmla="*/ 1921329 h 2260280"/>
              <a:gd name="connsiteX187" fmla="*/ 604709 w 2351866"/>
              <a:gd name="connsiteY187" fmla="*/ 1877786 h 2260280"/>
              <a:gd name="connsiteX188" fmla="*/ 582938 w 2351866"/>
              <a:gd name="connsiteY188" fmla="*/ 1856015 h 2260280"/>
              <a:gd name="connsiteX189" fmla="*/ 528509 w 2351866"/>
              <a:gd name="connsiteY189" fmla="*/ 1856015 h 2260280"/>
              <a:gd name="connsiteX190" fmla="*/ 517623 w 2351866"/>
              <a:gd name="connsiteY190" fmla="*/ 1921329 h 2260280"/>
              <a:gd name="connsiteX191" fmla="*/ 512181 w 2351866"/>
              <a:gd name="connsiteY191" fmla="*/ 1959429 h 2260280"/>
              <a:gd name="connsiteX192" fmla="*/ 506738 w 2351866"/>
              <a:gd name="connsiteY192" fmla="*/ 2008415 h 2260280"/>
              <a:gd name="connsiteX193" fmla="*/ 479523 w 2351866"/>
              <a:gd name="connsiteY193" fmla="*/ 1981200 h 2260280"/>
              <a:gd name="connsiteX194" fmla="*/ 446866 w 2351866"/>
              <a:gd name="connsiteY194" fmla="*/ 1937657 h 2260280"/>
              <a:gd name="connsiteX195" fmla="*/ 408766 w 2351866"/>
              <a:gd name="connsiteY195" fmla="*/ 1872343 h 2260280"/>
              <a:gd name="connsiteX196" fmla="*/ 381552 w 2351866"/>
              <a:gd name="connsiteY196" fmla="*/ 1828800 h 2260280"/>
              <a:gd name="connsiteX197" fmla="*/ 376109 w 2351866"/>
              <a:gd name="connsiteY197" fmla="*/ 1801586 h 2260280"/>
              <a:gd name="connsiteX198" fmla="*/ 376109 w 2351866"/>
              <a:gd name="connsiteY198" fmla="*/ 1768929 h 2260280"/>
              <a:gd name="connsiteX199" fmla="*/ 376109 w 2351866"/>
              <a:gd name="connsiteY199" fmla="*/ 1725386 h 2260280"/>
              <a:gd name="connsiteX200" fmla="*/ 419652 w 2351866"/>
              <a:gd name="connsiteY200" fmla="*/ 1709057 h 2260280"/>
              <a:gd name="connsiteX201" fmla="*/ 446866 w 2351866"/>
              <a:gd name="connsiteY201" fmla="*/ 1681843 h 2260280"/>
              <a:gd name="connsiteX202" fmla="*/ 446866 w 2351866"/>
              <a:gd name="connsiteY202" fmla="*/ 1627415 h 2260280"/>
              <a:gd name="connsiteX203" fmla="*/ 403323 w 2351866"/>
              <a:gd name="connsiteY203" fmla="*/ 1562100 h 2260280"/>
              <a:gd name="connsiteX204" fmla="*/ 359781 w 2351866"/>
              <a:gd name="connsiteY204" fmla="*/ 1534886 h 2260280"/>
              <a:gd name="connsiteX205" fmla="*/ 359781 w 2351866"/>
              <a:gd name="connsiteY205" fmla="*/ 1496786 h 2260280"/>
              <a:gd name="connsiteX206" fmla="*/ 332566 w 2351866"/>
              <a:gd name="connsiteY206" fmla="*/ 1458686 h 2260280"/>
              <a:gd name="connsiteX207" fmla="*/ 310795 w 2351866"/>
              <a:gd name="connsiteY207" fmla="*/ 1447800 h 2260280"/>
              <a:gd name="connsiteX208" fmla="*/ 321681 w 2351866"/>
              <a:gd name="connsiteY208" fmla="*/ 1409700 h 2260280"/>
              <a:gd name="connsiteX209" fmla="*/ 359781 w 2351866"/>
              <a:gd name="connsiteY209" fmla="*/ 1398815 h 2260280"/>
              <a:gd name="connsiteX210" fmla="*/ 392438 w 2351866"/>
              <a:gd name="connsiteY210" fmla="*/ 1344386 h 2260280"/>
              <a:gd name="connsiteX211" fmla="*/ 392438 w 2351866"/>
              <a:gd name="connsiteY211" fmla="*/ 1322615 h 2260280"/>
              <a:gd name="connsiteX212" fmla="*/ 435981 w 2351866"/>
              <a:gd name="connsiteY212" fmla="*/ 1322615 h 2260280"/>
              <a:gd name="connsiteX213" fmla="*/ 457752 w 2351866"/>
              <a:gd name="connsiteY213" fmla="*/ 1322615 h 2260280"/>
              <a:gd name="connsiteX214" fmla="*/ 479523 w 2351866"/>
              <a:gd name="connsiteY214" fmla="*/ 1322615 h 2260280"/>
              <a:gd name="connsiteX215" fmla="*/ 512181 w 2351866"/>
              <a:gd name="connsiteY215" fmla="*/ 1317172 h 2260280"/>
              <a:gd name="connsiteX216" fmla="*/ 539395 w 2351866"/>
              <a:gd name="connsiteY216" fmla="*/ 1295400 h 2260280"/>
              <a:gd name="connsiteX217" fmla="*/ 593823 w 2351866"/>
              <a:gd name="connsiteY217" fmla="*/ 1295400 h 2260280"/>
              <a:gd name="connsiteX218" fmla="*/ 719009 w 2351866"/>
              <a:gd name="connsiteY218" fmla="*/ 1355272 h 2260280"/>
              <a:gd name="connsiteX219" fmla="*/ 833309 w 2351866"/>
              <a:gd name="connsiteY219" fmla="*/ 1415143 h 2260280"/>
              <a:gd name="connsiteX220" fmla="*/ 844195 w 2351866"/>
              <a:gd name="connsiteY220" fmla="*/ 1453243 h 2260280"/>
              <a:gd name="connsiteX221" fmla="*/ 898623 w 2351866"/>
              <a:gd name="connsiteY221" fmla="*/ 1436915 h 2260280"/>
              <a:gd name="connsiteX222" fmla="*/ 936723 w 2351866"/>
              <a:gd name="connsiteY222" fmla="*/ 1409700 h 2260280"/>
              <a:gd name="connsiteX223" fmla="*/ 947609 w 2351866"/>
              <a:gd name="connsiteY223" fmla="*/ 1393372 h 2260280"/>
              <a:gd name="connsiteX224" fmla="*/ 871409 w 2351866"/>
              <a:gd name="connsiteY224" fmla="*/ 1366157 h 2260280"/>
              <a:gd name="connsiteX225" fmla="*/ 838752 w 2351866"/>
              <a:gd name="connsiteY225" fmla="*/ 1344386 h 2260280"/>
              <a:gd name="connsiteX226" fmla="*/ 838752 w 2351866"/>
              <a:gd name="connsiteY226" fmla="*/ 1295400 h 2260280"/>
              <a:gd name="connsiteX227" fmla="*/ 795209 w 2351866"/>
              <a:gd name="connsiteY227" fmla="*/ 1311729 h 2260280"/>
              <a:gd name="connsiteX228" fmla="*/ 778881 w 2351866"/>
              <a:gd name="connsiteY228" fmla="*/ 1295400 h 2260280"/>
              <a:gd name="connsiteX229" fmla="*/ 724452 w 2351866"/>
              <a:gd name="connsiteY229" fmla="*/ 1300843 h 2260280"/>
              <a:gd name="connsiteX230" fmla="*/ 697238 w 2351866"/>
              <a:gd name="connsiteY230" fmla="*/ 1317172 h 2260280"/>
              <a:gd name="connsiteX231" fmla="*/ 648252 w 2351866"/>
              <a:gd name="connsiteY231" fmla="*/ 1311729 h 2260280"/>
              <a:gd name="connsiteX232" fmla="*/ 615595 w 2351866"/>
              <a:gd name="connsiteY232" fmla="*/ 1279072 h 2260280"/>
              <a:gd name="connsiteX233" fmla="*/ 577495 w 2351866"/>
              <a:gd name="connsiteY233" fmla="*/ 1279072 h 2260280"/>
              <a:gd name="connsiteX234" fmla="*/ 539395 w 2351866"/>
              <a:gd name="connsiteY234" fmla="*/ 1268186 h 2260280"/>
              <a:gd name="connsiteX235" fmla="*/ 506738 w 2351866"/>
              <a:gd name="connsiteY235" fmla="*/ 1284515 h 2260280"/>
              <a:gd name="connsiteX236" fmla="*/ 495852 w 2351866"/>
              <a:gd name="connsiteY236" fmla="*/ 1300843 h 2260280"/>
              <a:gd name="connsiteX237" fmla="*/ 452309 w 2351866"/>
              <a:gd name="connsiteY237" fmla="*/ 1300843 h 2260280"/>
              <a:gd name="connsiteX238" fmla="*/ 441423 w 2351866"/>
              <a:gd name="connsiteY238" fmla="*/ 1273629 h 2260280"/>
              <a:gd name="connsiteX239" fmla="*/ 403323 w 2351866"/>
              <a:gd name="connsiteY239" fmla="*/ 1273629 h 2260280"/>
              <a:gd name="connsiteX240" fmla="*/ 370666 w 2351866"/>
              <a:gd name="connsiteY240" fmla="*/ 1273629 h 2260280"/>
              <a:gd name="connsiteX241" fmla="*/ 343452 w 2351866"/>
              <a:gd name="connsiteY241" fmla="*/ 1284515 h 2260280"/>
              <a:gd name="connsiteX242" fmla="*/ 332566 w 2351866"/>
              <a:gd name="connsiteY242" fmla="*/ 1268186 h 2260280"/>
              <a:gd name="connsiteX243" fmla="*/ 332566 w 2351866"/>
              <a:gd name="connsiteY243" fmla="*/ 1230086 h 2260280"/>
              <a:gd name="connsiteX244" fmla="*/ 316238 w 2351866"/>
              <a:gd name="connsiteY244" fmla="*/ 1208315 h 2260280"/>
              <a:gd name="connsiteX245" fmla="*/ 316238 w 2351866"/>
              <a:gd name="connsiteY245" fmla="*/ 1186543 h 2260280"/>
              <a:gd name="connsiteX246" fmla="*/ 316238 w 2351866"/>
              <a:gd name="connsiteY246" fmla="*/ 1143000 h 2260280"/>
              <a:gd name="connsiteX247" fmla="*/ 289023 w 2351866"/>
              <a:gd name="connsiteY247" fmla="*/ 1132115 h 2260280"/>
              <a:gd name="connsiteX248" fmla="*/ 261809 w 2351866"/>
              <a:gd name="connsiteY248" fmla="*/ 1132115 h 2260280"/>
              <a:gd name="connsiteX249" fmla="*/ 223709 w 2351866"/>
              <a:gd name="connsiteY249" fmla="*/ 1175657 h 2260280"/>
              <a:gd name="connsiteX250" fmla="*/ 201938 w 2351866"/>
              <a:gd name="connsiteY250" fmla="*/ 1175657 h 2260280"/>
              <a:gd name="connsiteX251" fmla="*/ 201938 w 2351866"/>
              <a:gd name="connsiteY251" fmla="*/ 1126672 h 2260280"/>
              <a:gd name="connsiteX252" fmla="*/ 201938 w 2351866"/>
              <a:gd name="connsiteY252" fmla="*/ 1050472 h 2260280"/>
              <a:gd name="connsiteX253" fmla="*/ 207381 w 2351866"/>
              <a:gd name="connsiteY253" fmla="*/ 1012372 h 2260280"/>
              <a:gd name="connsiteX254" fmla="*/ 240038 w 2351866"/>
              <a:gd name="connsiteY254" fmla="*/ 974272 h 2260280"/>
              <a:gd name="connsiteX255" fmla="*/ 256366 w 2351866"/>
              <a:gd name="connsiteY255" fmla="*/ 936172 h 2260280"/>
              <a:gd name="connsiteX256" fmla="*/ 218266 w 2351866"/>
              <a:gd name="connsiteY256" fmla="*/ 876300 h 2260280"/>
              <a:gd name="connsiteX257" fmla="*/ 174723 w 2351866"/>
              <a:gd name="connsiteY257" fmla="*/ 827315 h 2260280"/>
              <a:gd name="connsiteX258" fmla="*/ 147509 w 2351866"/>
              <a:gd name="connsiteY258" fmla="*/ 800100 h 2260280"/>
              <a:gd name="connsiteX259" fmla="*/ 162550 w 2351866"/>
              <a:gd name="connsiteY259" fmla="*/ 727949 h 2260280"/>
              <a:gd name="connsiteX260" fmla="*/ 149482 w 2351866"/>
              <a:gd name="connsiteY260" fmla="*/ 686011 h 2260280"/>
              <a:gd name="connsiteX261" fmla="*/ 118743 w 2351866"/>
              <a:gd name="connsiteY261" fmla="*/ 656483 h 2260280"/>
              <a:gd name="connsiteX262" fmla="*/ 99470 w 2351866"/>
              <a:gd name="connsiteY262" fmla="*/ 619986 h 2260280"/>
              <a:gd name="connsiteX263" fmla="*/ 68549 w 2351866"/>
              <a:gd name="connsiteY263" fmla="*/ 668052 h 2260280"/>
              <a:gd name="connsiteX264" fmla="*/ 70915 w 2351866"/>
              <a:gd name="connsiteY264" fmla="*/ 725978 h 2260280"/>
              <a:gd name="connsiteX265" fmla="*/ 111907 w 2351866"/>
              <a:gd name="connsiteY265" fmla="*/ 749879 h 2260280"/>
              <a:gd name="connsiteX266" fmla="*/ 108962 w 2351866"/>
              <a:gd name="connsiteY266" fmla="*/ 791108 h 2260280"/>
              <a:gd name="connsiteX267" fmla="*/ 48592 w 2351866"/>
              <a:gd name="connsiteY267" fmla="*/ 751351 h 2260280"/>
              <a:gd name="connsiteX268" fmla="*/ 36812 w 2351866"/>
              <a:gd name="connsiteY268" fmla="*/ 716012 h 2260280"/>
              <a:gd name="connsiteX269" fmla="*/ 44173 w 2351866"/>
              <a:gd name="connsiteY269" fmla="*/ 690981 h 2260280"/>
              <a:gd name="connsiteX270" fmla="*/ 0 w 2351866"/>
              <a:gd name="connsiteY270" fmla="*/ 632082 h 2260280"/>
              <a:gd name="connsiteX271" fmla="*/ 0 w 2351866"/>
              <a:gd name="connsiteY271" fmla="*/ 595271 h 2260280"/>
              <a:gd name="connsiteX272" fmla="*/ 60371 w 2351866"/>
              <a:gd name="connsiteY272" fmla="*/ 602633 h 2260280"/>
              <a:gd name="connsiteX273" fmla="*/ 60423 w 2351866"/>
              <a:gd name="connsiteY273" fmla="*/ 604157 h 2260280"/>
              <a:gd name="connsiteX0" fmla="*/ 60423 w 2351866"/>
              <a:gd name="connsiteY0" fmla="*/ 604157 h 2260280"/>
              <a:gd name="connsiteX1" fmla="*/ 103966 w 2351866"/>
              <a:gd name="connsiteY1" fmla="*/ 598715 h 2260280"/>
              <a:gd name="connsiteX2" fmla="*/ 114852 w 2351866"/>
              <a:gd name="connsiteY2" fmla="*/ 549729 h 2260280"/>
              <a:gd name="connsiteX3" fmla="*/ 196495 w 2351866"/>
              <a:gd name="connsiteY3" fmla="*/ 473529 h 2260280"/>
              <a:gd name="connsiteX4" fmla="*/ 261809 w 2351866"/>
              <a:gd name="connsiteY4" fmla="*/ 391886 h 2260280"/>
              <a:gd name="connsiteX5" fmla="*/ 430538 w 2351866"/>
              <a:gd name="connsiteY5" fmla="*/ 293915 h 2260280"/>
              <a:gd name="connsiteX6" fmla="*/ 615595 w 2351866"/>
              <a:gd name="connsiteY6" fmla="*/ 239486 h 2260280"/>
              <a:gd name="connsiteX7" fmla="*/ 740781 w 2351866"/>
              <a:gd name="connsiteY7" fmla="*/ 157843 h 2260280"/>
              <a:gd name="connsiteX8" fmla="*/ 887738 w 2351866"/>
              <a:gd name="connsiteY8" fmla="*/ 59872 h 2260280"/>
              <a:gd name="connsiteX9" fmla="*/ 1018366 w 2351866"/>
              <a:gd name="connsiteY9" fmla="*/ 10886 h 2260280"/>
              <a:gd name="connsiteX10" fmla="*/ 1197981 w 2351866"/>
              <a:gd name="connsiteY10" fmla="*/ 21772 h 2260280"/>
              <a:gd name="connsiteX11" fmla="*/ 1306838 w 2351866"/>
              <a:gd name="connsiteY11" fmla="*/ 32657 h 2260280"/>
              <a:gd name="connsiteX12" fmla="*/ 1377595 w 2351866"/>
              <a:gd name="connsiteY12" fmla="*/ 32657 h 2260280"/>
              <a:gd name="connsiteX13" fmla="*/ 1595309 w 2351866"/>
              <a:gd name="connsiteY13" fmla="*/ 0 h 2260280"/>
              <a:gd name="connsiteX14" fmla="*/ 1611638 w 2351866"/>
              <a:gd name="connsiteY14" fmla="*/ 43543 h 2260280"/>
              <a:gd name="connsiteX15" fmla="*/ 1802138 w 2351866"/>
              <a:gd name="connsiteY15" fmla="*/ 16329 h 2260280"/>
              <a:gd name="connsiteX16" fmla="*/ 1894666 w 2351866"/>
              <a:gd name="connsiteY16" fmla="*/ 59872 h 2260280"/>
              <a:gd name="connsiteX17" fmla="*/ 1938209 w 2351866"/>
              <a:gd name="connsiteY17" fmla="*/ 70757 h 2260280"/>
              <a:gd name="connsiteX18" fmla="*/ 2057952 w 2351866"/>
              <a:gd name="connsiteY18" fmla="*/ 70757 h 2260280"/>
              <a:gd name="connsiteX19" fmla="*/ 2166809 w 2351866"/>
              <a:gd name="connsiteY19" fmla="*/ 81643 h 2260280"/>
              <a:gd name="connsiteX20" fmla="*/ 2330095 w 2351866"/>
              <a:gd name="connsiteY20" fmla="*/ 54429 h 2260280"/>
              <a:gd name="connsiteX21" fmla="*/ 2351866 w 2351866"/>
              <a:gd name="connsiteY21" fmla="*/ 136072 h 2260280"/>
              <a:gd name="connsiteX22" fmla="*/ 2264781 w 2351866"/>
              <a:gd name="connsiteY22" fmla="*/ 266700 h 2260280"/>
              <a:gd name="connsiteX23" fmla="*/ 2232123 w 2351866"/>
              <a:gd name="connsiteY23" fmla="*/ 381000 h 2260280"/>
              <a:gd name="connsiteX24" fmla="*/ 2172252 w 2351866"/>
              <a:gd name="connsiteY24" fmla="*/ 462643 h 2260280"/>
              <a:gd name="connsiteX25" fmla="*/ 2106938 w 2351866"/>
              <a:gd name="connsiteY25" fmla="*/ 457200 h 2260280"/>
              <a:gd name="connsiteX26" fmla="*/ 2063395 w 2351866"/>
              <a:gd name="connsiteY26" fmla="*/ 457200 h 2260280"/>
              <a:gd name="connsiteX27" fmla="*/ 2025295 w 2351866"/>
              <a:gd name="connsiteY27" fmla="*/ 364672 h 2260280"/>
              <a:gd name="connsiteX28" fmla="*/ 1867452 w 2351866"/>
              <a:gd name="connsiteY28" fmla="*/ 304800 h 2260280"/>
              <a:gd name="connsiteX29" fmla="*/ 1785809 w 2351866"/>
              <a:gd name="connsiteY29" fmla="*/ 277586 h 2260280"/>
              <a:gd name="connsiteX30" fmla="*/ 1742266 w 2351866"/>
              <a:gd name="connsiteY30" fmla="*/ 277586 h 2260280"/>
              <a:gd name="connsiteX31" fmla="*/ 1704166 w 2351866"/>
              <a:gd name="connsiteY31" fmla="*/ 283029 h 2260280"/>
              <a:gd name="connsiteX32" fmla="*/ 1676952 w 2351866"/>
              <a:gd name="connsiteY32" fmla="*/ 315686 h 2260280"/>
              <a:gd name="connsiteX33" fmla="*/ 1671509 w 2351866"/>
              <a:gd name="connsiteY33" fmla="*/ 381000 h 2260280"/>
              <a:gd name="connsiteX34" fmla="*/ 1633409 w 2351866"/>
              <a:gd name="connsiteY34" fmla="*/ 424543 h 2260280"/>
              <a:gd name="connsiteX35" fmla="*/ 1589866 w 2351866"/>
              <a:gd name="connsiteY35" fmla="*/ 429986 h 2260280"/>
              <a:gd name="connsiteX36" fmla="*/ 1557209 w 2351866"/>
              <a:gd name="connsiteY36" fmla="*/ 419100 h 2260280"/>
              <a:gd name="connsiteX37" fmla="*/ 1546323 w 2351866"/>
              <a:gd name="connsiteY37" fmla="*/ 370115 h 2260280"/>
              <a:gd name="connsiteX38" fmla="*/ 1557209 w 2351866"/>
              <a:gd name="connsiteY38" fmla="*/ 332015 h 2260280"/>
              <a:gd name="connsiteX39" fmla="*/ 1600752 w 2351866"/>
              <a:gd name="connsiteY39" fmla="*/ 315686 h 2260280"/>
              <a:gd name="connsiteX40" fmla="*/ 1600752 w 2351866"/>
              <a:gd name="connsiteY40" fmla="*/ 261257 h 2260280"/>
              <a:gd name="connsiteX41" fmla="*/ 1573538 w 2351866"/>
              <a:gd name="connsiteY41" fmla="*/ 261257 h 2260280"/>
              <a:gd name="connsiteX42" fmla="*/ 1524552 w 2351866"/>
              <a:gd name="connsiteY42" fmla="*/ 315686 h 2260280"/>
              <a:gd name="connsiteX43" fmla="*/ 1464681 w 2351866"/>
              <a:gd name="connsiteY43" fmla="*/ 348343 h 2260280"/>
              <a:gd name="connsiteX44" fmla="*/ 1410252 w 2351866"/>
              <a:gd name="connsiteY44" fmla="*/ 348343 h 2260280"/>
              <a:gd name="connsiteX45" fmla="*/ 1377595 w 2351866"/>
              <a:gd name="connsiteY45" fmla="*/ 337457 h 2260280"/>
              <a:gd name="connsiteX46" fmla="*/ 1339495 w 2351866"/>
              <a:gd name="connsiteY46" fmla="*/ 337457 h 2260280"/>
              <a:gd name="connsiteX47" fmla="*/ 1339495 w 2351866"/>
              <a:gd name="connsiteY47" fmla="*/ 381000 h 2260280"/>
              <a:gd name="connsiteX48" fmla="*/ 1377595 w 2351866"/>
              <a:gd name="connsiteY48" fmla="*/ 446315 h 2260280"/>
              <a:gd name="connsiteX49" fmla="*/ 1432023 w 2351866"/>
              <a:gd name="connsiteY49" fmla="*/ 489857 h 2260280"/>
              <a:gd name="connsiteX50" fmla="*/ 1475566 w 2351866"/>
              <a:gd name="connsiteY50" fmla="*/ 522515 h 2260280"/>
              <a:gd name="connsiteX51" fmla="*/ 1502781 w 2351866"/>
              <a:gd name="connsiteY51" fmla="*/ 549729 h 2260280"/>
              <a:gd name="connsiteX52" fmla="*/ 1524552 w 2351866"/>
              <a:gd name="connsiteY52" fmla="*/ 593272 h 2260280"/>
              <a:gd name="connsiteX53" fmla="*/ 1524552 w 2351866"/>
              <a:gd name="connsiteY53" fmla="*/ 625929 h 2260280"/>
              <a:gd name="connsiteX54" fmla="*/ 1497338 w 2351866"/>
              <a:gd name="connsiteY54" fmla="*/ 658586 h 2260280"/>
              <a:gd name="connsiteX55" fmla="*/ 1459238 w 2351866"/>
              <a:gd name="connsiteY55" fmla="*/ 625929 h 2260280"/>
              <a:gd name="connsiteX56" fmla="*/ 1442909 w 2351866"/>
              <a:gd name="connsiteY56" fmla="*/ 582386 h 2260280"/>
              <a:gd name="connsiteX57" fmla="*/ 1421138 w 2351866"/>
              <a:gd name="connsiteY57" fmla="*/ 555172 h 2260280"/>
              <a:gd name="connsiteX58" fmla="*/ 1388481 w 2351866"/>
              <a:gd name="connsiteY58" fmla="*/ 549729 h 2260280"/>
              <a:gd name="connsiteX59" fmla="*/ 1366709 w 2351866"/>
              <a:gd name="connsiteY59" fmla="*/ 522515 h 2260280"/>
              <a:gd name="connsiteX60" fmla="*/ 1344938 w 2351866"/>
              <a:gd name="connsiteY60" fmla="*/ 506186 h 2260280"/>
              <a:gd name="connsiteX61" fmla="*/ 1323166 w 2351866"/>
              <a:gd name="connsiteY61" fmla="*/ 506186 h 2260280"/>
              <a:gd name="connsiteX62" fmla="*/ 1312281 w 2351866"/>
              <a:gd name="connsiteY62" fmla="*/ 549729 h 2260280"/>
              <a:gd name="connsiteX63" fmla="*/ 1355823 w 2351866"/>
              <a:gd name="connsiteY63" fmla="*/ 598715 h 2260280"/>
              <a:gd name="connsiteX64" fmla="*/ 1372152 w 2351866"/>
              <a:gd name="connsiteY64" fmla="*/ 625929 h 2260280"/>
              <a:gd name="connsiteX65" fmla="*/ 1399366 w 2351866"/>
              <a:gd name="connsiteY65" fmla="*/ 642257 h 2260280"/>
              <a:gd name="connsiteX66" fmla="*/ 1399366 w 2351866"/>
              <a:gd name="connsiteY66" fmla="*/ 664029 h 2260280"/>
              <a:gd name="connsiteX67" fmla="*/ 1355823 w 2351866"/>
              <a:gd name="connsiteY67" fmla="*/ 669472 h 2260280"/>
              <a:gd name="connsiteX68" fmla="*/ 1317723 w 2351866"/>
              <a:gd name="connsiteY68" fmla="*/ 653143 h 2260280"/>
              <a:gd name="connsiteX69" fmla="*/ 1301395 w 2351866"/>
              <a:gd name="connsiteY69" fmla="*/ 609600 h 2260280"/>
              <a:gd name="connsiteX70" fmla="*/ 1285066 w 2351866"/>
              <a:gd name="connsiteY70" fmla="*/ 566057 h 2260280"/>
              <a:gd name="connsiteX71" fmla="*/ 1246966 w 2351866"/>
              <a:gd name="connsiteY71" fmla="*/ 549729 h 2260280"/>
              <a:gd name="connsiteX72" fmla="*/ 1203423 w 2351866"/>
              <a:gd name="connsiteY72" fmla="*/ 533400 h 2260280"/>
              <a:gd name="connsiteX73" fmla="*/ 1192538 w 2351866"/>
              <a:gd name="connsiteY73" fmla="*/ 566057 h 2260280"/>
              <a:gd name="connsiteX74" fmla="*/ 1192538 w 2351866"/>
              <a:gd name="connsiteY74" fmla="*/ 604157 h 2260280"/>
              <a:gd name="connsiteX75" fmla="*/ 1241523 w 2351866"/>
              <a:gd name="connsiteY75" fmla="*/ 625929 h 2260280"/>
              <a:gd name="connsiteX76" fmla="*/ 1268738 w 2351866"/>
              <a:gd name="connsiteY76" fmla="*/ 653143 h 2260280"/>
              <a:gd name="connsiteX77" fmla="*/ 1255131 w 2351866"/>
              <a:gd name="connsiteY77" fmla="*/ 657225 h 2260280"/>
              <a:gd name="connsiteX78" fmla="*/ 1189816 w 2351866"/>
              <a:gd name="connsiteY78" fmla="*/ 646340 h 2260280"/>
              <a:gd name="connsiteX79" fmla="*/ 1154438 w 2351866"/>
              <a:gd name="connsiteY79" fmla="*/ 647700 h 2260280"/>
              <a:gd name="connsiteX80" fmla="*/ 1138109 w 2351866"/>
              <a:gd name="connsiteY80" fmla="*/ 620486 h 2260280"/>
              <a:gd name="connsiteX81" fmla="*/ 1132666 w 2351866"/>
              <a:gd name="connsiteY81" fmla="*/ 555172 h 2260280"/>
              <a:gd name="connsiteX82" fmla="*/ 1127223 w 2351866"/>
              <a:gd name="connsiteY82" fmla="*/ 527957 h 2260280"/>
              <a:gd name="connsiteX83" fmla="*/ 1018366 w 2351866"/>
              <a:gd name="connsiteY83" fmla="*/ 468086 h 2260280"/>
              <a:gd name="connsiteX84" fmla="*/ 1007481 w 2351866"/>
              <a:gd name="connsiteY84" fmla="*/ 446315 h 2260280"/>
              <a:gd name="connsiteX85" fmla="*/ 942166 w 2351866"/>
              <a:gd name="connsiteY85" fmla="*/ 511629 h 2260280"/>
              <a:gd name="connsiteX86" fmla="*/ 931281 w 2351866"/>
              <a:gd name="connsiteY86" fmla="*/ 560615 h 2260280"/>
              <a:gd name="connsiteX87" fmla="*/ 931281 w 2351866"/>
              <a:gd name="connsiteY87" fmla="*/ 615043 h 2260280"/>
              <a:gd name="connsiteX88" fmla="*/ 974823 w 2351866"/>
              <a:gd name="connsiteY88" fmla="*/ 647700 h 2260280"/>
              <a:gd name="connsiteX89" fmla="*/ 980266 w 2351866"/>
              <a:gd name="connsiteY89" fmla="*/ 718457 h 2260280"/>
              <a:gd name="connsiteX90" fmla="*/ 1018366 w 2351866"/>
              <a:gd name="connsiteY90" fmla="*/ 778329 h 2260280"/>
              <a:gd name="connsiteX91" fmla="*/ 1034695 w 2351866"/>
              <a:gd name="connsiteY91" fmla="*/ 794657 h 2260280"/>
              <a:gd name="connsiteX92" fmla="*/ 1045581 w 2351866"/>
              <a:gd name="connsiteY92" fmla="*/ 832757 h 2260280"/>
              <a:gd name="connsiteX93" fmla="*/ 1072795 w 2351866"/>
              <a:gd name="connsiteY93" fmla="*/ 887186 h 2260280"/>
              <a:gd name="connsiteX94" fmla="*/ 1078238 w 2351866"/>
              <a:gd name="connsiteY94" fmla="*/ 930729 h 2260280"/>
              <a:gd name="connsiteX95" fmla="*/ 1100010 w 2351866"/>
              <a:gd name="connsiteY95" fmla="*/ 945696 h 2260280"/>
              <a:gd name="connsiteX96" fmla="*/ 1154438 w 2351866"/>
              <a:gd name="connsiteY96" fmla="*/ 952500 h 2260280"/>
              <a:gd name="connsiteX97" fmla="*/ 1148995 w 2351866"/>
              <a:gd name="connsiteY97" fmla="*/ 974272 h 2260280"/>
              <a:gd name="connsiteX98" fmla="*/ 1119059 w 2351866"/>
              <a:gd name="connsiteY98" fmla="*/ 979714 h 2260280"/>
              <a:gd name="connsiteX99" fmla="*/ 1074155 w 2351866"/>
              <a:gd name="connsiteY99" fmla="*/ 978354 h 2260280"/>
              <a:gd name="connsiteX100" fmla="*/ 1029252 w 2351866"/>
              <a:gd name="connsiteY100" fmla="*/ 983798 h 2260280"/>
              <a:gd name="connsiteX101" fmla="*/ 1051024 w 2351866"/>
              <a:gd name="connsiteY101" fmla="*/ 942975 h 2260280"/>
              <a:gd name="connsiteX102" fmla="*/ 995234 w 2351866"/>
              <a:gd name="connsiteY102" fmla="*/ 903515 h 2260280"/>
              <a:gd name="connsiteX103" fmla="*/ 943527 w 2351866"/>
              <a:gd name="connsiteY103" fmla="*/ 918482 h 2260280"/>
              <a:gd name="connsiteX104" fmla="*/ 988430 w 2351866"/>
              <a:gd name="connsiteY104" fmla="*/ 976993 h 2260280"/>
              <a:gd name="connsiteX105" fmla="*/ 1014283 w 2351866"/>
              <a:gd name="connsiteY105" fmla="*/ 1039587 h 2260280"/>
              <a:gd name="connsiteX106" fmla="*/ 1085041 w 2351866"/>
              <a:gd name="connsiteY106" fmla="*/ 1034144 h 2260280"/>
              <a:gd name="connsiteX107" fmla="*/ 1114978 w 2351866"/>
              <a:gd name="connsiteY107" fmla="*/ 1049111 h 2260280"/>
              <a:gd name="connsiteX108" fmla="*/ 1148995 w 2351866"/>
              <a:gd name="connsiteY108" fmla="*/ 1099457 h 2260280"/>
              <a:gd name="connsiteX109" fmla="*/ 1197981 w 2351866"/>
              <a:gd name="connsiteY109" fmla="*/ 1149805 h 2260280"/>
              <a:gd name="connsiteX110" fmla="*/ 1270098 w 2351866"/>
              <a:gd name="connsiteY110" fmla="*/ 1187903 h 2260280"/>
              <a:gd name="connsiteX111" fmla="*/ 1350381 w 2351866"/>
              <a:gd name="connsiteY111" fmla="*/ 1213757 h 2260280"/>
              <a:gd name="connsiteX112" fmla="*/ 1350381 w 2351866"/>
              <a:gd name="connsiteY112" fmla="*/ 1262743 h 2260280"/>
              <a:gd name="connsiteX113" fmla="*/ 1350381 w 2351866"/>
              <a:gd name="connsiteY113" fmla="*/ 1328057 h 2260280"/>
              <a:gd name="connsiteX114" fmla="*/ 1350381 w 2351866"/>
              <a:gd name="connsiteY114" fmla="*/ 1366157 h 2260280"/>
              <a:gd name="connsiteX115" fmla="*/ 1350381 w 2351866"/>
              <a:gd name="connsiteY115" fmla="*/ 1404257 h 2260280"/>
              <a:gd name="connsiteX116" fmla="*/ 1388481 w 2351866"/>
              <a:gd name="connsiteY116" fmla="*/ 1426029 h 2260280"/>
              <a:gd name="connsiteX117" fmla="*/ 1421138 w 2351866"/>
              <a:gd name="connsiteY117" fmla="*/ 1458686 h 2260280"/>
              <a:gd name="connsiteX118" fmla="*/ 1421138 w 2351866"/>
              <a:gd name="connsiteY118" fmla="*/ 1507672 h 2260280"/>
              <a:gd name="connsiteX119" fmla="*/ 1377595 w 2351866"/>
              <a:gd name="connsiteY119" fmla="*/ 1496786 h 2260280"/>
              <a:gd name="connsiteX120" fmla="*/ 1350381 w 2351866"/>
              <a:gd name="connsiteY120" fmla="*/ 1453243 h 2260280"/>
              <a:gd name="connsiteX121" fmla="*/ 1323166 w 2351866"/>
              <a:gd name="connsiteY121" fmla="*/ 1431472 h 2260280"/>
              <a:gd name="connsiteX122" fmla="*/ 1317723 w 2351866"/>
              <a:gd name="connsiteY122" fmla="*/ 1393372 h 2260280"/>
              <a:gd name="connsiteX123" fmla="*/ 1290509 w 2351866"/>
              <a:gd name="connsiteY123" fmla="*/ 1393372 h 2260280"/>
              <a:gd name="connsiteX124" fmla="*/ 1288406 w 2351866"/>
              <a:gd name="connsiteY124" fmla="*/ 1350644 h 2260280"/>
              <a:gd name="connsiteX125" fmla="*/ 1269263 w 2351866"/>
              <a:gd name="connsiteY125" fmla="*/ 1330030 h 2260280"/>
              <a:gd name="connsiteX126" fmla="*/ 1220672 w 2351866"/>
              <a:gd name="connsiteY126" fmla="*/ 1310887 h 2260280"/>
              <a:gd name="connsiteX127" fmla="*/ 1154411 w 2351866"/>
              <a:gd name="connsiteY127" fmla="*/ 1315304 h 2260280"/>
              <a:gd name="connsiteX128" fmla="*/ 1268738 w 2351866"/>
              <a:gd name="connsiteY128" fmla="*/ 1436915 h 2260280"/>
              <a:gd name="connsiteX129" fmla="*/ 1268738 w 2351866"/>
              <a:gd name="connsiteY129" fmla="*/ 1513115 h 2260280"/>
              <a:gd name="connsiteX130" fmla="*/ 1268738 w 2351866"/>
              <a:gd name="connsiteY130" fmla="*/ 1572986 h 2260280"/>
              <a:gd name="connsiteX131" fmla="*/ 1257852 w 2351866"/>
              <a:gd name="connsiteY131" fmla="*/ 1649186 h 2260280"/>
              <a:gd name="connsiteX132" fmla="*/ 1236081 w 2351866"/>
              <a:gd name="connsiteY132" fmla="*/ 1665515 h 2260280"/>
              <a:gd name="connsiteX133" fmla="*/ 1197981 w 2351866"/>
              <a:gd name="connsiteY133" fmla="*/ 1621972 h 2260280"/>
              <a:gd name="connsiteX134" fmla="*/ 1170766 w 2351866"/>
              <a:gd name="connsiteY134" fmla="*/ 1589315 h 2260280"/>
              <a:gd name="connsiteX135" fmla="*/ 1148995 w 2351866"/>
              <a:gd name="connsiteY135" fmla="*/ 1562100 h 2260280"/>
              <a:gd name="connsiteX136" fmla="*/ 1132666 w 2351866"/>
              <a:gd name="connsiteY136" fmla="*/ 1518557 h 2260280"/>
              <a:gd name="connsiteX137" fmla="*/ 1121781 w 2351866"/>
              <a:gd name="connsiteY137" fmla="*/ 1485900 h 2260280"/>
              <a:gd name="connsiteX138" fmla="*/ 1083681 w 2351866"/>
              <a:gd name="connsiteY138" fmla="*/ 1485900 h 2260280"/>
              <a:gd name="connsiteX139" fmla="*/ 1051023 w 2351866"/>
              <a:gd name="connsiteY139" fmla="*/ 1513115 h 2260280"/>
              <a:gd name="connsiteX140" fmla="*/ 1023809 w 2351866"/>
              <a:gd name="connsiteY140" fmla="*/ 1475015 h 2260280"/>
              <a:gd name="connsiteX141" fmla="*/ 962578 w 2351866"/>
              <a:gd name="connsiteY141" fmla="*/ 1485900 h 2260280"/>
              <a:gd name="connsiteX142" fmla="*/ 974823 w 2351866"/>
              <a:gd name="connsiteY142" fmla="*/ 1515836 h 2260280"/>
              <a:gd name="connsiteX143" fmla="*/ 913592 w 2351866"/>
              <a:gd name="connsiteY143" fmla="*/ 1496785 h 2260280"/>
              <a:gd name="connsiteX144" fmla="*/ 974823 w 2351866"/>
              <a:gd name="connsiteY144" fmla="*/ 1572986 h 2260280"/>
              <a:gd name="connsiteX145" fmla="*/ 980266 w 2351866"/>
              <a:gd name="connsiteY145" fmla="*/ 1621972 h 2260280"/>
              <a:gd name="connsiteX146" fmla="*/ 1018366 w 2351866"/>
              <a:gd name="connsiteY146" fmla="*/ 1627415 h 2260280"/>
              <a:gd name="connsiteX147" fmla="*/ 1045581 w 2351866"/>
              <a:gd name="connsiteY147" fmla="*/ 1638300 h 2260280"/>
              <a:gd name="connsiteX148" fmla="*/ 1067352 w 2351866"/>
              <a:gd name="connsiteY148" fmla="*/ 1681843 h 2260280"/>
              <a:gd name="connsiteX149" fmla="*/ 1045581 w 2351866"/>
              <a:gd name="connsiteY149" fmla="*/ 1719943 h 2260280"/>
              <a:gd name="connsiteX150" fmla="*/ 1002038 w 2351866"/>
              <a:gd name="connsiteY150" fmla="*/ 1736272 h 2260280"/>
              <a:gd name="connsiteX151" fmla="*/ 980266 w 2351866"/>
              <a:gd name="connsiteY151" fmla="*/ 1736272 h 2260280"/>
              <a:gd name="connsiteX152" fmla="*/ 953052 w 2351866"/>
              <a:gd name="connsiteY152" fmla="*/ 1758043 h 2260280"/>
              <a:gd name="connsiteX153" fmla="*/ 936723 w 2351866"/>
              <a:gd name="connsiteY153" fmla="*/ 1801586 h 2260280"/>
              <a:gd name="connsiteX154" fmla="*/ 909509 w 2351866"/>
              <a:gd name="connsiteY154" fmla="*/ 1801586 h 2260280"/>
              <a:gd name="connsiteX155" fmla="*/ 904066 w 2351866"/>
              <a:gd name="connsiteY155" fmla="*/ 1763486 h 2260280"/>
              <a:gd name="connsiteX156" fmla="*/ 904066 w 2351866"/>
              <a:gd name="connsiteY156" fmla="*/ 1730829 h 2260280"/>
              <a:gd name="connsiteX157" fmla="*/ 844195 w 2351866"/>
              <a:gd name="connsiteY157" fmla="*/ 1692729 h 2260280"/>
              <a:gd name="connsiteX158" fmla="*/ 811538 w 2351866"/>
              <a:gd name="connsiteY158" fmla="*/ 1660072 h 2260280"/>
              <a:gd name="connsiteX159" fmla="*/ 800652 w 2351866"/>
              <a:gd name="connsiteY159" fmla="*/ 1681843 h 2260280"/>
              <a:gd name="connsiteX160" fmla="*/ 806095 w 2351866"/>
              <a:gd name="connsiteY160" fmla="*/ 1741715 h 2260280"/>
              <a:gd name="connsiteX161" fmla="*/ 844195 w 2351866"/>
              <a:gd name="connsiteY161" fmla="*/ 1828800 h 2260280"/>
              <a:gd name="connsiteX162" fmla="*/ 855081 w 2351866"/>
              <a:gd name="connsiteY162" fmla="*/ 1899557 h 2260280"/>
              <a:gd name="connsiteX163" fmla="*/ 860523 w 2351866"/>
              <a:gd name="connsiteY163" fmla="*/ 1953986 h 2260280"/>
              <a:gd name="connsiteX164" fmla="*/ 865966 w 2351866"/>
              <a:gd name="connsiteY164" fmla="*/ 1997529 h 2260280"/>
              <a:gd name="connsiteX165" fmla="*/ 904066 w 2351866"/>
              <a:gd name="connsiteY165" fmla="*/ 2046515 h 2260280"/>
              <a:gd name="connsiteX166" fmla="*/ 904066 w 2351866"/>
              <a:gd name="connsiteY166" fmla="*/ 2117272 h 2260280"/>
              <a:gd name="connsiteX167" fmla="*/ 898623 w 2351866"/>
              <a:gd name="connsiteY167" fmla="*/ 2171700 h 2260280"/>
              <a:gd name="connsiteX168" fmla="*/ 860523 w 2351866"/>
              <a:gd name="connsiteY168" fmla="*/ 2231572 h 2260280"/>
              <a:gd name="connsiteX169" fmla="*/ 806095 w 2351866"/>
              <a:gd name="connsiteY169" fmla="*/ 2253343 h 2260280"/>
              <a:gd name="connsiteX170" fmla="*/ 784323 w 2351866"/>
              <a:gd name="connsiteY170" fmla="*/ 2253343 h 2260280"/>
              <a:gd name="connsiteX171" fmla="*/ 784323 w 2351866"/>
              <a:gd name="connsiteY171" fmla="*/ 2171700 h 2260280"/>
              <a:gd name="connsiteX172" fmla="*/ 795209 w 2351866"/>
              <a:gd name="connsiteY172" fmla="*/ 2111829 h 2260280"/>
              <a:gd name="connsiteX173" fmla="*/ 795209 w 2351866"/>
              <a:gd name="connsiteY173" fmla="*/ 2057400 h 2260280"/>
              <a:gd name="connsiteX174" fmla="*/ 762552 w 2351866"/>
              <a:gd name="connsiteY174" fmla="*/ 2013857 h 2260280"/>
              <a:gd name="connsiteX175" fmla="*/ 762552 w 2351866"/>
              <a:gd name="connsiteY175" fmla="*/ 1970315 h 2260280"/>
              <a:gd name="connsiteX176" fmla="*/ 719009 w 2351866"/>
              <a:gd name="connsiteY176" fmla="*/ 1970315 h 2260280"/>
              <a:gd name="connsiteX177" fmla="*/ 702681 w 2351866"/>
              <a:gd name="connsiteY177" fmla="*/ 1970315 h 2260280"/>
              <a:gd name="connsiteX178" fmla="*/ 686352 w 2351866"/>
              <a:gd name="connsiteY178" fmla="*/ 2024743 h 2260280"/>
              <a:gd name="connsiteX179" fmla="*/ 686352 w 2351866"/>
              <a:gd name="connsiteY179" fmla="*/ 2062843 h 2260280"/>
              <a:gd name="connsiteX180" fmla="*/ 653695 w 2351866"/>
              <a:gd name="connsiteY180" fmla="*/ 2117272 h 2260280"/>
              <a:gd name="connsiteX181" fmla="*/ 638727 w 2351866"/>
              <a:gd name="connsiteY181" fmla="*/ 2129518 h 2260280"/>
              <a:gd name="connsiteX182" fmla="*/ 615595 w 2351866"/>
              <a:gd name="connsiteY182" fmla="*/ 2111829 h 2260280"/>
              <a:gd name="connsiteX183" fmla="*/ 615595 w 2351866"/>
              <a:gd name="connsiteY183" fmla="*/ 2062843 h 2260280"/>
              <a:gd name="connsiteX184" fmla="*/ 615595 w 2351866"/>
              <a:gd name="connsiteY184" fmla="*/ 2013857 h 2260280"/>
              <a:gd name="connsiteX185" fmla="*/ 615595 w 2351866"/>
              <a:gd name="connsiteY185" fmla="*/ 1975757 h 2260280"/>
              <a:gd name="connsiteX186" fmla="*/ 610152 w 2351866"/>
              <a:gd name="connsiteY186" fmla="*/ 1921329 h 2260280"/>
              <a:gd name="connsiteX187" fmla="*/ 604709 w 2351866"/>
              <a:gd name="connsiteY187" fmla="*/ 1877786 h 2260280"/>
              <a:gd name="connsiteX188" fmla="*/ 582938 w 2351866"/>
              <a:gd name="connsiteY188" fmla="*/ 1856015 h 2260280"/>
              <a:gd name="connsiteX189" fmla="*/ 528509 w 2351866"/>
              <a:gd name="connsiteY189" fmla="*/ 1856015 h 2260280"/>
              <a:gd name="connsiteX190" fmla="*/ 517623 w 2351866"/>
              <a:gd name="connsiteY190" fmla="*/ 1921329 h 2260280"/>
              <a:gd name="connsiteX191" fmla="*/ 512181 w 2351866"/>
              <a:gd name="connsiteY191" fmla="*/ 1959429 h 2260280"/>
              <a:gd name="connsiteX192" fmla="*/ 506738 w 2351866"/>
              <a:gd name="connsiteY192" fmla="*/ 2008415 h 2260280"/>
              <a:gd name="connsiteX193" fmla="*/ 479523 w 2351866"/>
              <a:gd name="connsiteY193" fmla="*/ 1981200 h 2260280"/>
              <a:gd name="connsiteX194" fmla="*/ 446866 w 2351866"/>
              <a:gd name="connsiteY194" fmla="*/ 1937657 h 2260280"/>
              <a:gd name="connsiteX195" fmla="*/ 408766 w 2351866"/>
              <a:gd name="connsiteY195" fmla="*/ 1872343 h 2260280"/>
              <a:gd name="connsiteX196" fmla="*/ 381552 w 2351866"/>
              <a:gd name="connsiteY196" fmla="*/ 1828800 h 2260280"/>
              <a:gd name="connsiteX197" fmla="*/ 376109 w 2351866"/>
              <a:gd name="connsiteY197" fmla="*/ 1801586 h 2260280"/>
              <a:gd name="connsiteX198" fmla="*/ 376109 w 2351866"/>
              <a:gd name="connsiteY198" fmla="*/ 1768929 h 2260280"/>
              <a:gd name="connsiteX199" fmla="*/ 376109 w 2351866"/>
              <a:gd name="connsiteY199" fmla="*/ 1725386 h 2260280"/>
              <a:gd name="connsiteX200" fmla="*/ 419652 w 2351866"/>
              <a:gd name="connsiteY200" fmla="*/ 1709057 h 2260280"/>
              <a:gd name="connsiteX201" fmla="*/ 446866 w 2351866"/>
              <a:gd name="connsiteY201" fmla="*/ 1681843 h 2260280"/>
              <a:gd name="connsiteX202" fmla="*/ 446866 w 2351866"/>
              <a:gd name="connsiteY202" fmla="*/ 1627415 h 2260280"/>
              <a:gd name="connsiteX203" fmla="*/ 403323 w 2351866"/>
              <a:gd name="connsiteY203" fmla="*/ 1562100 h 2260280"/>
              <a:gd name="connsiteX204" fmla="*/ 359781 w 2351866"/>
              <a:gd name="connsiteY204" fmla="*/ 1534886 h 2260280"/>
              <a:gd name="connsiteX205" fmla="*/ 359781 w 2351866"/>
              <a:gd name="connsiteY205" fmla="*/ 1496786 h 2260280"/>
              <a:gd name="connsiteX206" fmla="*/ 332566 w 2351866"/>
              <a:gd name="connsiteY206" fmla="*/ 1458686 h 2260280"/>
              <a:gd name="connsiteX207" fmla="*/ 310795 w 2351866"/>
              <a:gd name="connsiteY207" fmla="*/ 1447800 h 2260280"/>
              <a:gd name="connsiteX208" fmla="*/ 321681 w 2351866"/>
              <a:gd name="connsiteY208" fmla="*/ 1409700 h 2260280"/>
              <a:gd name="connsiteX209" fmla="*/ 359781 w 2351866"/>
              <a:gd name="connsiteY209" fmla="*/ 1398815 h 2260280"/>
              <a:gd name="connsiteX210" fmla="*/ 392438 w 2351866"/>
              <a:gd name="connsiteY210" fmla="*/ 1344386 h 2260280"/>
              <a:gd name="connsiteX211" fmla="*/ 392438 w 2351866"/>
              <a:gd name="connsiteY211" fmla="*/ 1322615 h 2260280"/>
              <a:gd name="connsiteX212" fmla="*/ 435981 w 2351866"/>
              <a:gd name="connsiteY212" fmla="*/ 1322615 h 2260280"/>
              <a:gd name="connsiteX213" fmla="*/ 457752 w 2351866"/>
              <a:gd name="connsiteY213" fmla="*/ 1322615 h 2260280"/>
              <a:gd name="connsiteX214" fmla="*/ 479523 w 2351866"/>
              <a:gd name="connsiteY214" fmla="*/ 1322615 h 2260280"/>
              <a:gd name="connsiteX215" fmla="*/ 512181 w 2351866"/>
              <a:gd name="connsiteY215" fmla="*/ 1317172 h 2260280"/>
              <a:gd name="connsiteX216" fmla="*/ 539395 w 2351866"/>
              <a:gd name="connsiteY216" fmla="*/ 1295400 h 2260280"/>
              <a:gd name="connsiteX217" fmla="*/ 593823 w 2351866"/>
              <a:gd name="connsiteY217" fmla="*/ 1295400 h 2260280"/>
              <a:gd name="connsiteX218" fmla="*/ 719009 w 2351866"/>
              <a:gd name="connsiteY218" fmla="*/ 1355272 h 2260280"/>
              <a:gd name="connsiteX219" fmla="*/ 833309 w 2351866"/>
              <a:gd name="connsiteY219" fmla="*/ 1415143 h 2260280"/>
              <a:gd name="connsiteX220" fmla="*/ 844195 w 2351866"/>
              <a:gd name="connsiteY220" fmla="*/ 1453243 h 2260280"/>
              <a:gd name="connsiteX221" fmla="*/ 898623 w 2351866"/>
              <a:gd name="connsiteY221" fmla="*/ 1436915 h 2260280"/>
              <a:gd name="connsiteX222" fmla="*/ 936723 w 2351866"/>
              <a:gd name="connsiteY222" fmla="*/ 1409700 h 2260280"/>
              <a:gd name="connsiteX223" fmla="*/ 947609 w 2351866"/>
              <a:gd name="connsiteY223" fmla="*/ 1393372 h 2260280"/>
              <a:gd name="connsiteX224" fmla="*/ 871409 w 2351866"/>
              <a:gd name="connsiteY224" fmla="*/ 1366157 h 2260280"/>
              <a:gd name="connsiteX225" fmla="*/ 838752 w 2351866"/>
              <a:gd name="connsiteY225" fmla="*/ 1344386 h 2260280"/>
              <a:gd name="connsiteX226" fmla="*/ 838752 w 2351866"/>
              <a:gd name="connsiteY226" fmla="*/ 1295400 h 2260280"/>
              <a:gd name="connsiteX227" fmla="*/ 795209 w 2351866"/>
              <a:gd name="connsiteY227" fmla="*/ 1311729 h 2260280"/>
              <a:gd name="connsiteX228" fmla="*/ 778881 w 2351866"/>
              <a:gd name="connsiteY228" fmla="*/ 1295400 h 2260280"/>
              <a:gd name="connsiteX229" fmla="*/ 724452 w 2351866"/>
              <a:gd name="connsiteY229" fmla="*/ 1300843 h 2260280"/>
              <a:gd name="connsiteX230" fmla="*/ 697238 w 2351866"/>
              <a:gd name="connsiteY230" fmla="*/ 1317172 h 2260280"/>
              <a:gd name="connsiteX231" fmla="*/ 648252 w 2351866"/>
              <a:gd name="connsiteY231" fmla="*/ 1311729 h 2260280"/>
              <a:gd name="connsiteX232" fmla="*/ 615595 w 2351866"/>
              <a:gd name="connsiteY232" fmla="*/ 1279072 h 2260280"/>
              <a:gd name="connsiteX233" fmla="*/ 577495 w 2351866"/>
              <a:gd name="connsiteY233" fmla="*/ 1279072 h 2260280"/>
              <a:gd name="connsiteX234" fmla="*/ 539395 w 2351866"/>
              <a:gd name="connsiteY234" fmla="*/ 1268186 h 2260280"/>
              <a:gd name="connsiteX235" fmla="*/ 506738 w 2351866"/>
              <a:gd name="connsiteY235" fmla="*/ 1284515 h 2260280"/>
              <a:gd name="connsiteX236" fmla="*/ 495852 w 2351866"/>
              <a:gd name="connsiteY236" fmla="*/ 1300843 h 2260280"/>
              <a:gd name="connsiteX237" fmla="*/ 452309 w 2351866"/>
              <a:gd name="connsiteY237" fmla="*/ 1300843 h 2260280"/>
              <a:gd name="connsiteX238" fmla="*/ 441423 w 2351866"/>
              <a:gd name="connsiteY238" fmla="*/ 1273629 h 2260280"/>
              <a:gd name="connsiteX239" fmla="*/ 403323 w 2351866"/>
              <a:gd name="connsiteY239" fmla="*/ 1273629 h 2260280"/>
              <a:gd name="connsiteX240" fmla="*/ 370666 w 2351866"/>
              <a:gd name="connsiteY240" fmla="*/ 1273629 h 2260280"/>
              <a:gd name="connsiteX241" fmla="*/ 343452 w 2351866"/>
              <a:gd name="connsiteY241" fmla="*/ 1284515 h 2260280"/>
              <a:gd name="connsiteX242" fmla="*/ 332566 w 2351866"/>
              <a:gd name="connsiteY242" fmla="*/ 1268186 h 2260280"/>
              <a:gd name="connsiteX243" fmla="*/ 332566 w 2351866"/>
              <a:gd name="connsiteY243" fmla="*/ 1230086 h 2260280"/>
              <a:gd name="connsiteX244" fmla="*/ 316238 w 2351866"/>
              <a:gd name="connsiteY244" fmla="*/ 1208315 h 2260280"/>
              <a:gd name="connsiteX245" fmla="*/ 316238 w 2351866"/>
              <a:gd name="connsiteY245" fmla="*/ 1186543 h 2260280"/>
              <a:gd name="connsiteX246" fmla="*/ 316238 w 2351866"/>
              <a:gd name="connsiteY246" fmla="*/ 1143000 h 2260280"/>
              <a:gd name="connsiteX247" fmla="*/ 289023 w 2351866"/>
              <a:gd name="connsiteY247" fmla="*/ 1132115 h 2260280"/>
              <a:gd name="connsiteX248" fmla="*/ 261809 w 2351866"/>
              <a:gd name="connsiteY248" fmla="*/ 1132115 h 2260280"/>
              <a:gd name="connsiteX249" fmla="*/ 223709 w 2351866"/>
              <a:gd name="connsiteY249" fmla="*/ 1175657 h 2260280"/>
              <a:gd name="connsiteX250" fmla="*/ 201938 w 2351866"/>
              <a:gd name="connsiteY250" fmla="*/ 1175657 h 2260280"/>
              <a:gd name="connsiteX251" fmla="*/ 201938 w 2351866"/>
              <a:gd name="connsiteY251" fmla="*/ 1126672 h 2260280"/>
              <a:gd name="connsiteX252" fmla="*/ 201938 w 2351866"/>
              <a:gd name="connsiteY252" fmla="*/ 1050472 h 2260280"/>
              <a:gd name="connsiteX253" fmla="*/ 207381 w 2351866"/>
              <a:gd name="connsiteY253" fmla="*/ 1012372 h 2260280"/>
              <a:gd name="connsiteX254" fmla="*/ 240038 w 2351866"/>
              <a:gd name="connsiteY254" fmla="*/ 974272 h 2260280"/>
              <a:gd name="connsiteX255" fmla="*/ 256366 w 2351866"/>
              <a:gd name="connsiteY255" fmla="*/ 936172 h 2260280"/>
              <a:gd name="connsiteX256" fmla="*/ 218266 w 2351866"/>
              <a:gd name="connsiteY256" fmla="*/ 876300 h 2260280"/>
              <a:gd name="connsiteX257" fmla="*/ 174723 w 2351866"/>
              <a:gd name="connsiteY257" fmla="*/ 827315 h 2260280"/>
              <a:gd name="connsiteX258" fmla="*/ 147509 w 2351866"/>
              <a:gd name="connsiteY258" fmla="*/ 800100 h 2260280"/>
              <a:gd name="connsiteX259" fmla="*/ 162550 w 2351866"/>
              <a:gd name="connsiteY259" fmla="*/ 727949 h 2260280"/>
              <a:gd name="connsiteX260" fmla="*/ 149482 w 2351866"/>
              <a:gd name="connsiteY260" fmla="*/ 686011 h 2260280"/>
              <a:gd name="connsiteX261" fmla="*/ 118743 w 2351866"/>
              <a:gd name="connsiteY261" fmla="*/ 656483 h 2260280"/>
              <a:gd name="connsiteX262" fmla="*/ 99470 w 2351866"/>
              <a:gd name="connsiteY262" fmla="*/ 619986 h 2260280"/>
              <a:gd name="connsiteX263" fmla="*/ 68549 w 2351866"/>
              <a:gd name="connsiteY263" fmla="*/ 668052 h 2260280"/>
              <a:gd name="connsiteX264" fmla="*/ 70915 w 2351866"/>
              <a:gd name="connsiteY264" fmla="*/ 725978 h 2260280"/>
              <a:gd name="connsiteX265" fmla="*/ 111907 w 2351866"/>
              <a:gd name="connsiteY265" fmla="*/ 749879 h 2260280"/>
              <a:gd name="connsiteX266" fmla="*/ 108962 w 2351866"/>
              <a:gd name="connsiteY266" fmla="*/ 791108 h 2260280"/>
              <a:gd name="connsiteX267" fmla="*/ 48592 w 2351866"/>
              <a:gd name="connsiteY267" fmla="*/ 751351 h 2260280"/>
              <a:gd name="connsiteX268" fmla="*/ 36812 w 2351866"/>
              <a:gd name="connsiteY268" fmla="*/ 716012 h 2260280"/>
              <a:gd name="connsiteX269" fmla="*/ 44173 w 2351866"/>
              <a:gd name="connsiteY269" fmla="*/ 690981 h 2260280"/>
              <a:gd name="connsiteX270" fmla="*/ 0 w 2351866"/>
              <a:gd name="connsiteY270" fmla="*/ 632082 h 2260280"/>
              <a:gd name="connsiteX271" fmla="*/ 0 w 2351866"/>
              <a:gd name="connsiteY271" fmla="*/ 595271 h 2260280"/>
              <a:gd name="connsiteX272" fmla="*/ 60371 w 2351866"/>
              <a:gd name="connsiteY272" fmla="*/ 602633 h 2260280"/>
              <a:gd name="connsiteX273" fmla="*/ 60423 w 2351866"/>
              <a:gd name="connsiteY273" fmla="*/ 604157 h 2260280"/>
              <a:gd name="connsiteX0" fmla="*/ 60423 w 2351866"/>
              <a:gd name="connsiteY0" fmla="*/ 604157 h 2260280"/>
              <a:gd name="connsiteX1" fmla="*/ 103966 w 2351866"/>
              <a:gd name="connsiteY1" fmla="*/ 598715 h 2260280"/>
              <a:gd name="connsiteX2" fmla="*/ 114852 w 2351866"/>
              <a:gd name="connsiteY2" fmla="*/ 549729 h 2260280"/>
              <a:gd name="connsiteX3" fmla="*/ 196495 w 2351866"/>
              <a:gd name="connsiteY3" fmla="*/ 473529 h 2260280"/>
              <a:gd name="connsiteX4" fmla="*/ 261809 w 2351866"/>
              <a:gd name="connsiteY4" fmla="*/ 391886 h 2260280"/>
              <a:gd name="connsiteX5" fmla="*/ 430538 w 2351866"/>
              <a:gd name="connsiteY5" fmla="*/ 293915 h 2260280"/>
              <a:gd name="connsiteX6" fmla="*/ 615595 w 2351866"/>
              <a:gd name="connsiteY6" fmla="*/ 239486 h 2260280"/>
              <a:gd name="connsiteX7" fmla="*/ 740781 w 2351866"/>
              <a:gd name="connsiteY7" fmla="*/ 157843 h 2260280"/>
              <a:gd name="connsiteX8" fmla="*/ 887738 w 2351866"/>
              <a:gd name="connsiteY8" fmla="*/ 59872 h 2260280"/>
              <a:gd name="connsiteX9" fmla="*/ 1018366 w 2351866"/>
              <a:gd name="connsiteY9" fmla="*/ 10886 h 2260280"/>
              <a:gd name="connsiteX10" fmla="*/ 1197981 w 2351866"/>
              <a:gd name="connsiteY10" fmla="*/ 21772 h 2260280"/>
              <a:gd name="connsiteX11" fmla="*/ 1306838 w 2351866"/>
              <a:gd name="connsiteY11" fmla="*/ 32657 h 2260280"/>
              <a:gd name="connsiteX12" fmla="*/ 1377595 w 2351866"/>
              <a:gd name="connsiteY12" fmla="*/ 32657 h 2260280"/>
              <a:gd name="connsiteX13" fmla="*/ 1595309 w 2351866"/>
              <a:gd name="connsiteY13" fmla="*/ 0 h 2260280"/>
              <a:gd name="connsiteX14" fmla="*/ 1611638 w 2351866"/>
              <a:gd name="connsiteY14" fmla="*/ 43543 h 2260280"/>
              <a:gd name="connsiteX15" fmla="*/ 1802138 w 2351866"/>
              <a:gd name="connsiteY15" fmla="*/ 16329 h 2260280"/>
              <a:gd name="connsiteX16" fmla="*/ 1894666 w 2351866"/>
              <a:gd name="connsiteY16" fmla="*/ 59872 h 2260280"/>
              <a:gd name="connsiteX17" fmla="*/ 1938209 w 2351866"/>
              <a:gd name="connsiteY17" fmla="*/ 70757 h 2260280"/>
              <a:gd name="connsiteX18" fmla="*/ 2057952 w 2351866"/>
              <a:gd name="connsiteY18" fmla="*/ 70757 h 2260280"/>
              <a:gd name="connsiteX19" fmla="*/ 2166809 w 2351866"/>
              <a:gd name="connsiteY19" fmla="*/ 81643 h 2260280"/>
              <a:gd name="connsiteX20" fmla="*/ 2330095 w 2351866"/>
              <a:gd name="connsiteY20" fmla="*/ 54429 h 2260280"/>
              <a:gd name="connsiteX21" fmla="*/ 2351866 w 2351866"/>
              <a:gd name="connsiteY21" fmla="*/ 136072 h 2260280"/>
              <a:gd name="connsiteX22" fmla="*/ 2264781 w 2351866"/>
              <a:gd name="connsiteY22" fmla="*/ 266700 h 2260280"/>
              <a:gd name="connsiteX23" fmla="*/ 2232123 w 2351866"/>
              <a:gd name="connsiteY23" fmla="*/ 381000 h 2260280"/>
              <a:gd name="connsiteX24" fmla="*/ 2172252 w 2351866"/>
              <a:gd name="connsiteY24" fmla="*/ 462643 h 2260280"/>
              <a:gd name="connsiteX25" fmla="*/ 2106938 w 2351866"/>
              <a:gd name="connsiteY25" fmla="*/ 457200 h 2260280"/>
              <a:gd name="connsiteX26" fmla="*/ 2063395 w 2351866"/>
              <a:gd name="connsiteY26" fmla="*/ 457200 h 2260280"/>
              <a:gd name="connsiteX27" fmla="*/ 2025295 w 2351866"/>
              <a:gd name="connsiteY27" fmla="*/ 364672 h 2260280"/>
              <a:gd name="connsiteX28" fmla="*/ 1867452 w 2351866"/>
              <a:gd name="connsiteY28" fmla="*/ 304800 h 2260280"/>
              <a:gd name="connsiteX29" fmla="*/ 1785809 w 2351866"/>
              <a:gd name="connsiteY29" fmla="*/ 277586 h 2260280"/>
              <a:gd name="connsiteX30" fmla="*/ 1742266 w 2351866"/>
              <a:gd name="connsiteY30" fmla="*/ 277586 h 2260280"/>
              <a:gd name="connsiteX31" fmla="*/ 1704166 w 2351866"/>
              <a:gd name="connsiteY31" fmla="*/ 283029 h 2260280"/>
              <a:gd name="connsiteX32" fmla="*/ 1676952 w 2351866"/>
              <a:gd name="connsiteY32" fmla="*/ 315686 h 2260280"/>
              <a:gd name="connsiteX33" fmla="*/ 1671509 w 2351866"/>
              <a:gd name="connsiteY33" fmla="*/ 381000 h 2260280"/>
              <a:gd name="connsiteX34" fmla="*/ 1633409 w 2351866"/>
              <a:gd name="connsiteY34" fmla="*/ 424543 h 2260280"/>
              <a:gd name="connsiteX35" fmla="*/ 1589866 w 2351866"/>
              <a:gd name="connsiteY35" fmla="*/ 429986 h 2260280"/>
              <a:gd name="connsiteX36" fmla="*/ 1557209 w 2351866"/>
              <a:gd name="connsiteY36" fmla="*/ 419100 h 2260280"/>
              <a:gd name="connsiteX37" fmla="*/ 1546323 w 2351866"/>
              <a:gd name="connsiteY37" fmla="*/ 370115 h 2260280"/>
              <a:gd name="connsiteX38" fmla="*/ 1557209 w 2351866"/>
              <a:gd name="connsiteY38" fmla="*/ 332015 h 2260280"/>
              <a:gd name="connsiteX39" fmla="*/ 1600752 w 2351866"/>
              <a:gd name="connsiteY39" fmla="*/ 315686 h 2260280"/>
              <a:gd name="connsiteX40" fmla="*/ 1600752 w 2351866"/>
              <a:gd name="connsiteY40" fmla="*/ 261257 h 2260280"/>
              <a:gd name="connsiteX41" fmla="*/ 1573538 w 2351866"/>
              <a:gd name="connsiteY41" fmla="*/ 261257 h 2260280"/>
              <a:gd name="connsiteX42" fmla="*/ 1524552 w 2351866"/>
              <a:gd name="connsiteY42" fmla="*/ 315686 h 2260280"/>
              <a:gd name="connsiteX43" fmla="*/ 1464681 w 2351866"/>
              <a:gd name="connsiteY43" fmla="*/ 348343 h 2260280"/>
              <a:gd name="connsiteX44" fmla="*/ 1410252 w 2351866"/>
              <a:gd name="connsiteY44" fmla="*/ 348343 h 2260280"/>
              <a:gd name="connsiteX45" fmla="*/ 1377595 w 2351866"/>
              <a:gd name="connsiteY45" fmla="*/ 337457 h 2260280"/>
              <a:gd name="connsiteX46" fmla="*/ 1339495 w 2351866"/>
              <a:gd name="connsiteY46" fmla="*/ 337457 h 2260280"/>
              <a:gd name="connsiteX47" fmla="*/ 1339495 w 2351866"/>
              <a:gd name="connsiteY47" fmla="*/ 381000 h 2260280"/>
              <a:gd name="connsiteX48" fmla="*/ 1377595 w 2351866"/>
              <a:gd name="connsiteY48" fmla="*/ 446315 h 2260280"/>
              <a:gd name="connsiteX49" fmla="*/ 1432023 w 2351866"/>
              <a:gd name="connsiteY49" fmla="*/ 489857 h 2260280"/>
              <a:gd name="connsiteX50" fmla="*/ 1475566 w 2351866"/>
              <a:gd name="connsiteY50" fmla="*/ 522515 h 2260280"/>
              <a:gd name="connsiteX51" fmla="*/ 1502781 w 2351866"/>
              <a:gd name="connsiteY51" fmla="*/ 549729 h 2260280"/>
              <a:gd name="connsiteX52" fmla="*/ 1524552 w 2351866"/>
              <a:gd name="connsiteY52" fmla="*/ 593272 h 2260280"/>
              <a:gd name="connsiteX53" fmla="*/ 1524552 w 2351866"/>
              <a:gd name="connsiteY53" fmla="*/ 625929 h 2260280"/>
              <a:gd name="connsiteX54" fmla="*/ 1497338 w 2351866"/>
              <a:gd name="connsiteY54" fmla="*/ 658586 h 2260280"/>
              <a:gd name="connsiteX55" fmla="*/ 1459238 w 2351866"/>
              <a:gd name="connsiteY55" fmla="*/ 625929 h 2260280"/>
              <a:gd name="connsiteX56" fmla="*/ 1442909 w 2351866"/>
              <a:gd name="connsiteY56" fmla="*/ 582386 h 2260280"/>
              <a:gd name="connsiteX57" fmla="*/ 1421138 w 2351866"/>
              <a:gd name="connsiteY57" fmla="*/ 555172 h 2260280"/>
              <a:gd name="connsiteX58" fmla="*/ 1388481 w 2351866"/>
              <a:gd name="connsiteY58" fmla="*/ 549729 h 2260280"/>
              <a:gd name="connsiteX59" fmla="*/ 1366709 w 2351866"/>
              <a:gd name="connsiteY59" fmla="*/ 522515 h 2260280"/>
              <a:gd name="connsiteX60" fmla="*/ 1344938 w 2351866"/>
              <a:gd name="connsiteY60" fmla="*/ 506186 h 2260280"/>
              <a:gd name="connsiteX61" fmla="*/ 1323166 w 2351866"/>
              <a:gd name="connsiteY61" fmla="*/ 506186 h 2260280"/>
              <a:gd name="connsiteX62" fmla="*/ 1312281 w 2351866"/>
              <a:gd name="connsiteY62" fmla="*/ 549729 h 2260280"/>
              <a:gd name="connsiteX63" fmla="*/ 1355823 w 2351866"/>
              <a:gd name="connsiteY63" fmla="*/ 598715 h 2260280"/>
              <a:gd name="connsiteX64" fmla="*/ 1372152 w 2351866"/>
              <a:gd name="connsiteY64" fmla="*/ 625929 h 2260280"/>
              <a:gd name="connsiteX65" fmla="*/ 1399366 w 2351866"/>
              <a:gd name="connsiteY65" fmla="*/ 642257 h 2260280"/>
              <a:gd name="connsiteX66" fmla="*/ 1399366 w 2351866"/>
              <a:gd name="connsiteY66" fmla="*/ 664029 h 2260280"/>
              <a:gd name="connsiteX67" fmla="*/ 1355823 w 2351866"/>
              <a:gd name="connsiteY67" fmla="*/ 669472 h 2260280"/>
              <a:gd name="connsiteX68" fmla="*/ 1317723 w 2351866"/>
              <a:gd name="connsiteY68" fmla="*/ 653143 h 2260280"/>
              <a:gd name="connsiteX69" fmla="*/ 1301395 w 2351866"/>
              <a:gd name="connsiteY69" fmla="*/ 609600 h 2260280"/>
              <a:gd name="connsiteX70" fmla="*/ 1285066 w 2351866"/>
              <a:gd name="connsiteY70" fmla="*/ 566057 h 2260280"/>
              <a:gd name="connsiteX71" fmla="*/ 1246966 w 2351866"/>
              <a:gd name="connsiteY71" fmla="*/ 549729 h 2260280"/>
              <a:gd name="connsiteX72" fmla="*/ 1203423 w 2351866"/>
              <a:gd name="connsiteY72" fmla="*/ 533400 h 2260280"/>
              <a:gd name="connsiteX73" fmla="*/ 1192538 w 2351866"/>
              <a:gd name="connsiteY73" fmla="*/ 566057 h 2260280"/>
              <a:gd name="connsiteX74" fmla="*/ 1192538 w 2351866"/>
              <a:gd name="connsiteY74" fmla="*/ 604157 h 2260280"/>
              <a:gd name="connsiteX75" fmla="*/ 1241523 w 2351866"/>
              <a:gd name="connsiteY75" fmla="*/ 625929 h 2260280"/>
              <a:gd name="connsiteX76" fmla="*/ 1268738 w 2351866"/>
              <a:gd name="connsiteY76" fmla="*/ 653143 h 2260280"/>
              <a:gd name="connsiteX77" fmla="*/ 1255131 w 2351866"/>
              <a:gd name="connsiteY77" fmla="*/ 657225 h 2260280"/>
              <a:gd name="connsiteX78" fmla="*/ 1189816 w 2351866"/>
              <a:gd name="connsiteY78" fmla="*/ 646340 h 2260280"/>
              <a:gd name="connsiteX79" fmla="*/ 1154438 w 2351866"/>
              <a:gd name="connsiteY79" fmla="*/ 647700 h 2260280"/>
              <a:gd name="connsiteX80" fmla="*/ 1138109 w 2351866"/>
              <a:gd name="connsiteY80" fmla="*/ 620486 h 2260280"/>
              <a:gd name="connsiteX81" fmla="*/ 1132666 w 2351866"/>
              <a:gd name="connsiteY81" fmla="*/ 555172 h 2260280"/>
              <a:gd name="connsiteX82" fmla="*/ 1127223 w 2351866"/>
              <a:gd name="connsiteY82" fmla="*/ 527957 h 2260280"/>
              <a:gd name="connsiteX83" fmla="*/ 1018366 w 2351866"/>
              <a:gd name="connsiteY83" fmla="*/ 468086 h 2260280"/>
              <a:gd name="connsiteX84" fmla="*/ 1007481 w 2351866"/>
              <a:gd name="connsiteY84" fmla="*/ 446315 h 2260280"/>
              <a:gd name="connsiteX85" fmla="*/ 942166 w 2351866"/>
              <a:gd name="connsiteY85" fmla="*/ 511629 h 2260280"/>
              <a:gd name="connsiteX86" fmla="*/ 931281 w 2351866"/>
              <a:gd name="connsiteY86" fmla="*/ 560615 h 2260280"/>
              <a:gd name="connsiteX87" fmla="*/ 931281 w 2351866"/>
              <a:gd name="connsiteY87" fmla="*/ 615043 h 2260280"/>
              <a:gd name="connsiteX88" fmla="*/ 974823 w 2351866"/>
              <a:gd name="connsiteY88" fmla="*/ 647700 h 2260280"/>
              <a:gd name="connsiteX89" fmla="*/ 980266 w 2351866"/>
              <a:gd name="connsiteY89" fmla="*/ 718457 h 2260280"/>
              <a:gd name="connsiteX90" fmla="*/ 1018366 w 2351866"/>
              <a:gd name="connsiteY90" fmla="*/ 778329 h 2260280"/>
              <a:gd name="connsiteX91" fmla="*/ 1034695 w 2351866"/>
              <a:gd name="connsiteY91" fmla="*/ 794657 h 2260280"/>
              <a:gd name="connsiteX92" fmla="*/ 1045581 w 2351866"/>
              <a:gd name="connsiteY92" fmla="*/ 832757 h 2260280"/>
              <a:gd name="connsiteX93" fmla="*/ 1072795 w 2351866"/>
              <a:gd name="connsiteY93" fmla="*/ 887186 h 2260280"/>
              <a:gd name="connsiteX94" fmla="*/ 1078238 w 2351866"/>
              <a:gd name="connsiteY94" fmla="*/ 930729 h 2260280"/>
              <a:gd name="connsiteX95" fmla="*/ 1100010 w 2351866"/>
              <a:gd name="connsiteY95" fmla="*/ 945696 h 2260280"/>
              <a:gd name="connsiteX96" fmla="*/ 1154438 w 2351866"/>
              <a:gd name="connsiteY96" fmla="*/ 952500 h 2260280"/>
              <a:gd name="connsiteX97" fmla="*/ 1148995 w 2351866"/>
              <a:gd name="connsiteY97" fmla="*/ 974272 h 2260280"/>
              <a:gd name="connsiteX98" fmla="*/ 1119059 w 2351866"/>
              <a:gd name="connsiteY98" fmla="*/ 979714 h 2260280"/>
              <a:gd name="connsiteX99" fmla="*/ 1074155 w 2351866"/>
              <a:gd name="connsiteY99" fmla="*/ 978354 h 2260280"/>
              <a:gd name="connsiteX100" fmla="*/ 1029252 w 2351866"/>
              <a:gd name="connsiteY100" fmla="*/ 983798 h 2260280"/>
              <a:gd name="connsiteX101" fmla="*/ 1051024 w 2351866"/>
              <a:gd name="connsiteY101" fmla="*/ 942975 h 2260280"/>
              <a:gd name="connsiteX102" fmla="*/ 995234 w 2351866"/>
              <a:gd name="connsiteY102" fmla="*/ 903515 h 2260280"/>
              <a:gd name="connsiteX103" fmla="*/ 943527 w 2351866"/>
              <a:gd name="connsiteY103" fmla="*/ 918482 h 2260280"/>
              <a:gd name="connsiteX104" fmla="*/ 988430 w 2351866"/>
              <a:gd name="connsiteY104" fmla="*/ 976993 h 2260280"/>
              <a:gd name="connsiteX105" fmla="*/ 1014283 w 2351866"/>
              <a:gd name="connsiteY105" fmla="*/ 1039587 h 2260280"/>
              <a:gd name="connsiteX106" fmla="*/ 1085041 w 2351866"/>
              <a:gd name="connsiteY106" fmla="*/ 1034144 h 2260280"/>
              <a:gd name="connsiteX107" fmla="*/ 1114978 w 2351866"/>
              <a:gd name="connsiteY107" fmla="*/ 1049111 h 2260280"/>
              <a:gd name="connsiteX108" fmla="*/ 1148995 w 2351866"/>
              <a:gd name="connsiteY108" fmla="*/ 1099457 h 2260280"/>
              <a:gd name="connsiteX109" fmla="*/ 1197981 w 2351866"/>
              <a:gd name="connsiteY109" fmla="*/ 1149805 h 2260280"/>
              <a:gd name="connsiteX110" fmla="*/ 1270098 w 2351866"/>
              <a:gd name="connsiteY110" fmla="*/ 1187903 h 2260280"/>
              <a:gd name="connsiteX111" fmla="*/ 1350381 w 2351866"/>
              <a:gd name="connsiteY111" fmla="*/ 1213757 h 2260280"/>
              <a:gd name="connsiteX112" fmla="*/ 1350381 w 2351866"/>
              <a:gd name="connsiteY112" fmla="*/ 1262743 h 2260280"/>
              <a:gd name="connsiteX113" fmla="*/ 1350381 w 2351866"/>
              <a:gd name="connsiteY113" fmla="*/ 1328057 h 2260280"/>
              <a:gd name="connsiteX114" fmla="*/ 1350381 w 2351866"/>
              <a:gd name="connsiteY114" fmla="*/ 1366157 h 2260280"/>
              <a:gd name="connsiteX115" fmla="*/ 1350381 w 2351866"/>
              <a:gd name="connsiteY115" fmla="*/ 1404257 h 2260280"/>
              <a:gd name="connsiteX116" fmla="*/ 1388481 w 2351866"/>
              <a:gd name="connsiteY116" fmla="*/ 1426029 h 2260280"/>
              <a:gd name="connsiteX117" fmla="*/ 1421138 w 2351866"/>
              <a:gd name="connsiteY117" fmla="*/ 1458686 h 2260280"/>
              <a:gd name="connsiteX118" fmla="*/ 1421138 w 2351866"/>
              <a:gd name="connsiteY118" fmla="*/ 1507672 h 2260280"/>
              <a:gd name="connsiteX119" fmla="*/ 1377595 w 2351866"/>
              <a:gd name="connsiteY119" fmla="*/ 1496786 h 2260280"/>
              <a:gd name="connsiteX120" fmla="*/ 1350381 w 2351866"/>
              <a:gd name="connsiteY120" fmla="*/ 1453243 h 2260280"/>
              <a:gd name="connsiteX121" fmla="*/ 1323166 w 2351866"/>
              <a:gd name="connsiteY121" fmla="*/ 1431472 h 2260280"/>
              <a:gd name="connsiteX122" fmla="*/ 1317723 w 2351866"/>
              <a:gd name="connsiteY122" fmla="*/ 1393372 h 2260280"/>
              <a:gd name="connsiteX123" fmla="*/ 1290509 w 2351866"/>
              <a:gd name="connsiteY123" fmla="*/ 1393372 h 2260280"/>
              <a:gd name="connsiteX124" fmla="*/ 1288406 w 2351866"/>
              <a:gd name="connsiteY124" fmla="*/ 1350644 h 2260280"/>
              <a:gd name="connsiteX125" fmla="*/ 1269263 w 2351866"/>
              <a:gd name="connsiteY125" fmla="*/ 1330030 h 2260280"/>
              <a:gd name="connsiteX126" fmla="*/ 1220672 w 2351866"/>
              <a:gd name="connsiteY126" fmla="*/ 1310887 h 2260280"/>
              <a:gd name="connsiteX127" fmla="*/ 1154411 w 2351866"/>
              <a:gd name="connsiteY127" fmla="*/ 1315304 h 2260280"/>
              <a:gd name="connsiteX128" fmla="*/ 1268738 w 2351866"/>
              <a:gd name="connsiteY128" fmla="*/ 1436915 h 2260280"/>
              <a:gd name="connsiteX129" fmla="*/ 1268738 w 2351866"/>
              <a:gd name="connsiteY129" fmla="*/ 1513115 h 2260280"/>
              <a:gd name="connsiteX130" fmla="*/ 1268738 w 2351866"/>
              <a:gd name="connsiteY130" fmla="*/ 1572986 h 2260280"/>
              <a:gd name="connsiteX131" fmla="*/ 1257852 w 2351866"/>
              <a:gd name="connsiteY131" fmla="*/ 1649186 h 2260280"/>
              <a:gd name="connsiteX132" fmla="*/ 1236081 w 2351866"/>
              <a:gd name="connsiteY132" fmla="*/ 1665515 h 2260280"/>
              <a:gd name="connsiteX133" fmla="*/ 1197981 w 2351866"/>
              <a:gd name="connsiteY133" fmla="*/ 1621972 h 2260280"/>
              <a:gd name="connsiteX134" fmla="*/ 1170766 w 2351866"/>
              <a:gd name="connsiteY134" fmla="*/ 1589315 h 2260280"/>
              <a:gd name="connsiteX135" fmla="*/ 1148995 w 2351866"/>
              <a:gd name="connsiteY135" fmla="*/ 1562100 h 2260280"/>
              <a:gd name="connsiteX136" fmla="*/ 1132666 w 2351866"/>
              <a:gd name="connsiteY136" fmla="*/ 1518557 h 2260280"/>
              <a:gd name="connsiteX137" fmla="*/ 1121781 w 2351866"/>
              <a:gd name="connsiteY137" fmla="*/ 1485900 h 2260280"/>
              <a:gd name="connsiteX138" fmla="*/ 1083681 w 2351866"/>
              <a:gd name="connsiteY138" fmla="*/ 1485900 h 2260280"/>
              <a:gd name="connsiteX139" fmla="*/ 1051023 w 2351866"/>
              <a:gd name="connsiteY139" fmla="*/ 1513115 h 2260280"/>
              <a:gd name="connsiteX140" fmla="*/ 1023809 w 2351866"/>
              <a:gd name="connsiteY140" fmla="*/ 1475015 h 2260280"/>
              <a:gd name="connsiteX141" fmla="*/ 962578 w 2351866"/>
              <a:gd name="connsiteY141" fmla="*/ 1485900 h 2260280"/>
              <a:gd name="connsiteX142" fmla="*/ 974823 w 2351866"/>
              <a:gd name="connsiteY142" fmla="*/ 1515836 h 2260280"/>
              <a:gd name="connsiteX143" fmla="*/ 913592 w 2351866"/>
              <a:gd name="connsiteY143" fmla="*/ 1496785 h 2260280"/>
              <a:gd name="connsiteX144" fmla="*/ 974823 w 2351866"/>
              <a:gd name="connsiteY144" fmla="*/ 1572986 h 2260280"/>
              <a:gd name="connsiteX145" fmla="*/ 980266 w 2351866"/>
              <a:gd name="connsiteY145" fmla="*/ 1621972 h 2260280"/>
              <a:gd name="connsiteX146" fmla="*/ 1018366 w 2351866"/>
              <a:gd name="connsiteY146" fmla="*/ 1627415 h 2260280"/>
              <a:gd name="connsiteX147" fmla="*/ 1045581 w 2351866"/>
              <a:gd name="connsiteY147" fmla="*/ 1638300 h 2260280"/>
              <a:gd name="connsiteX148" fmla="*/ 1067352 w 2351866"/>
              <a:gd name="connsiteY148" fmla="*/ 1681843 h 2260280"/>
              <a:gd name="connsiteX149" fmla="*/ 1045581 w 2351866"/>
              <a:gd name="connsiteY149" fmla="*/ 1719943 h 2260280"/>
              <a:gd name="connsiteX150" fmla="*/ 1002038 w 2351866"/>
              <a:gd name="connsiteY150" fmla="*/ 1736272 h 2260280"/>
              <a:gd name="connsiteX151" fmla="*/ 980266 w 2351866"/>
              <a:gd name="connsiteY151" fmla="*/ 1736272 h 2260280"/>
              <a:gd name="connsiteX152" fmla="*/ 953052 w 2351866"/>
              <a:gd name="connsiteY152" fmla="*/ 1758043 h 2260280"/>
              <a:gd name="connsiteX153" fmla="*/ 936723 w 2351866"/>
              <a:gd name="connsiteY153" fmla="*/ 1801586 h 2260280"/>
              <a:gd name="connsiteX154" fmla="*/ 909509 w 2351866"/>
              <a:gd name="connsiteY154" fmla="*/ 1801586 h 2260280"/>
              <a:gd name="connsiteX155" fmla="*/ 904066 w 2351866"/>
              <a:gd name="connsiteY155" fmla="*/ 1763486 h 2260280"/>
              <a:gd name="connsiteX156" fmla="*/ 904066 w 2351866"/>
              <a:gd name="connsiteY156" fmla="*/ 1730829 h 2260280"/>
              <a:gd name="connsiteX157" fmla="*/ 844195 w 2351866"/>
              <a:gd name="connsiteY157" fmla="*/ 1692729 h 2260280"/>
              <a:gd name="connsiteX158" fmla="*/ 811538 w 2351866"/>
              <a:gd name="connsiteY158" fmla="*/ 1660072 h 2260280"/>
              <a:gd name="connsiteX159" fmla="*/ 800652 w 2351866"/>
              <a:gd name="connsiteY159" fmla="*/ 1681843 h 2260280"/>
              <a:gd name="connsiteX160" fmla="*/ 806095 w 2351866"/>
              <a:gd name="connsiteY160" fmla="*/ 1741715 h 2260280"/>
              <a:gd name="connsiteX161" fmla="*/ 844195 w 2351866"/>
              <a:gd name="connsiteY161" fmla="*/ 1828800 h 2260280"/>
              <a:gd name="connsiteX162" fmla="*/ 855081 w 2351866"/>
              <a:gd name="connsiteY162" fmla="*/ 1899557 h 2260280"/>
              <a:gd name="connsiteX163" fmla="*/ 860523 w 2351866"/>
              <a:gd name="connsiteY163" fmla="*/ 1953986 h 2260280"/>
              <a:gd name="connsiteX164" fmla="*/ 865966 w 2351866"/>
              <a:gd name="connsiteY164" fmla="*/ 1997529 h 2260280"/>
              <a:gd name="connsiteX165" fmla="*/ 904066 w 2351866"/>
              <a:gd name="connsiteY165" fmla="*/ 2046515 h 2260280"/>
              <a:gd name="connsiteX166" fmla="*/ 904066 w 2351866"/>
              <a:gd name="connsiteY166" fmla="*/ 2117272 h 2260280"/>
              <a:gd name="connsiteX167" fmla="*/ 898623 w 2351866"/>
              <a:gd name="connsiteY167" fmla="*/ 2171700 h 2260280"/>
              <a:gd name="connsiteX168" fmla="*/ 860523 w 2351866"/>
              <a:gd name="connsiteY168" fmla="*/ 2231572 h 2260280"/>
              <a:gd name="connsiteX169" fmla="*/ 806095 w 2351866"/>
              <a:gd name="connsiteY169" fmla="*/ 2253343 h 2260280"/>
              <a:gd name="connsiteX170" fmla="*/ 784323 w 2351866"/>
              <a:gd name="connsiteY170" fmla="*/ 2253343 h 2260280"/>
              <a:gd name="connsiteX171" fmla="*/ 784323 w 2351866"/>
              <a:gd name="connsiteY171" fmla="*/ 2171700 h 2260280"/>
              <a:gd name="connsiteX172" fmla="*/ 795209 w 2351866"/>
              <a:gd name="connsiteY172" fmla="*/ 2111829 h 2260280"/>
              <a:gd name="connsiteX173" fmla="*/ 795209 w 2351866"/>
              <a:gd name="connsiteY173" fmla="*/ 2057400 h 2260280"/>
              <a:gd name="connsiteX174" fmla="*/ 762552 w 2351866"/>
              <a:gd name="connsiteY174" fmla="*/ 2013857 h 2260280"/>
              <a:gd name="connsiteX175" fmla="*/ 762552 w 2351866"/>
              <a:gd name="connsiteY175" fmla="*/ 1970315 h 2260280"/>
              <a:gd name="connsiteX176" fmla="*/ 719009 w 2351866"/>
              <a:gd name="connsiteY176" fmla="*/ 1970315 h 2260280"/>
              <a:gd name="connsiteX177" fmla="*/ 702681 w 2351866"/>
              <a:gd name="connsiteY177" fmla="*/ 1970315 h 2260280"/>
              <a:gd name="connsiteX178" fmla="*/ 686352 w 2351866"/>
              <a:gd name="connsiteY178" fmla="*/ 2024743 h 2260280"/>
              <a:gd name="connsiteX179" fmla="*/ 686352 w 2351866"/>
              <a:gd name="connsiteY179" fmla="*/ 2062843 h 2260280"/>
              <a:gd name="connsiteX180" fmla="*/ 653695 w 2351866"/>
              <a:gd name="connsiteY180" fmla="*/ 2117272 h 2260280"/>
              <a:gd name="connsiteX181" fmla="*/ 638727 w 2351866"/>
              <a:gd name="connsiteY181" fmla="*/ 2129518 h 2260280"/>
              <a:gd name="connsiteX182" fmla="*/ 615595 w 2351866"/>
              <a:gd name="connsiteY182" fmla="*/ 2111829 h 2260280"/>
              <a:gd name="connsiteX183" fmla="*/ 615595 w 2351866"/>
              <a:gd name="connsiteY183" fmla="*/ 2062843 h 2260280"/>
              <a:gd name="connsiteX184" fmla="*/ 615595 w 2351866"/>
              <a:gd name="connsiteY184" fmla="*/ 2013857 h 2260280"/>
              <a:gd name="connsiteX185" fmla="*/ 615595 w 2351866"/>
              <a:gd name="connsiteY185" fmla="*/ 1975757 h 2260280"/>
              <a:gd name="connsiteX186" fmla="*/ 610152 w 2351866"/>
              <a:gd name="connsiteY186" fmla="*/ 1921329 h 2260280"/>
              <a:gd name="connsiteX187" fmla="*/ 604709 w 2351866"/>
              <a:gd name="connsiteY187" fmla="*/ 1877786 h 2260280"/>
              <a:gd name="connsiteX188" fmla="*/ 582938 w 2351866"/>
              <a:gd name="connsiteY188" fmla="*/ 1856015 h 2260280"/>
              <a:gd name="connsiteX189" fmla="*/ 528509 w 2351866"/>
              <a:gd name="connsiteY189" fmla="*/ 1856015 h 2260280"/>
              <a:gd name="connsiteX190" fmla="*/ 517623 w 2351866"/>
              <a:gd name="connsiteY190" fmla="*/ 1921329 h 2260280"/>
              <a:gd name="connsiteX191" fmla="*/ 512181 w 2351866"/>
              <a:gd name="connsiteY191" fmla="*/ 1959429 h 2260280"/>
              <a:gd name="connsiteX192" fmla="*/ 506738 w 2351866"/>
              <a:gd name="connsiteY192" fmla="*/ 2008415 h 2260280"/>
              <a:gd name="connsiteX193" fmla="*/ 479523 w 2351866"/>
              <a:gd name="connsiteY193" fmla="*/ 1981200 h 2260280"/>
              <a:gd name="connsiteX194" fmla="*/ 446866 w 2351866"/>
              <a:gd name="connsiteY194" fmla="*/ 1937657 h 2260280"/>
              <a:gd name="connsiteX195" fmla="*/ 408766 w 2351866"/>
              <a:gd name="connsiteY195" fmla="*/ 1872343 h 2260280"/>
              <a:gd name="connsiteX196" fmla="*/ 381552 w 2351866"/>
              <a:gd name="connsiteY196" fmla="*/ 1828800 h 2260280"/>
              <a:gd name="connsiteX197" fmla="*/ 376109 w 2351866"/>
              <a:gd name="connsiteY197" fmla="*/ 1801586 h 2260280"/>
              <a:gd name="connsiteX198" fmla="*/ 376109 w 2351866"/>
              <a:gd name="connsiteY198" fmla="*/ 1768929 h 2260280"/>
              <a:gd name="connsiteX199" fmla="*/ 376109 w 2351866"/>
              <a:gd name="connsiteY199" fmla="*/ 1725386 h 2260280"/>
              <a:gd name="connsiteX200" fmla="*/ 419652 w 2351866"/>
              <a:gd name="connsiteY200" fmla="*/ 1709057 h 2260280"/>
              <a:gd name="connsiteX201" fmla="*/ 446866 w 2351866"/>
              <a:gd name="connsiteY201" fmla="*/ 1681843 h 2260280"/>
              <a:gd name="connsiteX202" fmla="*/ 446866 w 2351866"/>
              <a:gd name="connsiteY202" fmla="*/ 1627415 h 2260280"/>
              <a:gd name="connsiteX203" fmla="*/ 403323 w 2351866"/>
              <a:gd name="connsiteY203" fmla="*/ 1562100 h 2260280"/>
              <a:gd name="connsiteX204" fmla="*/ 359781 w 2351866"/>
              <a:gd name="connsiteY204" fmla="*/ 1534886 h 2260280"/>
              <a:gd name="connsiteX205" fmla="*/ 359781 w 2351866"/>
              <a:gd name="connsiteY205" fmla="*/ 1496786 h 2260280"/>
              <a:gd name="connsiteX206" fmla="*/ 332566 w 2351866"/>
              <a:gd name="connsiteY206" fmla="*/ 1458686 h 2260280"/>
              <a:gd name="connsiteX207" fmla="*/ 310795 w 2351866"/>
              <a:gd name="connsiteY207" fmla="*/ 1447800 h 2260280"/>
              <a:gd name="connsiteX208" fmla="*/ 321681 w 2351866"/>
              <a:gd name="connsiteY208" fmla="*/ 1409700 h 2260280"/>
              <a:gd name="connsiteX209" fmla="*/ 359781 w 2351866"/>
              <a:gd name="connsiteY209" fmla="*/ 1398815 h 2260280"/>
              <a:gd name="connsiteX210" fmla="*/ 392438 w 2351866"/>
              <a:gd name="connsiteY210" fmla="*/ 1344386 h 2260280"/>
              <a:gd name="connsiteX211" fmla="*/ 392438 w 2351866"/>
              <a:gd name="connsiteY211" fmla="*/ 1322615 h 2260280"/>
              <a:gd name="connsiteX212" fmla="*/ 435981 w 2351866"/>
              <a:gd name="connsiteY212" fmla="*/ 1322615 h 2260280"/>
              <a:gd name="connsiteX213" fmla="*/ 457752 w 2351866"/>
              <a:gd name="connsiteY213" fmla="*/ 1322615 h 2260280"/>
              <a:gd name="connsiteX214" fmla="*/ 479523 w 2351866"/>
              <a:gd name="connsiteY214" fmla="*/ 1322615 h 2260280"/>
              <a:gd name="connsiteX215" fmla="*/ 512181 w 2351866"/>
              <a:gd name="connsiteY215" fmla="*/ 1317172 h 2260280"/>
              <a:gd name="connsiteX216" fmla="*/ 539395 w 2351866"/>
              <a:gd name="connsiteY216" fmla="*/ 1295400 h 2260280"/>
              <a:gd name="connsiteX217" fmla="*/ 593823 w 2351866"/>
              <a:gd name="connsiteY217" fmla="*/ 1295400 h 2260280"/>
              <a:gd name="connsiteX218" fmla="*/ 719009 w 2351866"/>
              <a:gd name="connsiteY218" fmla="*/ 1355272 h 2260280"/>
              <a:gd name="connsiteX219" fmla="*/ 833309 w 2351866"/>
              <a:gd name="connsiteY219" fmla="*/ 1415143 h 2260280"/>
              <a:gd name="connsiteX220" fmla="*/ 844195 w 2351866"/>
              <a:gd name="connsiteY220" fmla="*/ 1453243 h 2260280"/>
              <a:gd name="connsiteX221" fmla="*/ 898623 w 2351866"/>
              <a:gd name="connsiteY221" fmla="*/ 1436915 h 2260280"/>
              <a:gd name="connsiteX222" fmla="*/ 936723 w 2351866"/>
              <a:gd name="connsiteY222" fmla="*/ 1409700 h 2260280"/>
              <a:gd name="connsiteX223" fmla="*/ 947609 w 2351866"/>
              <a:gd name="connsiteY223" fmla="*/ 1393372 h 2260280"/>
              <a:gd name="connsiteX224" fmla="*/ 871409 w 2351866"/>
              <a:gd name="connsiteY224" fmla="*/ 1366157 h 2260280"/>
              <a:gd name="connsiteX225" fmla="*/ 838752 w 2351866"/>
              <a:gd name="connsiteY225" fmla="*/ 1344386 h 2260280"/>
              <a:gd name="connsiteX226" fmla="*/ 838752 w 2351866"/>
              <a:gd name="connsiteY226" fmla="*/ 1295400 h 2260280"/>
              <a:gd name="connsiteX227" fmla="*/ 795209 w 2351866"/>
              <a:gd name="connsiteY227" fmla="*/ 1311729 h 2260280"/>
              <a:gd name="connsiteX228" fmla="*/ 778881 w 2351866"/>
              <a:gd name="connsiteY228" fmla="*/ 1295400 h 2260280"/>
              <a:gd name="connsiteX229" fmla="*/ 724452 w 2351866"/>
              <a:gd name="connsiteY229" fmla="*/ 1300843 h 2260280"/>
              <a:gd name="connsiteX230" fmla="*/ 697238 w 2351866"/>
              <a:gd name="connsiteY230" fmla="*/ 1317172 h 2260280"/>
              <a:gd name="connsiteX231" fmla="*/ 648252 w 2351866"/>
              <a:gd name="connsiteY231" fmla="*/ 1311729 h 2260280"/>
              <a:gd name="connsiteX232" fmla="*/ 615595 w 2351866"/>
              <a:gd name="connsiteY232" fmla="*/ 1279072 h 2260280"/>
              <a:gd name="connsiteX233" fmla="*/ 577495 w 2351866"/>
              <a:gd name="connsiteY233" fmla="*/ 1279072 h 2260280"/>
              <a:gd name="connsiteX234" fmla="*/ 539395 w 2351866"/>
              <a:gd name="connsiteY234" fmla="*/ 1268186 h 2260280"/>
              <a:gd name="connsiteX235" fmla="*/ 506738 w 2351866"/>
              <a:gd name="connsiteY235" fmla="*/ 1284515 h 2260280"/>
              <a:gd name="connsiteX236" fmla="*/ 495852 w 2351866"/>
              <a:gd name="connsiteY236" fmla="*/ 1300843 h 2260280"/>
              <a:gd name="connsiteX237" fmla="*/ 452309 w 2351866"/>
              <a:gd name="connsiteY237" fmla="*/ 1300843 h 2260280"/>
              <a:gd name="connsiteX238" fmla="*/ 441423 w 2351866"/>
              <a:gd name="connsiteY238" fmla="*/ 1273629 h 2260280"/>
              <a:gd name="connsiteX239" fmla="*/ 403323 w 2351866"/>
              <a:gd name="connsiteY239" fmla="*/ 1273629 h 2260280"/>
              <a:gd name="connsiteX240" fmla="*/ 370666 w 2351866"/>
              <a:gd name="connsiteY240" fmla="*/ 1273629 h 2260280"/>
              <a:gd name="connsiteX241" fmla="*/ 343452 w 2351866"/>
              <a:gd name="connsiteY241" fmla="*/ 1284515 h 2260280"/>
              <a:gd name="connsiteX242" fmla="*/ 332566 w 2351866"/>
              <a:gd name="connsiteY242" fmla="*/ 1268186 h 2260280"/>
              <a:gd name="connsiteX243" fmla="*/ 332566 w 2351866"/>
              <a:gd name="connsiteY243" fmla="*/ 1230086 h 2260280"/>
              <a:gd name="connsiteX244" fmla="*/ 316238 w 2351866"/>
              <a:gd name="connsiteY244" fmla="*/ 1208315 h 2260280"/>
              <a:gd name="connsiteX245" fmla="*/ 316238 w 2351866"/>
              <a:gd name="connsiteY245" fmla="*/ 1186543 h 2260280"/>
              <a:gd name="connsiteX246" fmla="*/ 316238 w 2351866"/>
              <a:gd name="connsiteY246" fmla="*/ 1143000 h 2260280"/>
              <a:gd name="connsiteX247" fmla="*/ 289023 w 2351866"/>
              <a:gd name="connsiteY247" fmla="*/ 1132115 h 2260280"/>
              <a:gd name="connsiteX248" fmla="*/ 261809 w 2351866"/>
              <a:gd name="connsiteY248" fmla="*/ 1132115 h 2260280"/>
              <a:gd name="connsiteX249" fmla="*/ 223709 w 2351866"/>
              <a:gd name="connsiteY249" fmla="*/ 1175657 h 2260280"/>
              <a:gd name="connsiteX250" fmla="*/ 201938 w 2351866"/>
              <a:gd name="connsiteY250" fmla="*/ 1175657 h 2260280"/>
              <a:gd name="connsiteX251" fmla="*/ 201938 w 2351866"/>
              <a:gd name="connsiteY251" fmla="*/ 1126672 h 2260280"/>
              <a:gd name="connsiteX252" fmla="*/ 201938 w 2351866"/>
              <a:gd name="connsiteY252" fmla="*/ 1050472 h 2260280"/>
              <a:gd name="connsiteX253" fmla="*/ 207381 w 2351866"/>
              <a:gd name="connsiteY253" fmla="*/ 1012372 h 2260280"/>
              <a:gd name="connsiteX254" fmla="*/ 240038 w 2351866"/>
              <a:gd name="connsiteY254" fmla="*/ 974272 h 2260280"/>
              <a:gd name="connsiteX255" fmla="*/ 256366 w 2351866"/>
              <a:gd name="connsiteY255" fmla="*/ 936172 h 2260280"/>
              <a:gd name="connsiteX256" fmla="*/ 218266 w 2351866"/>
              <a:gd name="connsiteY256" fmla="*/ 876300 h 2260280"/>
              <a:gd name="connsiteX257" fmla="*/ 174723 w 2351866"/>
              <a:gd name="connsiteY257" fmla="*/ 827315 h 2260280"/>
              <a:gd name="connsiteX258" fmla="*/ 147509 w 2351866"/>
              <a:gd name="connsiteY258" fmla="*/ 800100 h 2260280"/>
              <a:gd name="connsiteX259" fmla="*/ 162550 w 2351866"/>
              <a:gd name="connsiteY259" fmla="*/ 727949 h 2260280"/>
              <a:gd name="connsiteX260" fmla="*/ 149482 w 2351866"/>
              <a:gd name="connsiteY260" fmla="*/ 686011 h 2260280"/>
              <a:gd name="connsiteX261" fmla="*/ 118743 w 2351866"/>
              <a:gd name="connsiteY261" fmla="*/ 656483 h 2260280"/>
              <a:gd name="connsiteX262" fmla="*/ 99470 w 2351866"/>
              <a:gd name="connsiteY262" fmla="*/ 619986 h 2260280"/>
              <a:gd name="connsiteX263" fmla="*/ 68549 w 2351866"/>
              <a:gd name="connsiteY263" fmla="*/ 668052 h 2260280"/>
              <a:gd name="connsiteX264" fmla="*/ 70915 w 2351866"/>
              <a:gd name="connsiteY264" fmla="*/ 725978 h 2260280"/>
              <a:gd name="connsiteX265" fmla="*/ 111907 w 2351866"/>
              <a:gd name="connsiteY265" fmla="*/ 749879 h 2260280"/>
              <a:gd name="connsiteX266" fmla="*/ 108962 w 2351866"/>
              <a:gd name="connsiteY266" fmla="*/ 791108 h 2260280"/>
              <a:gd name="connsiteX267" fmla="*/ 48592 w 2351866"/>
              <a:gd name="connsiteY267" fmla="*/ 751351 h 2260280"/>
              <a:gd name="connsiteX268" fmla="*/ 36812 w 2351866"/>
              <a:gd name="connsiteY268" fmla="*/ 716012 h 2260280"/>
              <a:gd name="connsiteX269" fmla="*/ 44173 w 2351866"/>
              <a:gd name="connsiteY269" fmla="*/ 690981 h 2260280"/>
              <a:gd name="connsiteX270" fmla="*/ 0 w 2351866"/>
              <a:gd name="connsiteY270" fmla="*/ 632082 h 2260280"/>
              <a:gd name="connsiteX271" fmla="*/ 0 w 2351866"/>
              <a:gd name="connsiteY271" fmla="*/ 595271 h 2260280"/>
              <a:gd name="connsiteX272" fmla="*/ 60371 w 2351866"/>
              <a:gd name="connsiteY272" fmla="*/ 602633 h 2260280"/>
              <a:gd name="connsiteX273" fmla="*/ 60423 w 2351866"/>
              <a:gd name="connsiteY273" fmla="*/ 604157 h 2260280"/>
              <a:gd name="connsiteX0" fmla="*/ 60423 w 2351866"/>
              <a:gd name="connsiteY0" fmla="*/ 604157 h 2260280"/>
              <a:gd name="connsiteX1" fmla="*/ 103966 w 2351866"/>
              <a:gd name="connsiteY1" fmla="*/ 598715 h 2260280"/>
              <a:gd name="connsiteX2" fmla="*/ 114852 w 2351866"/>
              <a:gd name="connsiteY2" fmla="*/ 549729 h 2260280"/>
              <a:gd name="connsiteX3" fmla="*/ 196495 w 2351866"/>
              <a:gd name="connsiteY3" fmla="*/ 473529 h 2260280"/>
              <a:gd name="connsiteX4" fmla="*/ 261809 w 2351866"/>
              <a:gd name="connsiteY4" fmla="*/ 391886 h 2260280"/>
              <a:gd name="connsiteX5" fmla="*/ 430538 w 2351866"/>
              <a:gd name="connsiteY5" fmla="*/ 293915 h 2260280"/>
              <a:gd name="connsiteX6" fmla="*/ 615595 w 2351866"/>
              <a:gd name="connsiteY6" fmla="*/ 239486 h 2260280"/>
              <a:gd name="connsiteX7" fmla="*/ 740781 w 2351866"/>
              <a:gd name="connsiteY7" fmla="*/ 157843 h 2260280"/>
              <a:gd name="connsiteX8" fmla="*/ 887738 w 2351866"/>
              <a:gd name="connsiteY8" fmla="*/ 59872 h 2260280"/>
              <a:gd name="connsiteX9" fmla="*/ 1018366 w 2351866"/>
              <a:gd name="connsiteY9" fmla="*/ 10886 h 2260280"/>
              <a:gd name="connsiteX10" fmla="*/ 1197981 w 2351866"/>
              <a:gd name="connsiteY10" fmla="*/ 21772 h 2260280"/>
              <a:gd name="connsiteX11" fmla="*/ 1306838 w 2351866"/>
              <a:gd name="connsiteY11" fmla="*/ 32657 h 2260280"/>
              <a:gd name="connsiteX12" fmla="*/ 1377595 w 2351866"/>
              <a:gd name="connsiteY12" fmla="*/ 32657 h 2260280"/>
              <a:gd name="connsiteX13" fmla="*/ 1595309 w 2351866"/>
              <a:gd name="connsiteY13" fmla="*/ 0 h 2260280"/>
              <a:gd name="connsiteX14" fmla="*/ 1611638 w 2351866"/>
              <a:gd name="connsiteY14" fmla="*/ 43543 h 2260280"/>
              <a:gd name="connsiteX15" fmla="*/ 1802138 w 2351866"/>
              <a:gd name="connsiteY15" fmla="*/ 16329 h 2260280"/>
              <a:gd name="connsiteX16" fmla="*/ 1894666 w 2351866"/>
              <a:gd name="connsiteY16" fmla="*/ 59872 h 2260280"/>
              <a:gd name="connsiteX17" fmla="*/ 1938209 w 2351866"/>
              <a:gd name="connsiteY17" fmla="*/ 70757 h 2260280"/>
              <a:gd name="connsiteX18" fmla="*/ 2057952 w 2351866"/>
              <a:gd name="connsiteY18" fmla="*/ 70757 h 2260280"/>
              <a:gd name="connsiteX19" fmla="*/ 2166809 w 2351866"/>
              <a:gd name="connsiteY19" fmla="*/ 81643 h 2260280"/>
              <a:gd name="connsiteX20" fmla="*/ 2330095 w 2351866"/>
              <a:gd name="connsiteY20" fmla="*/ 54429 h 2260280"/>
              <a:gd name="connsiteX21" fmla="*/ 2351866 w 2351866"/>
              <a:gd name="connsiteY21" fmla="*/ 136072 h 2260280"/>
              <a:gd name="connsiteX22" fmla="*/ 2264781 w 2351866"/>
              <a:gd name="connsiteY22" fmla="*/ 266700 h 2260280"/>
              <a:gd name="connsiteX23" fmla="*/ 2232123 w 2351866"/>
              <a:gd name="connsiteY23" fmla="*/ 381000 h 2260280"/>
              <a:gd name="connsiteX24" fmla="*/ 2172252 w 2351866"/>
              <a:gd name="connsiteY24" fmla="*/ 462643 h 2260280"/>
              <a:gd name="connsiteX25" fmla="*/ 2106938 w 2351866"/>
              <a:gd name="connsiteY25" fmla="*/ 457200 h 2260280"/>
              <a:gd name="connsiteX26" fmla="*/ 2063395 w 2351866"/>
              <a:gd name="connsiteY26" fmla="*/ 457200 h 2260280"/>
              <a:gd name="connsiteX27" fmla="*/ 2025295 w 2351866"/>
              <a:gd name="connsiteY27" fmla="*/ 364672 h 2260280"/>
              <a:gd name="connsiteX28" fmla="*/ 1867452 w 2351866"/>
              <a:gd name="connsiteY28" fmla="*/ 304800 h 2260280"/>
              <a:gd name="connsiteX29" fmla="*/ 1785809 w 2351866"/>
              <a:gd name="connsiteY29" fmla="*/ 277586 h 2260280"/>
              <a:gd name="connsiteX30" fmla="*/ 1742266 w 2351866"/>
              <a:gd name="connsiteY30" fmla="*/ 277586 h 2260280"/>
              <a:gd name="connsiteX31" fmla="*/ 1704166 w 2351866"/>
              <a:gd name="connsiteY31" fmla="*/ 283029 h 2260280"/>
              <a:gd name="connsiteX32" fmla="*/ 1676952 w 2351866"/>
              <a:gd name="connsiteY32" fmla="*/ 315686 h 2260280"/>
              <a:gd name="connsiteX33" fmla="*/ 1671509 w 2351866"/>
              <a:gd name="connsiteY33" fmla="*/ 381000 h 2260280"/>
              <a:gd name="connsiteX34" fmla="*/ 1633409 w 2351866"/>
              <a:gd name="connsiteY34" fmla="*/ 424543 h 2260280"/>
              <a:gd name="connsiteX35" fmla="*/ 1589866 w 2351866"/>
              <a:gd name="connsiteY35" fmla="*/ 429986 h 2260280"/>
              <a:gd name="connsiteX36" fmla="*/ 1557209 w 2351866"/>
              <a:gd name="connsiteY36" fmla="*/ 419100 h 2260280"/>
              <a:gd name="connsiteX37" fmla="*/ 1546323 w 2351866"/>
              <a:gd name="connsiteY37" fmla="*/ 370115 h 2260280"/>
              <a:gd name="connsiteX38" fmla="*/ 1557209 w 2351866"/>
              <a:gd name="connsiteY38" fmla="*/ 332015 h 2260280"/>
              <a:gd name="connsiteX39" fmla="*/ 1600752 w 2351866"/>
              <a:gd name="connsiteY39" fmla="*/ 315686 h 2260280"/>
              <a:gd name="connsiteX40" fmla="*/ 1600752 w 2351866"/>
              <a:gd name="connsiteY40" fmla="*/ 261257 h 2260280"/>
              <a:gd name="connsiteX41" fmla="*/ 1573538 w 2351866"/>
              <a:gd name="connsiteY41" fmla="*/ 261257 h 2260280"/>
              <a:gd name="connsiteX42" fmla="*/ 1524552 w 2351866"/>
              <a:gd name="connsiteY42" fmla="*/ 315686 h 2260280"/>
              <a:gd name="connsiteX43" fmla="*/ 1464681 w 2351866"/>
              <a:gd name="connsiteY43" fmla="*/ 348343 h 2260280"/>
              <a:gd name="connsiteX44" fmla="*/ 1410252 w 2351866"/>
              <a:gd name="connsiteY44" fmla="*/ 348343 h 2260280"/>
              <a:gd name="connsiteX45" fmla="*/ 1377595 w 2351866"/>
              <a:gd name="connsiteY45" fmla="*/ 337457 h 2260280"/>
              <a:gd name="connsiteX46" fmla="*/ 1339495 w 2351866"/>
              <a:gd name="connsiteY46" fmla="*/ 337457 h 2260280"/>
              <a:gd name="connsiteX47" fmla="*/ 1339495 w 2351866"/>
              <a:gd name="connsiteY47" fmla="*/ 381000 h 2260280"/>
              <a:gd name="connsiteX48" fmla="*/ 1377595 w 2351866"/>
              <a:gd name="connsiteY48" fmla="*/ 446315 h 2260280"/>
              <a:gd name="connsiteX49" fmla="*/ 1432023 w 2351866"/>
              <a:gd name="connsiteY49" fmla="*/ 489857 h 2260280"/>
              <a:gd name="connsiteX50" fmla="*/ 1475566 w 2351866"/>
              <a:gd name="connsiteY50" fmla="*/ 522515 h 2260280"/>
              <a:gd name="connsiteX51" fmla="*/ 1502781 w 2351866"/>
              <a:gd name="connsiteY51" fmla="*/ 549729 h 2260280"/>
              <a:gd name="connsiteX52" fmla="*/ 1524552 w 2351866"/>
              <a:gd name="connsiteY52" fmla="*/ 593272 h 2260280"/>
              <a:gd name="connsiteX53" fmla="*/ 1524552 w 2351866"/>
              <a:gd name="connsiteY53" fmla="*/ 625929 h 2260280"/>
              <a:gd name="connsiteX54" fmla="*/ 1497338 w 2351866"/>
              <a:gd name="connsiteY54" fmla="*/ 658586 h 2260280"/>
              <a:gd name="connsiteX55" fmla="*/ 1459238 w 2351866"/>
              <a:gd name="connsiteY55" fmla="*/ 625929 h 2260280"/>
              <a:gd name="connsiteX56" fmla="*/ 1442909 w 2351866"/>
              <a:gd name="connsiteY56" fmla="*/ 582386 h 2260280"/>
              <a:gd name="connsiteX57" fmla="*/ 1421138 w 2351866"/>
              <a:gd name="connsiteY57" fmla="*/ 555172 h 2260280"/>
              <a:gd name="connsiteX58" fmla="*/ 1388481 w 2351866"/>
              <a:gd name="connsiteY58" fmla="*/ 549729 h 2260280"/>
              <a:gd name="connsiteX59" fmla="*/ 1366709 w 2351866"/>
              <a:gd name="connsiteY59" fmla="*/ 522515 h 2260280"/>
              <a:gd name="connsiteX60" fmla="*/ 1344938 w 2351866"/>
              <a:gd name="connsiteY60" fmla="*/ 506186 h 2260280"/>
              <a:gd name="connsiteX61" fmla="*/ 1323166 w 2351866"/>
              <a:gd name="connsiteY61" fmla="*/ 506186 h 2260280"/>
              <a:gd name="connsiteX62" fmla="*/ 1312281 w 2351866"/>
              <a:gd name="connsiteY62" fmla="*/ 549729 h 2260280"/>
              <a:gd name="connsiteX63" fmla="*/ 1355823 w 2351866"/>
              <a:gd name="connsiteY63" fmla="*/ 598715 h 2260280"/>
              <a:gd name="connsiteX64" fmla="*/ 1372152 w 2351866"/>
              <a:gd name="connsiteY64" fmla="*/ 625929 h 2260280"/>
              <a:gd name="connsiteX65" fmla="*/ 1399366 w 2351866"/>
              <a:gd name="connsiteY65" fmla="*/ 642257 h 2260280"/>
              <a:gd name="connsiteX66" fmla="*/ 1399366 w 2351866"/>
              <a:gd name="connsiteY66" fmla="*/ 664029 h 2260280"/>
              <a:gd name="connsiteX67" fmla="*/ 1355823 w 2351866"/>
              <a:gd name="connsiteY67" fmla="*/ 669472 h 2260280"/>
              <a:gd name="connsiteX68" fmla="*/ 1317723 w 2351866"/>
              <a:gd name="connsiteY68" fmla="*/ 653143 h 2260280"/>
              <a:gd name="connsiteX69" fmla="*/ 1301395 w 2351866"/>
              <a:gd name="connsiteY69" fmla="*/ 609600 h 2260280"/>
              <a:gd name="connsiteX70" fmla="*/ 1285066 w 2351866"/>
              <a:gd name="connsiteY70" fmla="*/ 566057 h 2260280"/>
              <a:gd name="connsiteX71" fmla="*/ 1246966 w 2351866"/>
              <a:gd name="connsiteY71" fmla="*/ 549729 h 2260280"/>
              <a:gd name="connsiteX72" fmla="*/ 1203423 w 2351866"/>
              <a:gd name="connsiteY72" fmla="*/ 533400 h 2260280"/>
              <a:gd name="connsiteX73" fmla="*/ 1192538 w 2351866"/>
              <a:gd name="connsiteY73" fmla="*/ 566057 h 2260280"/>
              <a:gd name="connsiteX74" fmla="*/ 1192538 w 2351866"/>
              <a:gd name="connsiteY74" fmla="*/ 604157 h 2260280"/>
              <a:gd name="connsiteX75" fmla="*/ 1241523 w 2351866"/>
              <a:gd name="connsiteY75" fmla="*/ 625929 h 2260280"/>
              <a:gd name="connsiteX76" fmla="*/ 1268738 w 2351866"/>
              <a:gd name="connsiteY76" fmla="*/ 653143 h 2260280"/>
              <a:gd name="connsiteX77" fmla="*/ 1255131 w 2351866"/>
              <a:gd name="connsiteY77" fmla="*/ 657225 h 2260280"/>
              <a:gd name="connsiteX78" fmla="*/ 1189816 w 2351866"/>
              <a:gd name="connsiteY78" fmla="*/ 646340 h 2260280"/>
              <a:gd name="connsiteX79" fmla="*/ 1154438 w 2351866"/>
              <a:gd name="connsiteY79" fmla="*/ 647700 h 2260280"/>
              <a:gd name="connsiteX80" fmla="*/ 1138109 w 2351866"/>
              <a:gd name="connsiteY80" fmla="*/ 620486 h 2260280"/>
              <a:gd name="connsiteX81" fmla="*/ 1132666 w 2351866"/>
              <a:gd name="connsiteY81" fmla="*/ 555172 h 2260280"/>
              <a:gd name="connsiteX82" fmla="*/ 1127223 w 2351866"/>
              <a:gd name="connsiteY82" fmla="*/ 527957 h 2260280"/>
              <a:gd name="connsiteX83" fmla="*/ 1018366 w 2351866"/>
              <a:gd name="connsiteY83" fmla="*/ 468086 h 2260280"/>
              <a:gd name="connsiteX84" fmla="*/ 1007481 w 2351866"/>
              <a:gd name="connsiteY84" fmla="*/ 446315 h 2260280"/>
              <a:gd name="connsiteX85" fmla="*/ 942166 w 2351866"/>
              <a:gd name="connsiteY85" fmla="*/ 511629 h 2260280"/>
              <a:gd name="connsiteX86" fmla="*/ 931281 w 2351866"/>
              <a:gd name="connsiteY86" fmla="*/ 560615 h 2260280"/>
              <a:gd name="connsiteX87" fmla="*/ 931281 w 2351866"/>
              <a:gd name="connsiteY87" fmla="*/ 615043 h 2260280"/>
              <a:gd name="connsiteX88" fmla="*/ 974823 w 2351866"/>
              <a:gd name="connsiteY88" fmla="*/ 647700 h 2260280"/>
              <a:gd name="connsiteX89" fmla="*/ 980266 w 2351866"/>
              <a:gd name="connsiteY89" fmla="*/ 718457 h 2260280"/>
              <a:gd name="connsiteX90" fmla="*/ 1018366 w 2351866"/>
              <a:gd name="connsiteY90" fmla="*/ 778329 h 2260280"/>
              <a:gd name="connsiteX91" fmla="*/ 1034695 w 2351866"/>
              <a:gd name="connsiteY91" fmla="*/ 794657 h 2260280"/>
              <a:gd name="connsiteX92" fmla="*/ 1045581 w 2351866"/>
              <a:gd name="connsiteY92" fmla="*/ 832757 h 2260280"/>
              <a:gd name="connsiteX93" fmla="*/ 1072795 w 2351866"/>
              <a:gd name="connsiteY93" fmla="*/ 887186 h 2260280"/>
              <a:gd name="connsiteX94" fmla="*/ 1078238 w 2351866"/>
              <a:gd name="connsiteY94" fmla="*/ 930729 h 2260280"/>
              <a:gd name="connsiteX95" fmla="*/ 1100010 w 2351866"/>
              <a:gd name="connsiteY95" fmla="*/ 945696 h 2260280"/>
              <a:gd name="connsiteX96" fmla="*/ 1154438 w 2351866"/>
              <a:gd name="connsiteY96" fmla="*/ 952500 h 2260280"/>
              <a:gd name="connsiteX97" fmla="*/ 1148995 w 2351866"/>
              <a:gd name="connsiteY97" fmla="*/ 974272 h 2260280"/>
              <a:gd name="connsiteX98" fmla="*/ 1119059 w 2351866"/>
              <a:gd name="connsiteY98" fmla="*/ 979714 h 2260280"/>
              <a:gd name="connsiteX99" fmla="*/ 1074155 w 2351866"/>
              <a:gd name="connsiteY99" fmla="*/ 978354 h 2260280"/>
              <a:gd name="connsiteX100" fmla="*/ 1029252 w 2351866"/>
              <a:gd name="connsiteY100" fmla="*/ 983798 h 2260280"/>
              <a:gd name="connsiteX101" fmla="*/ 1051024 w 2351866"/>
              <a:gd name="connsiteY101" fmla="*/ 942975 h 2260280"/>
              <a:gd name="connsiteX102" fmla="*/ 995234 w 2351866"/>
              <a:gd name="connsiteY102" fmla="*/ 903515 h 2260280"/>
              <a:gd name="connsiteX103" fmla="*/ 943527 w 2351866"/>
              <a:gd name="connsiteY103" fmla="*/ 918482 h 2260280"/>
              <a:gd name="connsiteX104" fmla="*/ 988430 w 2351866"/>
              <a:gd name="connsiteY104" fmla="*/ 976993 h 2260280"/>
              <a:gd name="connsiteX105" fmla="*/ 1014283 w 2351866"/>
              <a:gd name="connsiteY105" fmla="*/ 1039587 h 2260280"/>
              <a:gd name="connsiteX106" fmla="*/ 1085041 w 2351866"/>
              <a:gd name="connsiteY106" fmla="*/ 1034144 h 2260280"/>
              <a:gd name="connsiteX107" fmla="*/ 1114978 w 2351866"/>
              <a:gd name="connsiteY107" fmla="*/ 1049111 h 2260280"/>
              <a:gd name="connsiteX108" fmla="*/ 1148995 w 2351866"/>
              <a:gd name="connsiteY108" fmla="*/ 1099457 h 2260280"/>
              <a:gd name="connsiteX109" fmla="*/ 1197981 w 2351866"/>
              <a:gd name="connsiteY109" fmla="*/ 1149805 h 2260280"/>
              <a:gd name="connsiteX110" fmla="*/ 1270098 w 2351866"/>
              <a:gd name="connsiteY110" fmla="*/ 1187903 h 2260280"/>
              <a:gd name="connsiteX111" fmla="*/ 1350381 w 2351866"/>
              <a:gd name="connsiteY111" fmla="*/ 1213757 h 2260280"/>
              <a:gd name="connsiteX112" fmla="*/ 1350381 w 2351866"/>
              <a:gd name="connsiteY112" fmla="*/ 1262743 h 2260280"/>
              <a:gd name="connsiteX113" fmla="*/ 1350381 w 2351866"/>
              <a:gd name="connsiteY113" fmla="*/ 1328057 h 2260280"/>
              <a:gd name="connsiteX114" fmla="*/ 1350381 w 2351866"/>
              <a:gd name="connsiteY114" fmla="*/ 1366157 h 2260280"/>
              <a:gd name="connsiteX115" fmla="*/ 1350381 w 2351866"/>
              <a:gd name="connsiteY115" fmla="*/ 1404257 h 2260280"/>
              <a:gd name="connsiteX116" fmla="*/ 1388481 w 2351866"/>
              <a:gd name="connsiteY116" fmla="*/ 1426029 h 2260280"/>
              <a:gd name="connsiteX117" fmla="*/ 1421138 w 2351866"/>
              <a:gd name="connsiteY117" fmla="*/ 1458686 h 2260280"/>
              <a:gd name="connsiteX118" fmla="*/ 1421138 w 2351866"/>
              <a:gd name="connsiteY118" fmla="*/ 1507672 h 2260280"/>
              <a:gd name="connsiteX119" fmla="*/ 1377595 w 2351866"/>
              <a:gd name="connsiteY119" fmla="*/ 1496786 h 2260280"/>
              <a:gd name="connsiteX120" fmla="*/ 1350381 w 2351866"/>
              <a:gd name="connsiteY120" fmla="*/ 1453243 h 2260280"/>
              <a:gd name="connsiteX121" fmla="*/ 1323166 w 2351866"/>
              <a:gd name="connsiteY121" fmla="*/ 1431472 h 2260280"/>
              <a:gd name="connsiteX122" fmla="*/ 1317723 w 2351866"/>
              <a:gd name="connsiteY122" fmla="*/ 1393372 h 2260280"/>
              <a:gd name="connsiteX123" fmla="*/ 1290509 w 2351866"/>
              <a:gd name="connsiteY123" fmla="*/ 1393372 h 2260280"/>
              <a:gd name="connsiteX124" fmla="*/ 1288406 w 2351866"/>
              <a:gd name="connsiteY124" fmla="*/ 1350644 h 2260280"/>
              <a:gd name="connsiteX125" fmla="*/ 1269263 w 2351866"/>
              <a:gd name="connsiteY125" fmla="*/ 1330030 h 2260280"/>
              <a:gd name="connsiteX126" fmla="*/ 1220672 w 2351866"/>
              <a:gd name="connsiteY126" fmla="*/ 1310887 h 2260280"/>
              <a:gd name="connsiteX127" fmla="*/ 1154411 w 2351866"/>
              <a:gd name="connsiteY127" fmla="*/ 1315304 h 2260280"/>
              <a:gd name="connsiteX128" fmla="*/ 1268738 w 2351866"/>
              <a:gd name="connsiteY128" fmla="*/ 1436915 h 2260280"/>
              <a:gd name="connsiteX129" fmla="*/ 1268738 w 2351866"/>
              <a:gd name="connsiteY129" fmla="*/ 1513115 h 2260280"/>
              <a:gd name="connsiteX130" fmla="*/ 1268738 w 2351866"/>
              <a:gd name="connsiteY130" fmla="*/ 1572986 h 2260280"/>
              <a:gd name="connsiteX131" fmla="*/ 1257852 w 2351866"/>
              <a:gd name="connsiteY131" fmla="*/ 1649186 h 2260280"/>
              <a:gd name="connsiteX132" fmla="*/ 1236081 w 2351866"/>
              <a:gd name="connsiteY132" fmla="*/ 1665515 h 2260280"/>
              <a:gd name="connsiteX133" fmla="*/ 1197981 w 2351866"/>
              <a:gd name="connsiteY133" fmla="*/ 1621972 h 2260280"/>
              <a:gd name="connsiteX134" fmla="*/ 1170766 w 2351866"/>
              <a:gd name="connsiteY134" fmla="*/ 1589315 h 2260280"/>
              <a:gd name="connsiteX135" fmla="*/ 1148995 w 2351866"/>
              <a:gd name="connsiteY135" fmla="*/ 1562100 h 2260280"/>
              <a:gd name="connsiteX136" fmla="*/ 1132666 w 2351866"/>
              <a:gd name="connsiteY136" fmla="*/ 1518557 h 2260280"/>
              <a:gd name="connsiteX137" fmla="*/ 1121781 w 2351866"/>
              <a:gd name="connsiteY137" fmla="*/ 1485900 h 2260280"/>
              <a:gd name="connsiteX138" fmla="*/ 1083681 w 2351866"/>
              <a:gd name="connsiteY138" fmla="*/ 1485900 h 2260280"/>
              <a:gd name="connsiteX139" fmla="*/ 1051023 w 2351866"/>
              <a:gd name="connsiteY139" fmla="*/ 1513115 h 2260280"/>
              <a:gd name="connsiteX140" fmla="*/ 1023809 w 2351866"/>
              <a:gd name="connsiteY140" fmla="*/ 1475015 h 2260280"/>
              <a:gd name="connsiteX141" fmla="*/ 962578 w 2351866"/>
              <a:gd name="connsiteY141" fmla="*/ 1485900 h 2260280"/>
              <a:gd name="connsiteX142" fmla="*/ 974823 w 2351866"/>
              <a:gd name="connsiteY142" fmla="*/ 1515836 h 2260280"/>
              <a:gd name="connsiteX143" fmla="*/ 913592 w 2351866"/>
              <a:gd name="connsiteY143" fmla="*/ 1496785 h 2260280"/>
              <a:gd name="connsiteX144" fmla="*/ 974823 w 2351866"/>
              <a:gd name="connsiteY144" fmla="*/ 1572986 h 2260280"/>
              <a:gd name="connsiteX145" fmla="*/ 980266 w 2351866"/>
              <a:gd name="connsiteY145" fmla="*/ 1621972 h 2260280"/>
              <a:gd name="connsiteX146" fmla="*/ 1018366 w 2351866"/>
              <a:gd name="connsiteY146" fmla="*/ 1627415 h 2260280"/>
              <a:gd name="connsiteX147" fmla="*/ 1045581 w 2351866"/>
              <a:gd name="connsiteY147" fmla="*/ 1638300 h 2260280"/>
              <a:gd name="connsiteX148" fmla="*/ 1067352 w 2351866"/>
              <a:gd name="connsiteY148" fmla="*/ 1681843 h 2260280"/>
              <a:gd name="connsiteX149" fmla="*/ 1045581 w 2351866"/>
              <a:gd name="connsiteY149" fmla="*/ 1719943 h 2260280"/>
              <a:gd name="connsiteX150" fmla="*/ 1002038 w 2351866"/>
              <a:gd name="connsiteY150" fmla="*/ 1736272 h 2260280"/>
              <a:gd name="connsiteX151" fmla="*/ 980266 w 2351866"/>
              <a:gd name="connsiteY151" fmla="*/ 1736272 h 2260280"/>
              <a:gd name="connsiteX152" fmla="*/ 953052 w 2351866"/>
              <a:gd name="connsiteY152" fmla="*/ 1758043 h 2260280"/>
              <a:gd name="connsiteX153" fmla="*/ 936723 w 2351866"/>
              <a:gd name="connsiteY153" fmla="*/ 1801586 h 2260280"/>
              <a:gd name="connsiteX154" fmla="*/ 909509 w 2351866"/>
              <a:gd name="connsiteY154" fmla="*/ 1801586 h 2260280"/>
              <a:gd name="connsiteX155" fmla="*/ 904066 w 2351866"/>
              <a:gd name="connsiteY155" fmla="*/ 1763486 h 2260280"/>
              <a:gd name="connsiteX156" fmla="*/ 904066 w 2351866"/>
              <a:gd name="connsiteY156" fmla="*/ 1730829 h 2260280"/>
              <a:gd name="connsiteX157" fmla="*/ 844195 w 2351866"/>
              <a:gd name="connsiteY157" fmla="*/ 1692729 h 2260280"/>
              <a:gd name="connsiteX158" fmla="*/ 811538 w 2351866"/>
              <a:gd name="connsiteY158" fmla="*/ 1660072 h 2260280"/>
              <a:gd name="connsiteX159" fmla="*/ 800652 w 2351866"/>
              <a:gd name="connsiteY159" fmla="*/ 1681843 h 2260280"/>
              <a:gd name="connsiteX160" fmla="*/ 806095 w 2351866"/>
              <a:gd name="connsiteY160" fmla="*/ 1741715 h 2260280"/>
              <a:gd name="connsiteX161" fmla="*/ 844195 w 2351866"/>
              <a:gd name="connsiteY161" fmla="*/ 1828800 h 2260280"/>
              <a:gd name="connsiteX162" fmla="*/ 855081 w 2351866"/>
              <a:gd name="connsiteY162" fmla="*/ 1899557 h 2260280"/>
              <a:gd name="connsiteX163" fmla="*/ 860523 w 2351866"/>
              <a:gd name="connsiteY163" fmla="*/ 1953986 h 2260280"/>
              <a:gd name="connsiteX164" fmla="*/ 865966 w 2351866"/>
              <a:gd name="connsiteY164" fmla="*/ 1997529 h 2260280"/>
              <a:gd name="connsiteX165" fmla="*/ 904066 w 2351866"/>
              <a:gd name="connsiteY165" fmla="*/ 2046515 h 2260280"/>
              <a:gd name="connsiteX166" fmla="*/ 904066 w 2351866"/>
              <a:gd name="connsiteY166" fmla="*/ 2117272 h 2260280"/>
              <a:gd name="connsiteX167" fmla="*/ 898623 w 2351866"/>
              <a:gd name="connsiteY167" fmla="*/ 2171700 h 2260280"/>
              <a:gd name="connsiteX168" fmla="*/ 860523 w 2351866"/>
              <a:gd name="connsiteY168" fmla="*/ 2231572 h 2260280"/>
              <a:gd name="connsiteX169" fmla="*/ 806095 w 2351866"/>
              <a:gd name="connsiteY169" fmla="*/ 2253343 h 2260280"/>
              <a:gd name="connsiteX170" fmla="*/ 784323 w 2351866"/>
              <a:gd name="connsiteY170" fmla="*/ 2253343 h 2260280"/>
              <a:gd name="connsiteX171" fmla="*/ 784323 w 2351866"/>
              <a:gd name="connsiteY171" fmla="*/ 2171700 h 2260280"/>
              <a:gd name="connsiteX172" fmla="*/ 795209 w 2351866"/>
              <a:gd name="connsiteY172" fmla="*/ 2111829 h 2260280"/>
              <a:gd name="connsiteX173" fmla="*/ 795209 w 2351866"/>
              <a:gd name="connsiteY173" fmla="*/ 2057400 h 2260280"/>
              <a:gd name="connsiteX174" fmla="*/ 762552 w 2351866"/>
              <a:gd name="connsiteY174" fmla="*/ 2013857 h 2260280"/>
              <a:gd name="connsiteX175" fmla="*/ 762552 w 2351866"/>
              <a:gd name="connsiteY175" fmla="*/ 1970315 h 2260280"/>
              <a:gd name="connsiteX176" fmla="*/ 719009 w 2351866"/>
              <a:gd name="connsiteY176" fmla="*/ 1970315 h 2260280"/>
              <a:gd name="connsiteX177" fmla="*/ 702681 w 2351866"/>
              <a:gd name="connsiteY177" fmla="*/ 1970315 h 2260280"/>
              <a:gd name="connsiteX178" fmla="*/ 686352 w 2351866"/>
              <a:gd name="connsiteY178" fmla="*/ 2024743 h 2260280"/>
              <a:gd name="connsiteX179" fmla="*/ 686352 w 2351866"/>
              <a:gd name="connsiteY179" fmla="*/ 2062843 h 2260280"/>
              <a:gd name="connsiteX180" fmla="*/ 653695 w 2351866"/>
              <a:gd name="connsiteY180" fmla="*/ 2117272 h 2260280"/>
              <a:gd name="connsiteX181" fmla="*/ 638727 w 2351866"/>
              <a:gd name="connsiteY181" fmla="*/ 2129518 h 2260280"/>
              <a:gd name="connsiteX182" fmla="*/ 615595 w 2351866"/>
              <a:gd name="connsiteY182" fmla="*/ 2111829 h 2260280"/>
              <a:gd name="connsiteX183" fmla="*/ 615595 w 2351866"/>
              <a:gd name="connsiteY183" fmla="*/ 2062843 h 2260280"/>
              <a:gd name="connsiteX184" fmla="*/ 615595 w 2351866"/>
              <a:gd name="connsiteY184" fmla="*/ 2013857 h 2260280"/>
              <a:gd name="connsiteX185" fmla="*/ 615595 w 2351866"/>
              <a:gd name="connsiteY185" fmla="*/ 1975757 h 2260280"/>
              <a:gd name="connsiteX186" fmla="*/ 610152 w 2351866"/>
              <a:gd name="connsiteY186" fmla="*/ 1921329 h 2260280"/>
              <a:gd name="connsiteX187" fmla="*/ 604709 w 2351866"/>
              <a:gd name="connsiteY187" fmla="*/ 1877786 h 2260280"/>
              <a:gd name="connsiteX188" fmla="*/ 582938 w 2351866"/>
              <a:gd name="connsiteY188" fmla="*/ 1856015 h 2260280"/>
              <a:gd name="connsiteX189" fmla="*/ 528509 w 2351866"/>
              <a:gd name="connsiteY189" fmla="*/ 1856015 h 2260280"/>
              <a:gd name="connsiteX190" fmla="*/ 517623 w 2351866"/>
              <a:gd name="connsiteY190" fmla="*/ 1921329 h 2260280"/>
              <a:gd name="connsiteX191" fmla="*/ 512181 w 2351866"/>
              <a:gd name="connsiteY191" fmla="*/ 1959429 h 2260280"/>
              <a:gd name="connsiteX192" fmla="*/ 506738 w 2351866"/>
              <a:gd name="connsiteY192" fmla="*/ 2008415 h 2260280"/>
              <a:gd name="connsiteX193" fmla="*/ 479523 w 2351866"/>
              <a:gd name="connsiteY193" fmla="*/ 1981200 h 2260280"/>
              <a:gd name="connsiteX194" fmla="*/ 446866 w 2351866"/>
              <a:gd name="connsiteY194" fmla="*/ 1937657 h 2260280"/>
              <a:gd name="connsiteX195" fmla="*/ 408766 w 2351866"/>
              <a:gd name="connsiteY195" fmla="*/ 1872343 h 2260280"/>
              <a:gd name="connsiteX196" fmla="*/ 381552 w 2351866"/>
              <a:gd name="connsiteY196" fmla="*/ 1828800 h 2260280"/>
              <a:gd name="connsiteX197" fmla="*/ 376109 w 2351866"/>
              <a:gd name="connsiteY197" fmla="*/ 1801586 h 2260280"/>
              <a:gd name="connsiteX198" fmla="*/ 376109 w 2351866"/>
              <a:gd name="connsiteY198" fmla="*/ 1768929 h 2260280"/>
              <a:gd name="connsiteX199" fmla="*/ 376109 w 2351866"/>
              <a:gd name="connsiteY199" fmla="*/ 1725386 h 2260280"/>
              <a:gd name="connsiteX200" fmla="*/ 419652 w 2351866"/>
              <a:gd name="connsiteY200" fmla="*/ 1709057 h 2260280"/>
              <a:gd name="connsiteX201" fmla="*/ 446866 w 2351866"/>
              <a:gd name="connsiteY201" fmla="*/ 1681843 h 2260280"/>
              <a:gd name="connsiteX202" fmla="*/ 446866 w 2351866"/>
              <a:gd name="connsiteY202" fmla="*/ 1627415 h 2260280"/>
              <a:gd name="connsiteX203" fmla="*/ 403323 w 2351866"/>
              <a:gd name="connsiteY203" fmla="*/ 1562100 h 2260280"/>
              <a:gd name="connsiteX204" fmla="*/ 359781 w 2351866"/>
              <a:gd name="connsiteY204" fmla="*/ 1534886 h 2260280"/>
              <a:gd name="connsiteX205" fmla="*/ 359781 w 2351866"/>
              <a:gd name="connsiteY205" fmla="*/ 1496786 h 2260280"/>
              <a:gd name="connsiteX206" fmla="*/ 332566 w 2351866"/>
              <a:gd name="connsiteY206" fmla="*/ 1458686 h 2260280"/>
              <a:gd name="connsiteX207" fmla="*/ 310795 w 2351866"/>
              <a:gd name="connsiteY207" fmla="*/ 1447800 h 2260280"/>
              <a:gd name="connsiteX208" fmla="*/ 321681 w 2351866"/>
              <a:gd name="connsiteY208" fmla="*/ 1409700 h 2260280"/>
              <a:gd name="connsiteX209" fmla="*/ 359781 w 2351866"/>
              <a:gd name="connsiteY209" fmla="*/ 1398815 h 2260280"/>
              <a:gd name="connsiteX210" fmla="*/ 392438 w 2351866"/>
              <a:gd name="connsiteY210" fmla="*/ 1344386 h 2260280"/>
              <a:gd name="connsiteX211" fmla="*/ 392438 w 2351866"/>
              <a:gd name="connsiteY211" fmla="*/ 1322615 h 2260280"/>
              <a:gd name="connsiteX212" fmla="*/ 435981 w 2351866"/>
              <a:gd name="connsiteY212" fmla="*/ 1322615 h 2260280"/>
              <a:gd name="connsiteX213" fmla="*/ 457752 w 2351866"/>
              <a:gd name="connsiteY213" fmla="*/ 1322615 h 2260280"/>
              <a:gd name="connsiteX214" fmla="*/ 479523 w 2351866"/>
              <a:gd name="connsiteY214" fmla="*/ 1322615 h 2260280"/>
              <a:gd name="connsiteX215" fmla="*/ 512181 w 2351866"/>
              <a:gd name="connsiteY215" fmla="*/ 1317172 h 2260280"/>
              <a:gd name="connsiteX216" fmla="*/ 539395 w 2351866"/>
              <a:gd name="connsiteY216" fmla="*/ 1295400 h 2260280"/>
              <a:gd name="connsiteX217" fmla="*/ 593823 w 2351866"/>
              <a:gd name="connsiteY217" fmla="*/ 1295400 h 2260280"/>
              <a:gd name="connsiteX218" fmla="*/ 719009 w 2351866"/>
              <a:gd name="connsiteY218" fmla="*/ 1355272 h 2260280"/>
              <a:gd name="connsiteX219" fmla="*/ 833309 w 2351866"/>
              <a:gd name="connsiteY219" fmla="*/ 1415143 h 2260280"/>
              <a:gd name="connsiteX220" fmla="*/ 844195 w 2351866"/>
              <a:gd name="connsiteY220" fmla="*/ 1453243 h 2260280"/>
              <a:gd name="connsiteX221" fmla="*/ 844195 w 2351866"/>
              <a:gd name="connsiteY221" fmla="*/ 1457324 h 2260280"/>
              <a:gd name="connsiteX222" fmla="*/ 898623 w 2351866"/>
              <a:gd name="connsiteY222" fmla="*/ 1436915 h 2260280"/>
              <a:gd name="connsiteX223" fmla="*/ 936723 w 2351866"/>
              <a:gd name="connsiteY223" fmla="*/ 1409700 h 2260280"/>
              <a:gd name="connsiteX224" fmla="*/ 947609 w 2351866"/>
              <a:gd name="connsiteY224" fmla="*/ 1393372 h 2260280"/>
              <a:gd name="connsiteX225" fmla="*/ 871409 w 2351866"/>
              <a:gd name="connsiteY225" fmla="*/ 1366157 h 2260280"/>
              <a:gd name="connsiteX226" fmla="*/ 838752 w 2351866"/>
              <a:gd name="connsiteY226" fmla="*/ 1344386 h 2260280"/>
              <a:gd name="connsiteX227" fmla="*/ 838752 w 2351866"/>
              <a:gd name="connsiteY227" fmla="*/ 1295400 h 2260280"/>
              <a:gd name="connsiteX228" fmla="*/ 795209 w 2351866"/>
              <a:gd name="connsiteY228" fmla="*/ 1311729 h 2260280"/>
              <a:gd name="connsiteX229" fmla="*/ 778881 w 2351866"/>
              <a:gd name="connsiteY229" fmla="*/ 1295400 h 2260280"/>
              <a:gd name="connsiteX230" fmla="*/ 724452 w 2351866"/>
              <a:gd name="connsiteY230" fmla="*/ 1300843 h 2260280"/>
              <a:gd name="connsiteX231" fmla="*/ 697238 w 2351866"/>
              <a:gd name="connsiteY231" fmla="*/ 1317172 h 2260280"/>
              <a:gd name="connsiteX232" fmla="*/ 648252 w 2351866"/>
              <a:gd name="connsiteY232" fmla="*/ 1311729 h 2260280"/>
              <a:gd name="connsiteX233" fmla="*/ 615595 w 2351866"/>
              <a:gd name="connsiteY233" fmla="*/ 1279072 h 2260280"/>
              <a:gd name="connsiteX234" fmla="*/ 577495 w 2351866"/>
              <a:gd name="connsiteY234" fmla="*/ 1279072 h 2260280"/>
              <a:gd name="connsiteX235" fmla="*/ 539395 w 2351866"/>
              <a:gd name="connsiteY235" fmla="*/ 1268186 h 2260280"/>
              <a:gd name="connsiteX236" fmla="*/ 506738 w 2351866"/>
              <a:gd name="connsiteY236" fmla="*/ 1284515 h 2260280"/>
              <a:gd name="connsiteX237" fmla="*/ 495852 w 2351866"/>
              <a:gd name="connsiteY237" fmla="*/ 1300843 h 2260280"/>
              <a:gd name="connsiteX238" fmla="*/ 452309 w 2351866"/>
              <a:gd name="connsiteY238" fmla="*/ 1300843 h 2260280"/>
              <a:gd name="connsiteX239" fmla="*/ 441423 w 2351866"/>
              <a:gd name="connsiteY239" fmla="*/ 1273629 h 2260280"/>
              <a:gd name="connsiteX240" fmla="*/ 403323 w 2351866"/>
              <a:gd name="connsiteY240" fmla="*/ 1273629 h 2260280"/>
              <a:gd name="connsiteX241" fmla="*/ 370666 w 2351866"/>
              <a:gd name="connsiteY241" fmla="*/ 1273629 h 2260280"/>
              <a:gd name="connsiteX242" fmla="*/ 343452 w 2351866"/>
              <a:gd name="connsiteY242" fmla="*/ 1284515 h 2260280"/>
              <a:gd name="connsiteX243" fmla="*/ 332566 w 2351866"/>
              <a:gd name="connsiteY243" fmla="*/ 1268186 h 2260280"/>
              <a:gd name="connsiteX244" fmla="*/ 332566 w 2351866"/>
              <a:gd name="connsiteY244" fmla="*/ 1230086 h 2260280"/>
              <a:gd name="connsiteX245" fmla="*/ 316238 w 2351866"/>
              <a:gd name="connsiteY245" fmla="*/ 1208315 h 2260280"/>
              <a:gd name="connsiteX246" fmla="*/ 316238 w 2351866"/>
              <a:gd name="connsiteY246" fmla="*/ 1186543 h 2260280"/>
              <a:gd name="connsiteX247" fmla="*/ 316238 w 2351866"/>
              <a:gd name="connsiteY247" fmla="*/ 1143000 h 2260280"/>
              <a:gd name="connsiteX248" fmla="*/ 289023 w 2351866"/>
              <a:gd name="connsiteY248" fmla="*/ 1132115 h 2260280"/>
              <a:gd name="connsiteX249" fmla="*/ 261809 w 2351866"/>
              <a:gd name="connsiteY249" fmla="*/ 1132115 h 2260280"/>
              <a:gd name="connsiteX250" fmla="*/ 223709 w 2351866"/>
              <a:gd name="connsiteY250" fmla="*/ 1175657 h 2260280"/>
              <a:gd name="connsiteX251" fmla="*/ 201938 w 2351866"/>
              <a:gd name="connsiteY251" fmla="*/ 1175657 h 2260280"/>
              <a:gd name="connsiteX252" fmla="*/ 201938 w 2351866"/>
              <a:gd name="connsiteY252" fmla="*/ 1126672 h 2260280"/>
              <a:gd name="connsiteX253" fmla="*/ 201938 w 2351866"/>
              <a:gd name="connsiteY253" fmla="*/ 1050472 h 2260280"/>
              <a:gd name="connsiteX254" fmla="*/ 207381 w 2351866"/>
              <a:gd name="connsiteY254" fmla="*/ 1012372 h 2260280"/>
              <a:gd name="connsiteX255" fmla="*/ 240038 w 2351866"/>
              <a:gd name="connsiteY255" fmla="*/ 974272 h 2260280"/>
              <a:gd name="connsiteX256" fmla="*/ 256366 w 2351866"/>
              <a:gd name="connsiteY256" fmla="*/ 936172 h 2260280"/>
              <a:gd name="connsiteX257" fmla="*/ 218266 w 2351866"/>
              <a:gd name="connsiteY257" fmla="*/ 876300 h 2260280"/>
              <a:gd name="connsiteX258" fmla="*/ 174723 w 2351866"/>
              <a:gd name="connsiteY258" fmla="*/ 827315 h 2260280"/>
              <a:gd name="connsiteX259" fmla="*/ 147509 w 2351866"/>
              <a:gd name="connsiteY259" fmla="*/ 800100 h 2260280"/>
              <a:gd name="connsiteX260" fmla="*/ 162550 w 2351866"/>
              <a:gd name="connsiteY260" fmla="*/ 727949 h 2260280"/>
              <a:gd name="connsiteX261" fmla="*/ 149482 w 2351866"/>
              <a:gd name="connsiteY261" fmla="*/ 686011 h 2260280"/>
              <a:gd name="connsiteX262" fmla="*/ 118743 w 2351866"/>
              <a:gd name="connsiteY262" fmla="*/ 656483 h 2260280"/>
              <a:gd name="connsiteX263" fmla="*/ 99470 w 2351866"/>
              <a:gd name="connsiteY263" fmla="*/ 619986 h 2260280"/>
              <a:gd name="connsiteX264" fmla="*/ 68549 w 2351866"/>
              <a:gd name="connsiteY264" fmla="*/ 668052 h 2260280"/>
              <a:gd name="connsiteX265" fmla="*/ 70915 w 2351866"/>
              <a:gd name="connsiteY265" fmla="*/ 725978 h 2260280"/>
              <a:gd name="connsiteX266" fmla="*/ 111907 w 2351866"/>
              <a:gd name="connsiteY266" fmla="*/ 749879 h 2260280"/>
              <a:gd name="connsiteX267" fmla="*/ 108962 w 2351866"/>
              <a:gd name="connsiteY267" fmla="*/ 791108 h 2260280"/>
              <a:gd name="connsiteX268" fmla="*/ 48592 w 2351866"/>
              <a:gd name="connsiteY268" fmla="*/ 751351 h 2260280"/>
              <a:gd name="connsiteX269" fmla="*/ 36812 w 2351866"/>
              <a:gd name="connsiteY269" fmla="*/ 716012 h 2260280"/>
              <a:gd name="connsiteX270" fmla="*/ 44173 w 2351866"/>
              <a:gd name="connsiteY270" fmla="*/ 690981 h 2260280"/>
              <a:gd name="connsiteX271" fmla="*/ 0 w 2351866"/>
              <a:gd name="connsiteY271" fmla="*/ 632082 h 2260280"/>
              <a:gd name="connsiteX272" fmla="*/ 0 w 2351866"/>
              <a:gd name="connsiteY272" fmla="*/ 595271 h 2260280"/>
              <a:gd name="connsiteX273" fmla="*/ 60371 w 2351866"/>
              <a:gd name="connsiteY273" fmla="*/ 602633 h 2260280"/>
              <a:gd name="connsiteX274" fmla="*/ 60423 w 2351866"/>
              <a:gd name="connsiteY274" fmla="*/ 604157 h 2260280"/>
              <a:gd name="connsiteX0" fmla="*/ 60423 w 2351866"/>
              <a:gd name="connsiteY0" fmla="*/ 604157 h 2260280"/>
              <a:gd name="connsiteX1" fmla="*/ 103966 w 2351866"/>
              <a:gd name="connsiteY1" fmla="*/ 598715 h 2260280"/>
              <a:gd name="connsiteX2" fmla="*/ 114852 w 2351866"/>
              <a:gd name="connsiteY2" fmla="*/ 549729 h 2260280"/>
              <a:gd name="connsiteX3" fmla="*/ 196495 w 2351866"/>
              <a:gd name="connsiteY3" fmla="*/ 473529 h 2260280"/>
              <a:gd name="connsiteX4" fmla="*/ 261809 w 2351866"/>
              <a:gd name="connsiteY4" fmla="*/ 391886 h 2260280"/>
              <a:gd name="connsiteX5" fmla="*/ 430538 w 2351866"/>
              <a:gd name="connsiteY5" fmla="*/ 293915 h 2260280"/>
              <a:gd name="connsiteX6" fmla="*/ 615595 w 2351866"/>
              <a:gd name="connsiteY6" fmla="*/ 239486 h 2260280"/>
              <a:gd name="connsiteX7" fmla="*/ 740781 w 2351866"/>
              <a:gd name="connsiteY7" fmla="*/ 157843 h 2260280"/>
              <a:gd name="connsiteX8" fmla="*/ 887738 w 2351866"/>
              <a:gd name="connsiteY8" fmla="*/ 59872 h 2260280"/>
              <a:gd name="connsiteX9" fmla="*/ 1018366 w 2351866"/>
              <a:gd name="connsiteY9" fmla="*/ 10886 h 2260280"/>
              <a:gd name="connsiteX10" fmla="*/ 1197981 w 2351866"/>
              <a:gd name="connsiteY10" fmla="*/ 21772 h 2260280"/>
              <a:gd name="connsiteX11" fmla="*/ 1306838 w 2351866"/>
              <a:gd name="connsiteY11" fmla="*/ 32657 h 2260280"/>
              <a:gd name="connsiteX12" fmla="*/ 1377595 w 2351866"/>
              <a:gd name="connsiteY12" fmla="*/ 32657 h 2260280"/>
              <a:gd name="connsiteX13" fmla="*/ 1595309 w 2351866"/>
              <a:gd name="connsiteY13" fmla="*/ 0 h 2260280"/>
              <a:gd name="connsiteX14" fmla="*/ 1611638 w 2351866"/>
              <a:gd name="connsiteY14" fmla="*/ 43543 h 2260280"/>
              <a:gd name="connsiteX15" fmla="*/ 1802138 w 2351866"/>
              <a:gd name="connsiteY15" fmla="*/ 16329 h 2260280"/>
              <a:gd name="connsiteX16" fmla="*/ 1894666 w 2351866"/>
              <a:gd name="connsiteY16" fmla="*/ 59872 h 2260280"/>
              <a:gd name="connsiteX17" fmla="*/ 1938209 w 2351866"/>
              <a:gd name="connsiteY17" fmla="*/ 70757 h 2260280"/>
              <a:gd name="connsiteX18" fmla="*/ 2057952 w 2351866"/>
              <a:gd name="connsiteY18" fmla="*/ 70757 h 2260280"/>
              <a:gd name="connsiteX19" fmla="*/ 2166809 w 2351866"/>
              <a:gd name="connsiteY19" fmla="*/ 81643 h 2260280"/>
              <a:gd name="connsiteX20" fmla="*/ 2330095 w 2351866"/>
              <a:gd name="connsiteY20" fmla="*/ 54429 h 2260280"/>
              <a:gd name="connsiteX21" fmla="*/ 2351866 w 2351866"/>
              <a:gd name="connsiteY21" fmla="*/ 136072 h 2260280"/>
              <a:gd name="connsiteX22" fmla="*/ 2264781 w 2351866"/>
              <a:gd name="connsiteY22" fmla="*/ 266700 h 2260280"/>
              <a:gd name="connsiteX23" fmla="*/ 2232123 w 2351866"/>
              <a:gd name="connsiteY23" fmla="*/ 381000 h 2260280"/>
              <a:gd name="connsiteX24" fmla="*/ 2172252 w 2351866"/>
              <a:gd name="connsiteY24" fmla="*/ 462643 h 2260280"/>
              <a:gd name="connsiteX25" fmla="*/ 2106938 w 2351866"/>
              <a:gd name="connsiteY25" fmla="*/ 457200 h 2260280"/>
              <a:gd name="connsiteX26" fmla="*/ 2063395 w 2351866"/>
              <a:gd name="connsiteY26" fmla="*/ 457200 h 2260280"/>
              <a:gd name="connsiteX27" fmla="*/ 2025295 w 2351866"/>
              <a:gd name="connsiteY27" fmla="*/ 364672 h 2260280"/>
              <a:gd name="connsiteX28" fmla="*/ 1867452 w 2351866"/>
              <a:gd name="connsiteY28" fmla="*/ 304800 h 2260280"/>
              <a:gd name="connsiteX29" fmla="*/ 1785809 w 2351866"/>
              <a:gd name="connsiteY29" fmla="*/ 277586 h 2260280"/>
              <a:gd name="connsiteX30" fmla="*/ 1742266 w 2351866"/>
              <a:gd name="connsiteY30" fmla="*/ 277586 h 2260280"/>
              <a:gd name="connsiteX31" fmla="*/ 1704166 w 2351866"/>
              <a:gd name="connsiteY31" fmla="*/ 283029 h 2260280"/>
              <a:gd name="connsiteX32" fmla="*/ 1676952 w 2351866"/>
              <a:gd name="connsiteY32" fmla="*/ 315686 h 2260280"/>
              <a:gd name="connsiteX33" fmla="*/ 1671509 w 2351866"/>
              <a:gd name="connsiteY33" fmla="*/ 381000 h 2260280"/>
              <a:gd name="connsiteX34" fmla="*/ 1633409 w 2351866"/>
              <a:gd name="connsiteY34" fmla="*/ 424543 h 2260280"/>
              <a:gd name="connsiteX35" fmla="*/ 1589866 w 2351866"/>
              <a:gd name="connsiteY35" fmla="*/ 429986 h 2260280"/>
              <a:gd name="connsiteX36" fmla="*/ 1557209 w 2351866"/>
              <a:gd name="connsiteY36" fmla="*/ 419100 h 2260280"/>
              <a:gd name="connsiteX37" fmla="*/ 1546323 w 2351866"/>
              <a:gd name="connsiteY37" fmla="*/ 370115 h 2260280"/>
              <a:gd name="connsiteX38" fmla="*/ 1557209 w 2351866"/>
              <a:gd name="connsiteY38" fmla="*/ 332015 h 2260280"/>
              <a:gd name="connsiteX39" fmla="*/ 1600752 w 2351866"/>
              <a:gd name="connsiteY39" fmla="*/ 315686 h 2260280"/>
              <a:gd name="connsiteX40" fmla="*/ 1600752 w 2351866"/>
              <a:gd name="connsiteY40" fmla="*/ 261257 h 2260280"/>
              <a:gd name="connsiteX41" fmla="*/ 1573538 w 2351866"/>
              <a:gd name="connsiteY41" fmla="*/ 261257 h 2260280"/>
              <a:gd name="connsiteX42" fmla="*/ 1524552 w 2351866"/>
              <a:gd name="connsiteY42" fmla="*/ 315686 h 2260280"/>
              <a:gd name="connsiteX43" fmla="*/ 1464681 w 2351866"/>
              <a:gd name="connsiteY43" fmla="*/ 348343 h 2260280"/>
              <a:gd name="connsiteX44" fmla="*/ 1410252 w 2351866"/>
              <a:gd name="connsiteY44" fmla="*/ 348343 h 2260280"/>
              <a:gd name="connsiteX45" fmla="*/ 1377595 w 2351866"/>
              <a:gd name="connsiteY45" fmla="*/ 337457 h 2260280"/>
              <a:gd name="connsiteX46" fmla="*/ 1339495 w 2351866"/>
              <a:gd name="connsiteY46" fmla="*/ 337457 h 2260280"/>
              <a:gd name="connsiteX47" fmla="*/ 1339495 w 2351866"/>
              <a:gd name="connsiteY47" fmla="*/ 381000 h 2260280"/>
              <a:gd name="connsiteX48" fmla="*/ 1377595 w 2351866"/>
              <a:gd name="connsiteY48" fmla="*/ 446315 h 2260280"/>
              <a:gd name="connsiteX49" fmla="*/ 1432023 w 2351866"/>
              <a:gd name="connsiteY49" fmla="*/ 489857 h 2260280"/>
              <a:gd name="connsiteX50" fmla="*/ 1475566 w 2351866"/>
              <a:gd name="connsiteY50" fmla="*/ 522515 h 2260280"/>
              <a:gd name="connsiteX51" fmla="*/ 1502781 w 2351866"/>
              <a:gd name="connsiteY51" fmla="*/ 549729 h 2260280"/>
              <a:gd name="connsiteX52" fmla="*/ 1524552 w 2351866"/>
              <a:gd name="connsiteY52" fmla="*/ 593272 h 2260280"/>
              <a:gd name="connsiteX53" fmla="*/ 1524552 w 2351866"/>
              <a:gd name="connsiteY53" fmla="*/ 625929 h 2260280"/>
              <a:gd name="connsiteX54" fmla="*/ 1497338 w 2351866"/>
              <a:gd name="connsiteY54" fmla="*/ 658586 h 2260280"/>
              <a:gd name="connsiteX55" fmla="*/ 1459238 w 2351866"/>
              <a:gd name="connsiteY55" fmla="*/ 625929 h 2260280"/>
              <a:gd name="connsiteX56" fmla="*/ 1442909 w 2351866"/>
              <a:gd name="connsiteY56" fmla="*/ 582386 h 2260280"/>
              <a:gd name="connsiteX57" fmla="*/ 1421138 w 2351866"/>
              <a:gd name="connsiteY57" fmla="*/ 555172 h 2260280"/>
              <a:gd name="connsiteX58" fmla="*/ 1388481 w 2351866"/>
              <a:gd name="connsiteY58" fmla="*/ 549729 h 2260280"/>
              <a:gd name="connsiteX59" fmla="*/ 1366709 w 2351866"/>
              <a:gd name="connsiteY59" fmla="*/ 522515 h 2260280"/>
              <a:gd name="connsiteX60" fmla="*/ 1344938 w 2351866"/>
              <a:gd name="connsiteY60" fmla="*/ 506186 h 2260280"/>
              <a:gd name="connsiteX61" fmla="*/ 1323166 w 2351866"/>
              <a:gd name="connsiteY61" fmla="*/ 506186 h 2260280"/>
              <a:gd name="connsiteX62" fmla="*/ 1312281 w 2351866"/>
              <a:gd name="connsiteY62" fmla="*/ 549729 h 2260280"/>
              <a:gd name="connsiteX63" fmla="*/ 1355823 w 2351866"/>
              <a:gd name="connsiteY63" fmla="*/ 598715 h 2260280"/>
              <a:gd name="connsiteX64" fmla="*/ 1372152 w 2351866"/>
              <a:gd name="connsiteY64" fmla="*/ 625929 h 2260280"/>
              <a:gd name="connsiteX65" fmla="*/ 1399366 w 2351866"/>
              <a:gd name="connsiteY65" fmla="*/ 642257 h 2260280"/>
              <a:gd name="connsiteX66" fmla="*/ 1399366 w 2351866"/>
              <a:gd name="connsiteY66" fmla="*/ 664029 h 2260280"/>
              <a:gd name="connsiteX67" fmla="*/ 1355823 w 2351866"/>
              <a:gd name="connsiteY67" fmla="*/ 669472 h 2260280"/>
              <a:gd name="connsiteX68" fmla="*/ 1317723 w 2351866"/>
              <a:gd name="connsiteY68" fmla="*/ 653143 h 2260280"/>
              <a:gd name="connsiteX69" fmla="*/ 1301395 w 2351866"/>
              <a:gd name="connsiteY69" fmla="*/ 609600 h 2260280"/>
              <a:gd name="connsiteX70" fmla="*/ 1285066 w 2351866"/>
              <a:gd name="connsiteY70" fmla="*/ 566057 h 2260280"/>
              <a:gd name="connsiteX71" fmla="*/ 1246966 w 2351866"/>
              <a:gd name="connsiteY71" fmla="*/ 549729 h 2260280"/>
              <a:gd name="connsiteX72" fmla="*/ 1203423 w 2351866"/>
              <a:gd name="connsiteY72" fmla="*/ 533400 h 2260280"/>
              <a:gd name="connsiteX73" fmla="*/ 1192538 w 2351866"/>
              <a:gd name="connsiteY73" fmla="*/ 566057 h 2260280"/>
              <a:gd name="connsiteX74" fmla="*/ 1192538 w 2351866"/>
              <a:gd name="connsiteY74" fmla="*/ 604157 h 2260280"/>
              <a:gd name="connsiteX75" fmla="*/ 1241523 w 2351866"/>
              <a:gd name="connsiteY75" fmla="*/ 625929 h 2260280"/>
              <a:gd name="connsiteX76" fmla="*/ 1268738 w 2351866"/>
              <a:gd name="connsiteY76" fmla="*/ 653143 h 2260280"/>
              <a:gd name="connsiteX77" fmla="*/ 1255131 w 2351866"/>
              <a:gd name="connsiteY77" fmla="*/ 657225 h 2260280"/>
              <a:gd name="connsiteX78" fmla="*/ 1189816 w 2351866"/>
              <a:gd name="connsiteY78" fmla="*/ 646340 h 2260280"/>
              <a:gd name="connsiteX79" fmla="*/ 1154438 w 2351866"/>
              <a:gd name="connsiteY79" fmla="*/ 647700 h 2260280"/>
              <a:gd name="connsiteX80" fmla="*/ 1138109 w 2351866"/>
              <a:gd name="connsiteY80" fmla="*/ 620486 h 2260280"/>
              <a:gd name="connsiteX81" fmla="*/ 1132666 w 2351866"/>
              <a:gd name="connsiteY81" fmla="*/ 555172 h 2260280"/>
              <a:gd name="connsiteX82" fmla="*/ 1127223 w 2351866"/>
              <a:gd name="connsiteY82" fmla="*/ 527957 h 2260280"/>
              <a:gd name="connsiteX83" fmla="*/ 1018366 w 2351866"/>
              <a:gd name="connsiteY83" fmla="*/ 468086 h 2260280"/>
              <a:gd name="connsiteX84" fmla="*/ 1007481 w 2351866"/>
              <a:gd name="connsiteY84" fmla="*/ 446315 h 2260280"/>
              <a:gd name="connsiteX85" fmla="*/ 942166 w 2351866"/>
              <a:gd name="connsiteY85" fmla="*/ 511629 h 2260280"/>
              <a:gd name="connsiteX86" fmla="*/ 931281 w 2351866"/>
              <a:gd name="connsiteY86" fmla="*/ 560615 h 2260280"/>
              <a:gd name="connsiteX87" fmla="*/ 931281 w 2351866"/>
              <a:gd name="connsiteY87" fmla="*/ 615043 h 2260280"/>
              <a:gd name="connsiteX88" fmla="*/ 974823 w 2351866"/>
              <a:gd name="connsiteY88" fmla="*/ 647700 h 2260280"/>
              <a:gd name="connsiteX89" fmla="*/ 980266 w 2351866"/>
              <a:gd name="connsiteY89" fmla="*/ 718457 h 2260280"/>
              <a:gd name="connsiteX90" fmla="*/ 1018366 w 2351866"/>
              <a:gd name="connsiteY90" fmla="*/ 778329 h 2260280"/>
              <a:gd name="connsiteX91" fmla="*/ 1034695 w 2351866"/>
              <a:gd name="connsiteY91" fmla="*/ 794657 h 2260280"/>
              <a:gd name="connsiteX92" fmla="*/ 1045581 w 2351866"/>
              <a:gd name="connsiteY92" fmla="*/ 832757 h 2260280"/>
              <a:gd name="connsiteX93" fmla="*/ 1072795 w 2351866"/>
              <a:gd name="connsiteY93" fmla="*/ 887186 h 2260280"/>
              <a:gd name="connsiteX94" fmla="*/ 1078238 w 2351866"/>
              <a:gd name="connsiteY94" fmla="*/ 930729 h 2260280"/>
              <a:gd name="connsiteX95" fmla="*/ 1100010 w 2351866"/>
              <a:gd name="connsiteY95" fmla="*/ 945696 h 2260280"/>
              <a:gd name="connsiteX96" fmla="*/ 1154438 w 2351866"/>
              <a:gd name="connsiteY96" fmla="*/ 952500 h 2260280"/>
              <a:gd name="connsiteX97" fmla="*/ 1148995 w 2351866"/>
              <a:gd name="connsiteY97" fmla="*/ 974272 h 2260280"/>
              <a:gd name="connsiteX98" fmla="*/ 1119059 w 2351866"/>
              <a:gd name="connsiteY98" fmla="*/ 979714 h 2260280"/>
              <a:gd name="connsiteX99" fmla="*/ 1074155 w 2351866"/>
              <a:gd name="connsiteY99" fmla="*/ 978354 h 2260280"/>
              <a:gd name="connsiteX100" fmla="*/ 1029252 w 2351866"/>
              <a:gd name="connsiteY100" fmla="*/ 983798 h 2260280"/>
              <a:gd name="connsiteX101" fmla="*/ 1051024 w 2351866"/>
              <a:gd name="connsiteY101" fmla="*/ 942975 h 2260280"/>
              <a:gd name="connsiteX102" fmla="*/ 995234 w 2351866"/>
              <a:gd name="connsiteY102" fmla="*/ 903515 h 2260280"/>
              <a:gd name="connsiteX103" fmla="*/ 943527 w 2351866"/>
              <a:gd name="connsiteY103" fmla="*/ 918482 h 2260280"/>
              <a:gd name="connsiteX104" fmla="*/ 988430 w 2351866"/>
              <a:gd name="connsiteY104" fmla="*/ 976993 h 2260280"/>
              <a:gd name="connsiteX105" fmla="*/ 1014283 w 2351866"/>
              <a:gd name="connsiteY105" fmla="*/ 1039587 h 2260280"/>
              <a:gd name="connsiteX106" fmla="*/ 1085041 w 2351866"/>
              <a:gd name="connsiteY106" fmla="*/ 1034144 h 2260280"/>
              <a:gd name="connsiteX107" fmla="*/ 1114978 w 2351866"/>
              <a:gd name="connsiteY107" fmla="*/ 1049111 h 2260280"/>
              <a:gd name="connsiteX108" fmla="*/ 1148995 w 2351866"/>
              <a:gd name="connsiteY108" fmla="*/ 1099457 h 2260280"/>
              <a:gd name="connsiteX109" fmla="*/ 1197981 w 2351866"/>
              <a:gd name="connsiteY109" fmla="*/ 1149805 h 2260280"/>
              <a:gd name="connsiteX110" fmla="*/ 1270098 w 2351866"/>
              <a:gd name="connsiteY110" fmla="*/ 1187903 h 2260280"/>
              <a:gd name="connsiteX111" fmla="*/ 1350381 w 2351866"/>
              <a:gd name="connsiteY111" fmla="*/ 1213757 h 2260280"/>
              <a:gd name="connsiteX112" fmla="*/ 1350381 w 2351866"/>
              <a:gd name="connsiteY112" fmla="*/ 1262743 h 2260280"/>
              <a:gd name="connsiteX113" fmla="*/ 1350381 w 2351866"/>
              <a:gd name="connsiteY113" fmla="*/ 1328057 h 2260280"/>
              <a:gd name="connsiteX114" fmla="*/ 1350381 w 2351866"/>
              <a:gd name="connsiteY114" fmla="*/ 1366157 h 2260280"/>
              <a:gd name="connsiteX115" fmla="*/ 1350381 w 2351866"/>
              <a:gd name="connsiteY115" fmla="*/ 1404257 h 2260280"/>
              <a:gd name="connsiteX116" fmla="*/ 1388481 w 2351866"/>
              <a:gd name="connsiteY116" fmla="*/ 1426029 h 2260280"/>
              <a:gd name="connsiteX117" fmla="*/ 1421138 w 2351866"/>
              <a:gd name="connsiteY117" fmla="*/ 1458686 h 2260280"/>
              <a:gd name="connsiteX118" fmla="*/ 1421138 w 2351866"/>
              <a:gd name="connsiteY118" fmla="*/ 1507672 h 2260280"/>
              <a:gd name="connsiteX119" fmla="*/ 1377595 w 2351866"/>
              <a:gd name="connsiteY119" fmla="*/ 1496786 h 2260280"/>
              <a:gd name="connsiteX120" fmla="*/ 1350381 w 2351866"/>
              <a:gd name="connsiteY120" fmla="*/ 1453243 h 2260280"/>
              <a:gd name="connsiteX121" fmla="*/ 1323166 w 2351866"/>
              <a:gd name="connsiteY121" fmla="*/ 1431472 h 2260280"/>
              <a:gd name="connsiteX122" fmla="*/ 1317723 w 2351866"/>
              <a:gd name="connsiteY122" fmla="*/ 1393372 h 2260280"/>
              <a:gd name="connsiteX123" fmla="*/ 1290509 w 2351866"/>
              <a:gd name="connsiteY123" fmla="*/ 1393372 h 2260280"/>
              <a:gd name="connsiteX124" fmla="*/ 1288406 w 2351866"/>
              <a:gd name="connsiteY124" fmla="*/ 1350644 h 2260280"/>
              <a:gd name="connsiteX125" fmla="*/ 1269263 w 2351866"/>
              <a:gd name="connsiteY125" fmla="*/ 1330030 h 2260280"/>
              <a:gd name="connsiteX126" fmla="*/ 1220672 w 2351866"/>
              <a:gd name="connsiteY126" fmla="*/ 1310887 h 2260280"/>
              <a:gd name="connsiteX127" fmla="*/ 1154411 w 2351866"/>
              <a:gd name="connsiteY127" fmla="*/ 1315304 h 2260280"/>
              <a:gd name="connsiteX128" fmla="*/ 1268738 w 2351866"/>
              <a:gd name="connsiteY128" fmla="*/ 1436915 h 2260280"/>
              <a:gd name="connsiteX129" fmla="*/ 1268738 w 2351866"/>
              <a:gd name="connsiteY129" fmla="*/ 1513115 h 2260280"/>
              <a:gd name="connsiteX130" fmla="*/ 1268738 w 2351866"/>
              <a:gd name="connsiteY130" fmla="*/ 1572986 h 2260280"/>
              <a:gd name="connsiteX131" fmla="*/ 1257852 w 2351866"/>
              <a:gd name="connsiteY131" fmla="*/ 1649186 h 2260280"/>
              <a:gd name="connsiteX132" fmla="*/ 1236081 w 2351866"/>
              <a:gd name="connsiteY132" fmla="*/ 1665515 h 2260280"/>
              <a:gd name="connsiteX133" fmla="*/ 1197981 w 2351866"/>
              <a:gd name="connsiteY133" fmla="*/ 1621972 h 2260280"/>
              <a:gd name="connsiteX134" fmla="*/ 1170766 w 2351866"/>
              <a:gd name="connsiteY134" fmla="*/ 1589315 h 2260280"/>
              <a:gd name="connsiteX135" fmla="*/ 1148995 w 2351866"/>
              <a:gd name="connsiteY135" fmla="*/ 1562100 h 2260280"/>
              <a:gd name="connsiteX136" fmla="*/ 1132666 w 2351866"/>
              <a:gd name="connsiteY136" fmla="*/ 1518557 h 2260280"/>
              <a:gd name="connsiteX137" fmla="*/ 1121781 w 2351866"/>
              <a:gd name="connsiteY137" fmla="*/ 1485900 h 2260280"/>
              <a:gd name="connsiteX138" fmla="*/ 1083681 w 2351866"/>
              <a:gd name="connsiteY138" fmla="*/ 1485900 h 2260280"/>
              <a:gd name="connsiteX139" fmla="*/ 1051023 w 2351866"/>
              <a:gd name="connsiteY139" fmla="*/ 1513115 h 2260280"/>
              <a:gd name="connsiteX140" fmla="*/ 1023809 w 2351866"/>
              <a:gd name="connsiteY140" fmla="*/ 1475015 h 2260280"/>
              <a:gd name="connsiteX141" fmla="*/ 962578 w 2351866"/>
              <a:gd name="connsiteY141" fmla="*/ 1485900 h 2260280"/>
              <a:gd name="connsiteX142" fmla="*/ 974823 w 2351866"/>
              <a:gd name="connsiteY142" fmla="*/ 1515836 h 2260280"/>
              <a:gd name="connsiteX143" fmla="*/ 913592 w 2351866"/>
              <a:gd name="connsiteY143" fmla="*/ 1496785 h 2260280"/>
              <a:gd name="connsiteX144" fmla="*/ 974823 w 2351866"/>
              <a:gd name="connsiteY144" fmla="*/ 1572986 h 2260280"/>
              <a:gd name="connsiteX145" fmla="*/ 980266 w 2351866"/>
              <a:gd name="connsiteY145" fmla="*/ 1621972 h 2260280"/>
              <a:gd name="connsiteX146" fmla="*/ 1018366 w 2351866"/>
              <a:gd name="connsiteY146" fmla="*/ 1627415 h 2260280"/>
              <a:gd name="connsiteX147" fmla="*/ 1045581 w 2351866"/>
              <a:gd name="connsiteY147" fmla="*/ 1638300 h 2260280"/>
              <a:gd name="connsiteX148" fmla="*/ 1067352 w 2351866"/>
              <a:gd name="connsiteY148" fmla="*/ 1681843 h 2260280"/>
              <a:gd name="connsiteX149" fmla="*/ 1045581 w 2351866"/>
              <a:gd name="connsiteY149" fmla="*/ 1719943 h 2260280"/>
              <a:gd name="connsiteX150" fmla="*/ 1002038 w 2351866"/>
              <a:gd name="connsiteY150" fmla="*/ 1736272 h 2260280"/>
              <a:gd name="connsiteX151" fmla="*/ 980266 w 2351866"/>
              <a:gd name="connsiteY151" fmla="*/ 1736272 h 2260280"/>
              <a:gd name="connsiteX152" fmla="*/ 953052 w 2351866"/>
              <a:gd name="connsiteY152" fmla="*/ 1758043 h 2260280"/>
              <a:gd name="connsiteX153" fmla="*/ 936723 w 2351866"/>
              <a:gd name="connsiteY153" fmla="*/ 1801586 h 2260280"/>
              <a:gd name="connsiteX154" fmla="*/ 909509 w 2351866"/>
              <a:gd name="connsiteY154" fmla="*/ 1801586 h 2260280"/>
              <a:gd name="connsiteX155" fmla="*/ 904066 w 2351866"/>
              <a:gd name="connsiteY155" fmla="*/ 1763486 h 2260280"/>
              <a:gd name="connsiteX156" fmla="*/ 904066 w 2351866"/>
              <a:gd name="connsiteY156" fmla="*/ 1730829 h 2260280"/>
              <a:gd name="connsiteX157" fmla="*/ 844195 w 2351866"/>
              <a:gd name="connsiteY157" fmla="*/ 1692729 h 2260280"/>
              <a:gd name="connsiteX158" fmla="*/ 811538 w 2351866"/>
              <a:gd name="connsiteY158" fmla="*/ 1660072 h 2260280"/>
              <a:gd name="connsiteX159" fmla="*/ 800652 w 2351866"/>
              <a:gd name="connsiteY159" fmla="*/ 1681843 h 2260280"/>
              <a:gd name="connsiteX160" fmla="*/ 806095 w 2351866"/>
              <a:gd name="connsiteY160" fmla="*/ 1741715 h 2260280"/>
              <a:gd name="connsiteX161" fmla="*/ 844195 w 2351866"/>
              <a:gd name="connsiteY161" fmla="*/ 1828800 h 2260280"/>
              <a:gd name="connsiteX162" fmla="*/ 855081 w 2351866"/>
              <a:gd name="connsiteY162" fmla="*/ 1899557 h 2260280"/>
              <a:gd name="connsiteX163" fmla="*/ 860523 w 2351866"/>
              <a:gd name="connsiteY163" fmla="*/ 1953986 h 2260280"/>
              <a:gd name="connsiteX164" fmla="*/ 865966 w 2351866"/>
              <a:gd name="connsiteY164" fmla="*/ 1997529 h 2260280"/>
              <a:gd name="connsiteX165" fmla="*/ 904066 w 2351866"/>
              <a:gd name="connsiteY165" fmla="*/ 2046515 h 2260280"/>
              <a:gd name="connsiteX166" fmla="*/ 904066 w 2351866"/>
              <a:gd name="connsiteY166" fmla="*/ 2117272 h 2260280"/>
              <a:gd name="connsiteX167" fmla="*/ 898623 w 2351866"/>
              <a:gd name="connsiteY167" fmla="*/ 2171700 h 2260280"/>
              <a:gd name="connsiteX168" fmla="*/ 860523 w 2351866"/>
              <a:gd name="connsiteY168" fmla="*/ 2231572 h 2260280"/>
              <a:gd name="connsiteX169" fmla="*/ 806095 w 2351866"/>
              <a:gd name="connsiteY169" fmla="*/ 2253343 h 2260280"/>
              <a:gd name="connsiteX170" fmla="*/ 784323 w 2351866"/>
              <a:gd name="connsiteY170" fmla="*/ 2253343 h 2260280"/>
              <a:gd name="connsiteX171" fmla="*/ 784323 w 2351866"/>
              <a:gd name="connsiteY171" fmla="*/ 2171700 h 2260280"/>
              <a:gd name="connsiteX172" fmla="*/ 795209 w 2351866"/>
              <a:gd name="connsiteY172" fmla="*/ 2111829 h 2260280"/>
              <a:gd name="connsiteX173" fmla="*/ 795209 w 2351866"/>
              <a:gd name="connsiteY173" fmla="*/ 2057400 h 2260280"/>
              <a:gd name="connsiteX174" fmla="*/ 762552 w 2351866"/>
              <a:gd name="connsiteY174" fmla="*/ 2013857 h 2260280"/>
              <a:gd name="connsiteX175" fmla="*/ 762552 w 2351866"/>
              <a:gd name="connsiteY175" fmla="*/ 1970315 h 2260280"/>
              <a:gd name="connsiteX176" fmla="*/ 719009 w 2351866"/>
              <a:gd name="connsiteY176" fmla="*/ 1970315 h 2260280"/>
              <a:gd name="connsiteX177" fmla="*/ 702681 w 2351866"/>
              <a:gd name="connsiteY177" fmla="*/ 1970315 h 2260280"/>
              <a:gd name="connsiteX178" fmla="*/ 686352 w 2351866"/>
              <a:gd name="connsiteY178" fmla="*/ 2024743 h 2260280"/>
              <a:gd name="connsiteX179" fmla="*/ 686352 w 2351866"/>
              <a:gd name="connsiteY179" fmla="*/ 2062843 h 2260280"/>
              <a:gd name="connsiteX180" fmla="*/ 653695 w 2351866"/>
              <a:gd name="connsiteY180" fmla="*/ 2117272 h 2260280"/>
              <a:gd name="connsiteX181" fmla="*/ 638727 w 2351866"/>
              <a:gd name="connsiteY181" fmla="*/ 2129518 h 2260280"/>
              <a:gd name="connsiteX182" fmla="*/ 615595 w 2351866"/>
              <a:gd name="connsiteY182" fmla="*/ 2111829 h 2260280"/>
              <a:gd name="connsiteX183" fmla="*/ 615595 w 2351866"/>
              <a:gd name="connsiteY183" fmla="*/ 2062843 h 2260280"/>
              <a:gd name="connsiteX184" fmla="*/ 615595 w 2351866"/>
              <a:gd name="connsiteY184" fmla="*/ 2013857 h 2260280"/>
              <a:gd name="connsiteX185" fmla="*/ 615595 w 2351866"/>
              <a:gd name="connsiteY185" fmla="*/ 1975757 h 2260280"/>
              <a:gd name="connsiteX186" fmla="*/ 610152 w 2351866"/>
              <a:gd name="connsiteY186" fmla="*/ 1921329 h 2260280"/>
              <a:gd name="connsiteX187" fmla="*/ 604709 w 2351866"/>
              <a:gd name="connsiteY187" fmla="*/ 1877786 h 2260280"/>
              <a:gd name="connsiteX188" fmla="*/ 582938 w 2351866"/>
              <a:gd name="connsiteY188" fmla="*/ 1856015 h 2260280"/>
              <a:gd name="connsiteX189" fmla="*/ 528509 w 2351866"/>
              <a:gd name="connsiteY189" fmla="*/ 1856015 h 2260280"/>
              <a:gd name="connsiteX190" fmla="*/ 517623 w 2351866"/>
              <a:gd name="connsiteY190" fmla="*/ 1921329 h 2260280"/>
              <a:gd name="connsiteX191" fmla="*/ 512181 w 2351866"/>
              <a:gd name="connsiteY191" fmla="*/ 1959429 h 2260280"/>
              <a:gd name="connsiteX192" fmla="*/ 506738 w 2351866"/>
              <a:gd name="connsiteY192" fmla="*/ 2008415 h 2260280"/>
              <a:gd name="connsiteX193" fmla="*/ 479523 w 2351866"/>
              <a:gd name="connsiteY193" fmla="*/ 1981200 h 2260280"/>
              <a:gd name="connsiteX194" fmla="*/ 446866 w 2351866"/>
              <a:gd name="connsiteY194" fmla="*/ 1937657 h 2260280"/>
              <a:gd name="connsiteX195" fmla="*/ 408766 w 2351866"/>
              <a:gd name="connsiteY195" fmla="*/ 1872343 h 2260280"/>
              <a:gd name="connsiteX196" fmla="*/ 381552 w 2351866"/>
              <a:gd name="connsiteY196" fmla="*/ 1828800 h 2260280"/>
              <a:gd name="connsiteX197" fmla="*/ 376109 w 2351866"/>
              <a:gd name="connsiteY197" fmla="*/ 1801586 h 2260280"/>
              <a:gd name="connsiteX198" fmla="*/ 376109 w 2351866"/>
              <a:gd name="connsiteY198" fmla="*/ 1768929 h 2260280"/>
              <a:gd name="connsiteX199" fmla="*/ 376109 w 2351866"/>
              <a:gd name="connsiteY199" fmla="*/ 1725386 h 2260280"/>
              <a:gd name="connsiteX200" fmla="*/ 419652 w 2351866"/>
              <a:gd name="connsiteY200" fmla="*/ 1709057 h 2260280"/>
              <a:gd name="connsiteX201" fmla="*/ 446866 w 2351866"/>
              <a:gd name="connsiteY201" fmla="*/ 1681843 h 2260280"/>
              <a:gd name="connsiteX202" fmla="*/ 446866 w 2351866"/>
              <a:gd name="connsiteY202" fmla="*/ 1627415 h 2260280"/>
              <a:gd name="connsiteX203" fmla="*/ 403323 w 2351866"/>
              <a:gd name="connsiteY203" fmla="*/ 1562100 h 2260280"/>
              <a:gd name="connsiteX204" fmla="*/ 359781 w 2351866"/>
              <a:gd name="connsiteY204" fmla="*/ 1534886 h 2260280"/>
              <a:gd name="connsiteX205" fmla="*/ 359781 w 2351866"/>
              <a:gd name="connsiteY205" fmla="*/ 1496786 h 2260280"/>
              <a:gd name="connsiteX206" fmla="*/ 332566 w 2351866"/>
              <a:gd name="connsiteY206" fmla="*/ 1458686 h 2260280"/>
              <a:gd name="connsiteX207" fmla="*/ 310795 w 2351866"/>
              <a:gd name="connsiteY207" fmla="*/ 1447800 h 2260280"/>
              <a:gd name="connsiteX208" fmla="*/ 321681 w 2351866"/>
              <a:gd name="connsiteY208" fmla="*/ 1409700 h 2260280"/>
              <a:gd name="connsiteX209" fmla="*/ 359781 w 2351866"/>
              <a:gd name="connsiteY209" fmla="*/ 1398815 h 2260280"/>
              <a:gd name="connsiteX210" fmla="*/ 392438 w 2351866"/>
              <a:gd name="connsiteY210" fmla="*/ 1344386 h 2260280"/>
              <a:gd name="connsiteX211" fmla="*/ 392438 w 2351866"/>
              <a:gd name="connsiteY211" fmla="*/ 1322615 h 2260280"/>
              <a:gd name="connsiteX212" fmla="*/ 435981 w 2351866"/>
              <a:gd name="connsiteY212" fmla="*/ 1322615 h 2260280"/>
              <a:gd name="connsiteX213" fmla="*/ 457752 w 2351866"/>
              <a:gd name="connsiteY213" fmla="*/ 1322615 h 2260280"/>
              <a:gd name="connsiteX214" fmla="*/ 479523 w 2351866"/>
              <a:gd name="connsiteY214" fmla="*/ 1322615 h 2260280"/>
              <a:gd name="connsiteX215" fmla="*/ 512181 w 2351866"/>
              <a:gd name="connsiteY215" fmla="*/ 1317172 h 2260280"/>
              <a:gd name="connsiteX216" fmla="*/ 539395 w 2351866"/>
              <a:gd name="connsiteY216" fmla="*/ 1295400 h 2260280"/>
              <a:gd name="connsiteX217" fmla="*/ 593823 w 2351866"/>
              <a:gd name="connsiteY217" fmla="*/ 1295400 h 2260280"/>
              <a:gd name="connsiteX218" fmla="*/ 719009 w 2351866"/>
              <a:gd name="connsiteY218" fmla="*/ 1355272 h 2260280"/>
              <a:gd name="connsiteX219" fmla="*/ 833309 w 2351866"/>
              <a:gd name="connsiteY219" fmla="*/ 1415143 h 2260280"/>
              <a:gd name="connsiteX220" fmla="*/ 844195 w 2351866"/>
              <a:gd name="connsiteY220" fmla="*/ 1453243 h 2260280"/>
              <a:gd name="connsiteX221" fmla="*/ 897263 w 2351866"/>
              <a:gd name="connsiteY221" fmla="*/ 1480456 h 2260280"/>
              <a:gd name="connsiteX222" fmla="*/ 898623 w 2351866"/>
              <a:gd name="connsiteY222" fmla="*/ 1436915 h 2260280"/>
              <a:gd name="connsiteX223" fmla="*/ 936723 w 2351866"/>
              <a:gd name="connsiteY223" fmla="*/ 1409700 h 2260280"/>
              <a:gd name="connsiteX224" fmla="*/ 947609 w 2351866"/>
              <a:gd name="connsiteY224" fmla="*/ 1393372 h 2260280"/>
              <a:gd name="connsiteX225" fmla="*/ 871409 w 2351866"/>
              <a:gd name="connsiteY225" fmla="*/ 1366157 h 2260280"/>
              <a:gd name="connsiteX226" fmla="*/ 838752 w 2351866"/>
              <a:gd name="connsiteY226" fmla="*/ 1344386 h 2260280"/>
              <a:gd name="connsiteX227" fmla="*/ 838752 w 2351866"/>
              <a:gd name="connsiteY227" fmla="*/ 1295400 h 2260280"/>
              <a:gd name="connsiteX228" fmla="*/ 795209 w 2351866"/>
              <a:gd name="connsiteY228" fmla="*/ 1311729 h 2260280"/>
              <a:gd name="connsiteX229" fmla="*/ 778881 w 2351866"/>
              <a:gd name="connsiteY229" fmla="*/ 1295400 h 2260280"/>
              <a:gd name="connsiteX230" fmla="*/ 724452 w 2351866"/>
              <a:gd name="connsiteY230" fmla="*/ 1300843 h 2260280"/>
              <a:gd name="connsiteX231" fmla="*/ 697238 w 2351866"/>
              <a:gd name="connsiteY231" fmla="*/ 1317172 h 2260280"/>
              <a:gd name="connsiteX232" fmla="*/ 648252 w 2351866"/>
              <a:gd name="connsiteY232" fmla="*/ 1311729 h 2260280"/>
              <a:gd name="connsiteX233" fmla="*/ 615595 w 2351866"/>
              <a:gd name="connsiteY233" fmla="*/ 1279072 h 2260280"/>
              <a:gd name="connsiteX234" fmla="*/ 577495 w 2351866"/>
              <a:gd name="connsiteY234" fmla="*/ 1279072 h 2260280"/>
              <a:gd name="connsiteX235" fmla="*/ 539395 w 2351866"/>
              <a:gd name="connsiteY235" fmla="*/ 1268186 h 2260280"/>
              <a:gd name="connsiteX236" fmla="*/ 506738 w 2351866"/>
              <a:gd name="connsiteY236" fmla="*/ 1284515 h 2260280"/>
              <a:gd name="connsiteX237" fmla="*/ 495852 w 2351866"/>
              <a:gd name="connsiteY237" fmla="*/ 1300843 h 2260280"/>
              <a:gd name="connsiteX238" fmla="*/ 452309 w 2351866"/>
              <a:gd name="connsiteY238" fmla="*/ 1300843 h 2260280"/>
              <a:gd name="connsiteX239" fmla="*/ 441423 w 2351866"/>
              <a:gd name="connsiteY239" fmla="*/ 1273629 h 2260280"/>
              <a:gd name="connsiteX240" fmla="*/ 403323 w 2351866"/>
              <a:gd name="connsiteY240" fmla="*/ 1273629 h 2260280"/>
              <a:gd name="connsiteX241" fmla="*/ 370666 w 2351866"/>
              <a:gd name="connsiteY241" fmla="*/ 1273629 h 2260280"/>
              <a:gd name="connsiteX242" fmla="*/ 343452 w 2351866"/>
              <a:gd name="connsiteY242" fmla="*/ 1284515 h 2260280"/>
              <a:gd name="connsiteX243" fmla="*/ 332566 w 2351866"/>
              <a:gd name="connsiteY243" fmla="*/ 1268186 h 2260280"/>
              <a:gd name="connsiteX244" fmla="*/ 332566 w 2351866"/>
              <a:gd name="connsiteY244" fmla="*/ 1230086 h 2260280"/>
              <a:gd name="connsiteX245" fmla="*/ 316238 w 2351866"/>
              <a:gd name="connsiteY245" fmla="*/ 1208315 h 2260280"/>
              <a:gd name="connsiteX246" fmla="*/ 316238 w 2351866"/>
              <a:gd name="connsiteY246" fmla="*/ 1186543 h 2260280"/>
              <a:gd name="connsiteX247" fmla="*/ 316238 w 2351866"/>
              <a:gd name="connsiteY247" fmla="*/ 1143000 h 2260280"/>
              <a:gd name="connsiteX248" fmla="*/ 289023 w 2351866"/>
              <a:gd name="connsiteY248" fmla="*/ 1132115 h 2260280"/>
              <a:gd name="connsiteX249" fmla="*/ 261809 w 2351866"/>
              <a:gd name="connsiteY249" fmla="*/ 1132115 h 2260280"/>
              <a:gd name="connsiteX250" fmla="*/ 223709 w 2351866"/>
              <a:gd name="connsiteY250" fmla="*/ 1175657 h 2260280"/>
              <a:gd name="connsiteX251" fmla="*/ 201938 w 2351866"/>
              <a:gd name="connsiteY251" fmla="*/ 1175657 h 2260280"/>
              <a:gd name="connsiteX252" fmla="*/ 201938 w 2351866"/>
              <a:gd name="connsiteY252" fmla="*/ 1126672 h 2260280"/>
              <a:gd name="connsiteX253" fmla="*/ 201938 w 2351866"/>
              <a:gd name="connsiteY253" fmla="*/ 1050472 h 2260280"/>
              <a:gd name="connsiteX254" fmla="*/ 207381 w 2351866"/>
              <a:gd name="connsiteY254" fmla="*/ 1012372 h 2260280"/>
              <a:gd name="connsiteX255" fmla="*/ 240038 w 2351866"/>
              <a:gd name="connsiteY255" fmla="*/ 974272 h 2260280"/>
              <a:gd name="connsiteX256" fmla="*/ 256366 w 2351866"/>
              <a:gd name="connsiteY256" fmla="*/ 936172 h 2260280"/>
              <a:gd name="connsiteX257" fmla="*/ 218266 w 2351866"/>
              <a:gd name="connsiteY257" fmla="*/ 876300 h 2260280"/>
              <a:gd name="connsiteX258" fmla="*/ 174723 w 2351866"/>
              <a:gd name="connsiteY258" fmla="*/ 827315 h 2260280"/>
              <a:gd name="connsiteX259" fmla="*/ 147509 w 2351866"/>
              <a:gd name="connsiteY259" fmla="*/ 800100 h 2260280"/>
              <a:gd name="connsiteX260" fmla="*/ 162550 w 2351866"/>
              <a:gd name="connsiteY260" fmla="*/ 727949 h 2260280"/>
              <a:gd name="connsiteX261" fmla="*/ 149482 w 2351866"/>
              <a:gd name="connsiteY261" fmla="*/ 686011 h 2260280"/>
              <a:gd name="connsiteX262" fmla="*/ 118743 w 2351866"/>
              <a:gd name="connsiteY262" fmla="*/ 656483 h 2260280"/>
              <a:gd name="connsiteX263" fmla="*/ 99470 w 2351866"/>
              <a:gd name="connsiteY263" fmla="*/ 619986 h 2260280"/>
              <a:gd name="connsiteX264" fmla="*/ 68549 w 2351866"/>
              <a:gd name="connsiteY264" fmla="*/ 668052 h 2260280"/>
              <a:gd name="connsiteX265" fmla="*/ 70915 w 2351866"/>
              <a:gd name="connsiteY265" fmla="*/ 725978 h 2260280"/>
              <a:gd name="connsiteX266" fmla="*/ 111907 w 2351866"/>
              <a:gd name="connsiteY266" fmla="*/ 749879 h 2260280"/>
              <a:gd name="connsiteX267" fmla="*/ 108962 w 2351866"/>
              <a:gd name="connsiteY267" fmla="*/ 791108 h 2260280"/>
              <a:gd name="connsiteX268" fmla="*/ 48592 w 2351866"/>
              <a:gd name="connsiteY268" fmla="*/ 751351 h 2260280"/>
              <a:gd name="connsiteX269" fmla="*/ 36812 w 2351866"/>
              <a:gd name="connsiteY269" fmla="*/ 716012 h 2260280"/>
              <a:gd name="connsiteX270" fmla="*/ 44173 w 2351866"/>
              <a:gd name="connsiteY270" fmla="*/ 690981 h 2260280"/>
              <a:gd name="connsiteX271" fmla="*/ 0 w 2351866"/>
              <a:gd name="connsiteY271" fmla="*/ 632082 h 2260280"/>
              <a:gd name="connsiteX272" fmla="*/ 0 w 2351866"/>
              <a:gd name="connsiteY272" fmla="*/ 595271 h 2260280"/>
              <a:gd name="connsiteX273" fmla="*/ 60371 w 2351866"/>
              <a:gd name="connsiteY273" fmla="*/ 602633 h 2260280"/>
              <a:gd name="connsiteX274" fmla="*/ 60423 w 2351866"/>
              <a:gd name="connsiteY274" fmla="*/ 604157 h 2260280"/>
              <a:gd name="connsiteX0" fmla="*/ 60423 w 2351866"/>
              <a:gd name="connsiteY0" fmla="*/ 604157 h 2260280"/>
              <a:gd name="connsiteX1" fmla="*/ 103966 w 2351866"/>
              <a:gd name="connsiteY1" fmla="*/ 598715 h 2260280"/>
              <a:gd name="connsiteX2" fmla="*/ 114852 w 2351866"/>
              <a:gd name="connsiteY2" fmla="*/ 549729 h 2260280"/>
              <a:gd name="connsiteX3" fmla="*/ 196495 w 2351866"/>
              <a:gd name="connsiteY3" fmla="*/ 473529 h 2260280"/>
              <a:gd name="connsiteX4" fmla="*/ 261809 w 2351866"/>
              <a:gd name="connsiteY4" fmla="*/ 391886 h 2260280"/>
              <a:gd name="connsiteX5" fmla="*/ 430538 w 2351866"/>
              <a:gd name="connsiteY5" fmla="*/ 293915 h 2260280"/>
              <a:gd name="connsiteX6" fmla="*/ 615595 w 2351866"/>
              <a:gd name="connsiteY6" fmla="*/ 239486 h 2260280"/>
              <a:gd name="connsiteX7" fmla="*/ 740781 w 2351866"/>
              <a:gd name="connsiteY7" fmla="*/ 157843 h 2260280"/>
              <a:gd name="connsiteX8" fmla="*/ 887738 w 2351866"/>
              <a:gd name="connsiteY8" fmla="*/ 59872 h 2260280"/>
              <a:gd name="connsiteX9" fmla="*/ 1018366 w 2351866"/>
              <a:gd name="connsiteY9" fmla="*/ 10886 h 2260280"/>
              <a:gd name="connsiteX10" fmla="*/ 1197981 w 2351866"/>
              <a:gd name="connsiteY10" fmla="*/ 21772 h 2260280"/>
              <a:gd name="connsiteX11" fmla="*/ 1306838 w 2351866"/>
              <a:gd name="connsiteY11" fmla="*/ 32657 h 2260280"/>
              <a:gd name="connsiteX12" fmla="*/ 1377595 w 2351866"/>
              <a:gd name="connsiteY12" fmla="*/ 32657 h 2260280"/>
              <a:gd name="connsiteX13" fmla="*/ 1595309 w 2351866"/>
              <a:gd name="connsiteY13" fmla="*/ 0 h 2260280"/>
              <a:gd name="connsiteX14" fmla="*/ 1611638 w 2351866"/>
              <a:gd name="connsiteY14" fmla="*/ 43543 h 2260280"/>
              <a:gd name="connsiteX15" fmla="*/ 1802138 w 2351866"/>
              <a:gd name="connsiteY15" fmla="*/ 16329 h 2260280"/>
              <a:gd name="connsiteX16" fmla="*/ 1894666 w 2351866"/>
              <a:gd name="connsiteY16" fmla="*/ 59872 h 2260280"/>
              <a:gd name="connsiteX17" fmla="*/ 1938209 w 2351866"/>
              <a:gd name="connsiteY17" fmla="*/ 70757 h 2260280"/>
              <a:gd name="connsiteX18" fmla="*/ 2057952 w 2351866"/>
              <a:gd name="connsiteY18" fmla="*/ 70757 h 2260280"/>
              <a:gd name="connsiteX19" fmla="*/ 2166809 w 2351866"/>
              <a:gd name="connsiteY19" fmla="*/ 81643 h 2260280"/>
              <a:gd name="connsiteX20" fmla="*/ 2330095 w 2351866"/>
              <a:gd name="connsiteY20" fmla="*/ 54429 h 2260280"/>
              <a:gd name="connsiteX21" fmla="*/ 2351866 w 2351866"/>
              <a:gd name="connsiteY21" fmla="*/ 136072 h 2260280"/>
              <a:gd name="connsiteX22" fmla="*/ 2264781 w 2351866"/>
              <a:gd name="connsiteY22" fmla="*/ 266700 h 2260280"/>
              <a:gd name="connsiteX23" fmla="*/ 2232123 w 2351866"/>
              <a:gd name="connsiteY23" fmla="*/ 381000 h 2260280"/>
              <a:gd name="connsiteX24" fmla="*/ 2172252 w 2351866"/>
              <a:gd name="connsiteY24" fmla="*/ 462643 h 2260280"/>
              <a:gd name="connsiteX25" fmla="*/ 2106938 w 2351866"/>
              <a:gd name="connsiteY25" fmla="*/ 457200 h 2260280"/>
              <a:gd name="connsiteX26" fmla="*/ 2063395 w 2351866"/>
              <a:gd name="connsiteY26" fmla="*/ 457200 h 2260280"/>
              <a:gd name="connsiteX27" fmla="*/ 2025295 w 2351866"/>
              <a:gd name="connsiteY27" fmla="*/ 364672 h 2260280"/>
              <a:gd name="connsiteX28" fmla="*/ 1867452 w 2351866"/>
              <a:gd name="connsiteY28" fmla="*/ 304800 h 2260280"/>
              <a:gd name="connsiteX29" fmla="*/ 1785809 w 2351866"/>
              <a:gd name="connsiteY29" fmla="*/ 277586 h 2260280"/>
              <a:gd name="connsiteX30" fmla="*/ 1742266 w 2351866"/>
              <a:gd name="connsiteY30" fmla="*/ 277586 h 2260280"/>
              <a:gd name="connsiteX31" fmla="*/ 1704166 w 2351866"/>
              <a:gd name="connsiteY31" fmla="*/ 283029 h 2260280"/>
              <a:gd name="connsiteX32" fmla="*/ 1676952 w 2351866"/>
              <a:gd name="connsiteY32" fmla="*/ 315686 h 2260280"/>
              <a:gd name="connsiteX33" fmla="*/ 1671509 w 2351866"/>
              <a:gd name="connsiteY33" fmla="*/ 381000 h 2260280"/>
              <a:gd name="connsiteX34" fmla="*/ 1633409 w 2351866"/>
              <a:gd name="connsiteY34" fmla="*/ 424543 h 2260280"/>
              <a:gd name="connsiteX35" fmla="*/ 1589866 w 2351866"/>
              <a:gd name="connsiteY35" fmla="*/ 429986 h 2260280"/>
              <a:gd name="connsiteX36" fmla="*/ 1557209 w 2351866"/>
              <a:gd name="connsiteY36" fmla="*/ 419100 h 2260280"/>
              <a:gd name="connsiteX37" fmla="*/ 1546323 w 2351866"/>
              <a:gd name="connsiteY37" fmla="*/ 370115 h 2260280"/>
              <a:gd name="connsiteX38" fmla="*/ 1557209 w 2351866"/>
              <a:gd name="connsiteY38" fmla="*/ 332015 h 2260280"/>
              <a:gd name="connsiteX39" fmla="*/ 1600752 w 2351866"/>
              <a:gd name="connsiteY39" fmla="*/ 315686 h 2260280"/>
              <a:gd name="connsiteX40" fmla="*/ 1600752 w 2351866"/>
              <a:gd name="connsiteY40" fmla="*/ 261257 h 2260280"/>
              <a:gd name="connsiteX41" fmla="*/ 1573538 w 2351866"/>
              <a:gd name="connsiteY41" fmla="*/ 261257 h 2260280"/>
              <a:gd name="connsiteX42" fmla="*/ 1524552 w 2351866"/>
              <a:gd name="connsiteY42" fmla="*/ 315686 h 2260280"/>
              <a:gd name="connsiteX43" fmla="*/ 1464681 w 2351866"/>
              <a:gd name="connsiteY43" fmla="*/ 348343 h 2260280"/>
              <a:gd name="connsiteX44" fmla="*/ 1410252 w 2351866"/>
              <a:gd name="connsiteY44" fmla="*/ 348343 h 2260280"/>
              <a:gd name="connsiteX45" fmla="*/ 1377595 w 2351866"/>
              <a:gd name="connsiteY45" fmla="*/ 337457 h 2260280"/>
              <a:gd name="connsiteX46" fmla="*/ 1339495 w 2351866"/>
              <a:gd name="connsiteY46" fmla="*/ 337457 h 2260280"/>
              <a:gd name="connsiteX47" fmla="*/ 1339495 w 2351866"/>
              <a:gd name="connsiteY47" fmla="*/ 381000 h 2260280"/>
              <a:gd name="connsiteX48" fmla="*/ 1377595 w 2351866"/>
              <a:gd name="connsiteY48" fmla="*/ 446315 h 2260280"/>
              <a:gd name="connsiteX49" fmla="*/ 1432023 w 2351866"/>
              <a:gd name="connsiteY49" fmla="*/ 489857 h 2260280"/>
              <a:gd name="connsiteX50" fmla="*/ 1475566 w 2351866"/>
              <a:gd name="connsiteY50" fmla="*/ 522515 h 2260280"/>
              <a:gd name="connsiteX51" fmla="*/ 1502781 w 2351866"/>
              <a:gd name="connsiteY51" fmla="*/ 549729 h 2260280"/>
              <a:gd name="connsiteX52" fmla="*/ 1524552 w 2351866"/>
              <a:gd name="connsiteY52" fmla="*/ 593272 h 2260280"/>
              <a:gd name="connsiteX53" fmla="*/ 1524552 w 2351866"/>
              <a:gd name="connsiteY53" fmla="*/ 625929 h 2260280"/>
              <a:gd name="connsiteX54" fmla="*/ 1497338 w 2351866"/>
              <a:gd name="connsiteY54" fmla="*/ 658586 h 2260280"/>
              <a:gd name="connsiteX55" fmla="*/ 1459238 w 2351866"/>
              <a:gd name="connsiteY55" fmla="*/ 625929 h 2260280"/>
              <a:gd name="connsiteX56" fmla="*/ 1442909 w 2351866"/>
              <a:gd name="connsiteY56" fmla="*/ 582386 h 2260280"/>
              <a:gd name="connsiteX57" fmla="*/ 1421138 w 2351866"/>
              <a:gd name="connsiteY57" fmla="*/ 555172 h 2260280"/>
              <a:gd name="connsiteX58" fmla="*/ 1388481 w 2351866"/>
              <a:gd name="connsiteY58" fmla="*/ 549729 h 2260280"/>
              <a:gd name="connsiteX59" fmla="*/ 1366709 w 2351866"/>
              <a:gd name="connsiteY59" fmla="*/ 522515 h 2260280"/>
              <a:gd name="connsiteX60" fmla="*/ 1344938 w 2351866"/>
              <a:gd name="connsiteY60" fmla="*/ 506186 h 2260280"/>
              <a:gd name="connsiteX61" fmla="*/ 1323166 w 2351866"/>
              <a:gd name="connsiteY61" fmla="*/ 506186 h 2260280"/>
              <a:gd name="connsiteX62" fmla="*/ 1312281 w 2351866"/>
              <a:gd name="connsiteY62" fmla="*/ 549729 h 2260280"/>
              <a:gd name="connsiteX63" fmla="*/ 1355823 w 2351866"/>
              <a:gd name="connsiteY63" fmla="*/ 598715 h 2260280"/>
              <a:gd name="connsiteX64" fmla="*/ 1372152 w 2351866"/>
              <a:gd name="connsiteY64" fmla="*/ 625929 h 2260280"/>
              <a:gd name="connsiteX65" fmla="*/ 1399366 w 2351866"/>
              <a:gd name="connsiteY65" fmla="*/ 642257 h 2260280"/>
              <a:gd name="connsiteX66" fmla="*/ 1399366 w 2351866"/>
              <a:gd name="connsiteY66" fmla="*/ 664029 h 2260280"/>
              <a:gd name="connsiteX67" fmla="*/ 1355823 w 2351866"/>
              <a:gd name="connsiteY67" fmla="*/ 669472 h 2260280"/>
              <a:gd name="connsiteX68" fmla="*/ 1317723 w 2351866"/>
              <a:gd name="connsiteY68" fmla="*/ 653143 h 2260280"/>
              <a:gd name="connsiteX69" fmla="*/ 1301395 w 2351866"/>
              <a:gd name="connsiteY69" fmla="*/ 609600 h 2260280"/>
              <a:gd name="connsiteX70" fmla="*/ 1285066 w 2351866"/>
              <a:gd name="connsiteY70" fmla="*/ 566057 h 2260280"/>
              <a:gd name="connsiteX71" fmla="*/ 1246966 w 2351866"/>
              <a:gd name="connsiteY71" fmla="*/ 549729 h 2260280"/>
              <a:gd name="connsiteX72" fmla="*/ 1203423 w 2351866"/>
              <a:gd name="connsiteY72" fmla="*/ 533400 h 2260280"/>
              <a:gd name="connsiteX73" fmla="*/ 1192538 w 2351866"/>
              <a:gd name="connsiteY73" fmla="*/ 566057 h 2260280"/>
              <a:gd name="connsiteX74" fmla="*/ 1192538 w 2351866"/>
              <a:gd name="connsiteY74" fmla="*/ 604157 h 2260280"/>
              <a:gd name="connsiteX75" fmla="*/ 1241523 w 2351866"/>
              <a:gd name="connsiteY75" fmla="*/ 625929 h 2260280"/>
              <a:gd name="connsiteX76" fmla="*/ 1268738 w 2351866"/>
              <a:gd name="connsiteY76" fmla="*/ 653143 h 2260280"/>
              <a:gd name="connsiteX77" fmla="*/ 1255131 w 2351866"/>
              <a:gd name="connsiteY77" fmla="*/ 657225 h 2260280"/>
              <a:gd name="connsiteX78" fmla="*/ 1189816 w 2351866"/>
              <a:gd name="connsiteY78" fmla="*/ 646340 h 2260280"/>
              <a:gd name="connsiteX79" fmla="*/ 1154438 w 2351866"/>
              <a:gd name="connsiteY79" fmla="*/ 647700 h 2260280"/>
              <a:gd name="connsiteX80" fmla="*/ 1138109 w 2351866"/>
              <a:gd name="connsiteY80" fmla="*/ 620486 h 2260280"/>
              <a:gd name="connsiteX81" fmla="*/ 1132666 w 2351866"/>
              <a:gd name="connsiteY81" fmla="*/ 555172 h 2260280"/>
              <a:gd name="connsiteX82" fmla="*/ 1127223 w 2351866"/>
              <a:gd name="connsiteY82" fmla="*/ 527957 h 2260280"/>
              <a:gd name="connsiteX83" fmla="*/ 1018366 w 2351866"/>
              <a:gd name="connsiteY83" fmla="*/ 468086 h 2260280"/>
              <a:gd name="connsiteX84" fmla="*/ 1007481 w 2351866"/>
              <a:gd name="connsiteY84" fmla="*/ 446315 h 2260280"/>
              <a:gd name="connsiteX85" fmla="*/ 942166 w 2351866"/>
              <a:gd name="connsiteY85" fmla="*/ 511629 h 2260280"/>
              <a:gd name="connsiteX86" fmla="*/ 931281 w 2351866"/>
              <a:gd name="connsiteY86" fmla="*/ 560615 h 2260280"/>
              <a:gd name="connsiteX87" fmla="*/ 931281 w 2351866"/>
              <a:gd name="connsiteY87" fmla="*/ 615043 h 2260280"/>
              <a:gd name="connsiteX88" fmla="*/ 974823 w 2351866"/>
              <a:gd name="connsiteY88" fmla="*/ 647700 h 2260280"/>
              <a:gd name="connsiteX89" fmla="*/ 980266 w 2351866"/>
              <a:gd name="connsiteY89" fmla="*/ 718457 h 2260280"/>
              <a:gd name="connsiteX90" fmla="*/ 1018366 w 2351866"/>
              <a:gd name="connsiteY90" fmla="*/ 778329 h 2260280"/>
              <a:gd name="connsiteX91" fmla="*/ 1034695 w 2351866"/>
              <a:gd name="connsiteY91" fmla="*/ 794657 h 2260280"/>
              <a:gd name="connsiteX92" fmla="*/ 1045581 w 2351866"/>
              <a:gd name="connsiteY92" fmla="*/ 832757 h 2260280"/>
              <a:gd name="connsiteX93" fmla="*/ 1072795 w 2351866"/>
              <a:gd name="connsiteY93" fmla="*/ 887186 h 2260280"/>
              <a:gd name="connsiteX94" fmla="*/ 1078238 w 2351866"/>
              <a:gd name="connsiteY94" fmla="*/ 930729 h 2260280"/>
              <a:gd name="connsiteX95" fmla="*/ 1100010 w 2351866"/>
              <a:gd name="connsiteY95" fmla="*/ 945696 h 2260280"/>
              <a:gd name="connsiteX96" fmla="*/ 1154438 w 2351866"/>
              <a:gd name="connsiteY96" fmla="*/ 952500 h 2260280"/>
              <a:gd name="connsiteX97" fmla="*/ 1148995 w 2351866"/>
              <a:gd name="connsiteY97" fmla="*/ 974272 h 2260280"/>
              <a:gd name="connsiteX98" fmla="*/ 1119059 w 2351866"/>
              <a:gd name="connsiteY98" fmla="*/ 979714 h 2260280"/>
              <a:gd name="connsiteX99" fmla="*/ 1074155 w 2351866"/>
              <a:gd name="connsiteY99" fmla="*/ 978354 h 2260280"/>
              <a:gd name="connsiteX100" fmla="*/ 1029252 w 2351866"/>
              <a:gd name="connsiteY100" fmla="*/ 983798 h 2260280"/>
              <a:gd name="connsiteX101" fmla="*/ 1051024 w 2351866"/>
              <a:gd name="connsiteY101" fmla="*/ 942975 h 2260280"/>
              <a:gd name="connsiteX102" fmla="*/ 995234 w 2351866"/>
              <a:gd name="connsiteY102" fmla="*/ 903515 h 2260280"/>
              <a:gd name="connsiteX103" fmla="*/ 943527 w 2351866"/>
              <a:gd name="connsiteY103" fmla="*/ 918482 h 2260280"/>
              <a:gd name="connsiteX104" fmla="*/ 988430 w 2351866"/>
              <a:gd name="connsiteY104" fmla="*/ 976993 h 2260280"/>
              <a:gd name="connsiteX105" fmla="*/ 1014283 w 2351866"/>
              <a:gd name="connsiteY105" fmla="*/ 1039587 h 2260280"/>
              <a:gd name="connsiteX106" fmla="*/ 1085041 w 2351866"/>
              <a:gd name="connsiteY106" fmla="*/ 1034144 h 2260280"/>
              <a:gd name="connsiteX107" fmla="*/ 1114978 w 2351866"/>
              <a:gd name="connsiteY107" fmla="*/ 1049111 h 2260280"/>
              <a:gd name="connsiteX108" fmla="*/ 1148995 w 2351866"/>
              <a:gd name="connsiteY108" fmla="*/ 1099457 h 2260280"/>
              <a:gd name="connsiteX109" fmla="*/ 1197981 w 2351866"/>
              <a:gd name="connsiteY109" fmla="*/ 1149805 h 2260280"/>
              <a:gd name="connsiteX110" fmla="*/ 1270098 w 2351866"/>
              <a:gd name="connsiteY110" fmla="*/ 1187903 h 2260280"/>
              <a:gd name="connsiteX111" fmla="*/ 1350381 w 2351866"/>
              <a:gd name="connsiteY111" fmla="*/ 1213757 h 2260280"/>
              <a:gd name="connsiteX112" fmla="*/ 1350381 w 2351866"/>
              <a:gd name="connsiteY112" fmla="*/ 1262743 h 2260280"/>
              <a:gd name="connsiteX113" fmla="*/ 1350381 w 2351866"/>
              <a:gd name="connsiteY113" fmla="*/ 1328057 h 2260280"/>
              <a:gd name="connsiteX114" fmla="*/ 1350381 w 2351866"/>
              <a:gd name="connsiteY114" fmla="*/ 1366157 h 2260280"/>
              <a:gd name="connsiteX115" fmla="*/ 1350381 w 2351866"/>
              <a:gd name="connsiteY115" fmla="*/ 1404257 h 2260280"/>
              <a:gd name="connsiteX116" fmla="*/ 1388481 w 2351866"/>
              <a:gd name="connsiteY116" fmla="*/ 1426029 h 2260280"/>
              <a:gd name="connsiteX117" fmla="*/ 1421138 w 2351866"/>
              <a:gd name="connsiteY117" fmla="*/ 1458686 h 2260280"/>
              <a:gd name="connsiteX118" fmla="*/ 1421138 w 2351866"/>
              <a:gd name="connsiteY118" fmla="*/ 1507672 h 2260280"/>
              <a:gd name="connsiteX119" fmla="*/ 1377595 w 2351866"/>
              <a:gd name="connsiteY119" fmla="*/ 1496786 h 2260280"/>
              <a:gd name="connsiteX120" fmla="*/ 1350381 w 2351866"/>
              <a:gd name="connsiteY120" fmla="*/ 1453243 h 2260280"/>
              <a:gd name="connsiteX121" fmla="*/ 1323166 w 2351866"/>
              <a:gd name="connsiteY121" fmla="*/ 1431472 h 2260280"/>
              <a:gd name="connsiteX122" fmla="*/ 1317723 w 2351866"/>
              <a:gd name="connsiteY122" fmla="*/ 1393372 h 2260280"/>
              <a:gd name="connsiteX123" fmla="*/ 1290509 w 2351866"/>
              <a:gd name="connsiteY123" fmla="*/ 1393372 h 2260280"/>
              <a:gd name="connsiteX124" fmla="*/ 1288406 w 2351866"/>
              <a:gd name="connsiteY124" fmla="*/ 1350644 h 2260280"/>
              <a:gd name="connsiteX125" fmla="*/ 1269263 w 2351866"/>
              <a:gd name="connsiteY125" fmla="*/ 1330030 h 2260280"/>
              <a:gd name="connsiteX126" fmla="*/ 1220672 w 2351866"/>
              <a:gd name="connsiteY126" fmla="*/ 1310887 h 2260280"/>
              <a:gd name="connsiteX127" fmla="*/ 1154411 w 2351866"/>
              <a:gd name="connsiteY127" fmla="*/ 1315304 h 2260280"/>
              <a:gd name="connsiteX128" fmla="*/ 1268738 w 2351866"/>
              <a:gd name="connsiteY128" fmla="*/ 1436915 h 2260280"/>
              <a:gd name="connsiteX129" fmla="*/ 1268738 w 2351866"/>
              <a:gd name="connsiteY129" fmla="*/ 1513115 h 2260280"/>
              <a:gd name="connsiteX130" fmla="*/ 1268738 w 2351866"/>
              <a:gd name="connsiteY130" fmla="*/ 1572986 h 2260280"/>
              <a:gd name="connsiteX131" fmla="*/ 1257852 w 2351866"/>
              <a:gd name="connsiteY131" fmla="*/ 1649186 h 2260280"/>
              <a:gd name="connsiteX132" fmla="*/ 1236081 w 2351866"/>
              <a:gd name="connsiteY132" fmla="*/ 1665515 h 2260280"/>
              <a:gd name="connsiteX133" fmla="*/ 1197981 w 2351866"/>
              <a:gd name="connsiteY133" fmla="*/ 1621972 h 2260280"/>
              <a:gd name="connsiteX134" fmla="*/ 1170766 w 2351866"/>
              <a:gd name="connsiteY134" fmla="*/ 1589315 h 2260280"/>
              <a:gd name="connsiteX135" fmla="*/ 1148995 w 2351866"/>
              <a:gd name="connsiteY135" fmla="*/ 1562100 h 2260280"/>
              <a:gd name="connsiteX136" fmla="*/ 1132666 w 2351866"/>
              <a:gd name="connsiteY136" fmla="*/ 1518557 h 2260280"/>
              <a:gd name="connsiteX137" fmla="*/ 1121781 w 2351866"/>
              <a:gd name="connsiteY137" fmla="*/ 1485900 h 2260280"/>
              <a:gd name="connsiteX138" fmla="*/ 1083681 w 2351866"/>
              <a:gd name="connsiteY138" fmla="*/ 1485900 h 2260280"/>
              <a:gd name="connsiteX139" fmla="*/ 1051023 w 2351866"/>
              <a:gd name="connsiteY139" fmla="*/ 1513115 h 2260280"/>
              <a:gd name="connsiteX140" fmla="*/ 1023809 w 2351866"/>
              <a:gd name="connsiteY140" fmla="*/ 1475015 h 2260280"/>
              <a:gd name="connsiteX141" fmla="*/ 962578 w 2351866"/>
              <a:gd name="connsiteY141" fmla="*/ 1485900 h 2260280"/>
              <a:gd name="connsiteX142" fmla="*/ 974823 w 2351866"/>
              <a:gd name="connsiteY142" fmla="*/ 1515836 h 2260280"/>
              <a:gd name="connsiteX143" fmla="*/ 913592 w 2351866"/>
              <a:gd name="connsiteY143" fmla="*/ 1496785 h 2260280"/>
              <a:gd name="connsiteX144" fmla="*/ 974823 w 2351866"/>
              <a:gd name="connsiteY144" fmla="*/ 1572986 h 2260280"/>
              <a:gd name="connsiteX145" fmla="*/ 980266 w 2351866"/>
              <a:gd name="connsiteY145" fmla="*/ 1621972 h 2260280"/>
              <a:gd name="connsiteX146" fmla="*/ 1018366 w 2351866"/>
              <a:gd name="connsiteY146" fmla="*/ 1627415 h 2260280"/>
              <a:gd name="connsiteX147" fmla="*/ 1045581 w 2351866"/>
              <a:gd name="connsiteY147" fmla="*/ 1638300 h 2260280"/>
              <a:gd name="connsiteX148" fmla="*/ 1067352 w 2351866"/>
              <a:gd name="connsiteY148" fmla="*/ 1681843 h 2260280"/>
              <a:gd name="connsiteX149" fmla="*/ 1045581 w 2351866"/>
              <a:gd name="connsiteY149" fmla="*/ 1719943 h 2260280"/>
              <a:gd name="connsiteX150" fmla="*/ 1002038 w 2351866"/>
              <a:gd name="connsiteY150" fmla="*/ 1736272 h 2260280"/>
              <a:gd name="connsiteX151" fmla="*/ 980266 w 2351866"/>
              <a:gd name="connsiteY151" fmla="*/ 1736272 h 2260280"/>
              <a:gd name="connsiteX152" fmla="*/ 953052 w 2351866"/>
              <a:gd name="connsiteY152" fmla="*/ 1758043 h 2260280"/>
              <a:gd name="connsiteX153" fmla="*/ 936723 w 2351866"/>
              <a:gd name="connsiteY153" fmla="*/ 1801586 h 2260280"/>
              <a:gd name="connsiteX154" fmla="*/ 909509 w 2351866"/>
              <a:gd name="connsiteY154" fmla="*/ 1801586 h 2260280"/>
              <a:gd name="connsiteX155" fmla="*/ 904066 w 2351866"/>
              <a:gd name="connsiteY155" fmla="*/ 1763486 h 2260280"/>
              <a:gd name="connsiteX156" fmla="*/ 904066 w 2351866"/>
              <a:gd name="connsiteY156" fmla="*/ 1730829 h 2260280"/>
              <a:gd name="connsiteX157" fmla="*/ 844195 w 2351866"/>
              <a:gd name="connsiteY157" fmla="*/ 1692729 h 2260280"/>
              <a:gd name="connsiteX158" fmla="*/ 811538 w 2351866"/>
              <a:gd name="connsiteY158" fmla="*/ 1660072 h 2260280"/>
              <a:gd name="connsiteX159" fmla="*/ 800652 w 2351866"/>
              <a:gd name="connsiteY159" fmla="*/ 1681843 h 2260280"/>
              <a:gd name="connsiteX160" fmla="*/ 806095 w 2351866"/>
              <a:gd name="connsiteY160" fmla="*/ 1741715 h 2260280"/>
              <a:gd name="connsiteX161" fmla="*/ 844195 w 2351866"/>
              <a:gd name="connsiteY161" fmla="*/ 1828800 h 2260280"/>
              <a:gd name="connsiteX162" fmla="*/ 855081 w 2351866"/>
              <a:gd name="connsiteY162" fmla="*/ 1899557 h 2260280"/>
              <a:gd name="connsiteX163" fmla="*/ 860523 w 2351866"/>
              <a:gd name="connsiteY163" fmla="*/ 1953986 h 2260280"/>
              <a:gd name="connsiteX164" fmla="*/ 865966 w 2351866"/>
              <a:gd name="connsiteY164" fmla="*/ 1997529 h 2260280"/>
              <a:gd name="connsiteX165" fmla="*/ 904066 w 2351866"/>
              <a:gd name="connsiteY165" fmla="*/ 2046515 h 2260280"/>
              <a:gd name="connsiteX166" fmla="*/ 904066 w 2351866"/>
              <a:gd name="connsiteY166" fmla="*/ 2117272 h 2260280"/>
              <a:gd name="connsiteX167" fmla="*/ 898623 w 2351866"/>
              <a:gd name="connsiteY167" fmla="*/ 2171700 h 2260280"/>
              <a:gd name="connsiteX168" fmla="*/ 860523 w 2351866"/>
              <a:gd name="connsiteY168" fmla="*/ 2231572 h 2260280"/>
              <a:gd name="connsiteX169" fmla="*/ 806095 w 2351866"/>
              <a:gd name="connsiteY169" fmla="*/ 2253343 h 2260280"/>
              <a:gd name="connsiteX170" fmla="*/ 784323 w 2351866"/>
              <a:gd name="connsiteY170" fmla="*/ 2253343 h 2260280"/>
              <a:gd name="connsiteX171" fmla="*/ 784323 w 2351866"/>
              <a:gd name="connsiteY171" fmla="*/ 2171700 h 2260280"/>
              <a:gd name="connsiteX172" fmla="*/ 795209 w 2351866"/>
              <a:gd name="connsiteY172" fmla="*/ 2111829 h 2260280"/>
              <a:gd name="connsiteX173" fmla="*/ 795209 w 2351866"/>
              <a:gd name="connsiteY173" fmla="*/ 2057400 h 2260280"/>
              <a:gd name="connsiteX174" fmla="*/ 762552 w 2351866"/>
              <a:gd name="connsiteY174" fmla="*/ 2013857 h 2260280"/>
              <a:gd name="connsiteX175" fmla="*/ 762552 w 2351866"/>
              <a:gd name="connsiteY175" fmla="*/ 1970315 h 2260280"/>
              <a:gd name="connsiteX176" fmla="*/ 719009 w 2351866"/>
              <a:gd name="connsiteY176" fmla="*/ 1970315 h 2260280"/>
              <a:gd name="connsiteX177" fmla="*/ 702681 w 2351866"/>
              <a:gd name="connsiteY177" fmla="*/ 1970315 h 2260280"/>
              <a:gd name="connsiteX178" fmla="*/ 686352 w 2351866"/>
              <a:gd name="connsiteY178" fmla="*/ 2024743 h 2260280"/>
              <a:gd name="connsiteX179" fmla="*/ 686352 w 2351866"/>
              <a:gd name="connsiteY179" fmla="*/ 2062843 h 2260280"/>
              <a:gd name="connsiteX180" fmla="*/ 653695 w 2351866"/>
              <a:gd name="connsiteY180" fmla="*/ 2117272 h 2260280"/>
              <a:gd name="connsiteX181" fmla="*/ 638727 w 2351866"/>
              <a:gd name="connsiteY181" fmla="*/ 2129518 h 2260280"/>
              <a:gd name="connsiteX182" fmla="*/ 615595 w 2351866"/>
              <a:gd name="connsiteY182" fmla="*/ 2111829 h 2260280"/>
              <a:gd name="connsiteX183" fmla="*/ 615595 w 2351866"/>
              <a:gd name="connsiteY183" fmla="*/ 2062843 h 2260280"/>
              <a:gd name="connsiteX184" fmla="*/ 615595 w 2351866"/>
              <a:gd name="connsiteY184" fmla="*/ 2013857 h 2260280"/>
              <a:gd name="connsiteX185" fmla="*/ 615595 w 2351866"/>
              <a:gd name="connsiteY185" fmla="*/ 1975757 h 2260280"/>
              <a:gd name="connsiteX186" fmla="*/ 610152 w 2351866"/>
              <a:gd name="connsiteY186" fmla="*/ 1921329 h 2260280"/>
              <a:gd name="connsiteX187" fmla="*/ 604709 w 2351866"/>
              <a:gd name="connsiteY187" fmla="*/ 1877786 h 2260280"/>
              <a:gd name="connsiteX188" fmla="*/ 582938 w 2351866"/>
              <a:gd name="connsiteY188" fmla="*/ 1856015 h 2260280"/>
              <a:gd name="connsiteX189" fmla="*/ 528509 w 2351866"/>
              <a:gd name="connsiteY189" fmla="*/ 1856015 h 2260280"/>
              <a:gd name="connsiteX190" fmla="*/ 517623 w 2351866"/>
              <a:gd name="connsiteY190" fmla="*/ 1921329 h 2260280"/>
              <a:gd name="connsiteX191" fmla="*/ 512181 w 2351866"/>
              <a:gd name="connsiteY191" fmla="*/ 1959429 h 2260280"/>
              <a:gd name="connsiteX192" fmla="*/ 506738 w 2351866"/>
              <a:gd name="connsiteY192" fmla="*/ 2008415 h 2260280"/>
              <a:gd name="connsiteX193" fmla="*/ 479523 w 2351866"/>
              <a:gd name="connsiteY193" fmla="*/ 1981200 h 2260280"/>
              <a:gd name="connsiteX194" fmla="*/ 446866 w 2351866"/>
              <a:gd name="connsiteY194" fmla="*/ 1937657 h 2260280"/>
              <a:gd name="connsiteX195" fmla="*/ 408766 w 2351866"/>
              <a:gd name="connsiteY195" fmla="*/ 1872343 h 2260280"/>
              <a:gd name="connsiteX196" fmla="*/ 381552 w 2351866"/>
              <a:gd name="connsiteY196" fmla="*/ 1828800 h 2260280"/>
              <a:gd name="connsiteX197" fmla="*/ 376109 w 2351866"/>
              <a:gd name="connsiteY197" fmla="*/ 1801586 h 2260280"/>
              <a:gd name="connsiteX198" fmla="*/ 376109 w 2351866"/>
              <a:gd name="connsiteY198" fmla="*/ 1768929 h 2260280"/>
              <a:gd name="connsiteX199" fmla="*/ 376109 w 2351866"/>
              <a:gd name="connsiteY199" fmla="*/ 1725386 h 2260280"/>
              <a:gd name="connsiteX200" fmla="*/ 419652 w 2351866"/>
              <a:gd name="connsiteY200" fmla="*/ 1709057 h 2260280"/>
              <a:gd name="connsiteX201" fmla="*/ 446866 w 2351866"/>
              <a:gd name="connsiteY201" fmla="*/ 1681843 h 2260280"/>
              <a:gd name="connsiteX202" fmla="*/ 446866 w 2351866"/>
              <a:gd name="connsiteY202" fmla="*/ 1627415 h 2260280"/>
              <a:gd name="connsiteX203" fmla="*/ 403323 w 2351866"/>
              <a:gd name="connsiteY203" fmla="*/ 1562100 h 2260280"/>
              <a:gd name="connsiteX204" fmla="*/ 359781 w 2351866"/>
              <a:gd name="connsiteY204" fmla="*/ 1534886 h 2260280"/>
              <a:gd name="connsiteX205" fmla="*/ 359781 w 2351866"/>
              <a:gd name="connsiteY205" fmla="*/ 1496786 h 2260280"/>
              <a:gd name="connsiteX206" fmla="*/ 332566 w 2351866"/>
              <a:gd name="connsiteY206" fmla="*/ 1458686 h 2260280"/>
              <a:gd name="connsiteX207" fmla="*/ 310795 w 2351866"/>
              <a:gd name="connsiteY207" fmla="*/ 1447800 h 2260280"/>
              <a:gd name="connsiteX208" fmla="*/ 321681 w 2351866"/>
              <a:gd name="connsiteY208" fmla="*/ 1409700 h 2260280"/>
              <a:gd name="connsiteX209" fmla="*/ 359781 w 2351866"/>
              <a:gd name="connsiteY209" fmla="*/ 1398815 h 2260280"/>
              <a:gd name="connsiteX210" fmla="*/ 392438 w 2351866"/>
              <a:gd name="connsiteY210" fmla="*/ 1344386 h 2260280"/>
              <a:gd name="connsiteX211" fmla="*/ 392438 w 2351866"/>
              <a:gd name="connsiteY211" fmla="*/ 1322615 h 2260280"/>
              <a:gd name="connsiteX212" fmla="*/ 435981 w 2351866"/>
              <a:gd name="connsiteY212" fmla="*/ 1322615 h 2260280"/>
              <a:gd name="connsiteX213" fmla="*/ 457752 w 2351866"/>
              <a:gd name="connsiteY213" fmla="*/ 1322615 h 2260280"/>
              <a:gd name="connsiteX214" fmla="*/ 479523 w 2351866"/>
              <a:gd name="connsiteY214" fmla="*/ 1322615 h 2260280"/>
              <a:gd name="connsiteX215" fmla="*/ 512181 w 2351866"/>
              <a:gd name="connsiteY215" fmla="*/ 1317172 h 2260280"/>
              <a:gd name="connsiteX216" fmla="*/ 539395 w 2351866"/>
              <a:gd name="connsiteY216" fmla="*/ 1295400 h 2260280"/>
              <a:gd name="connsiteX217" fmla="*/ 593823 w 2351866"/>
              <a:gd name="connsiteY217" fmla="*/ 1295400 h 2260280"/>
              <a:gd name="connsiteX218" fmla="*/ 719009 w 2351866"/>
              <a:gd name="connsiteY218" fmla="*/ 1355272 h 2260280"/>
              <a:gd name="connsiteX219" fmla="*/ 833309 w 2351866"/>
              <a:gd name="connsiteY219" fmla="*/ 1415143 h 2260280"/>
              <a:gd name="connsiteX220" fmla="*/ 844195 w 2351866"/>
              <a:gd name="connsiteY220" fmla="*/ 1453243 h 2260280"/>
              <a:gd name="connsiteX221" fmla="*/ 897263 w 2351866"/>
              <a:gd name="connsiteY221" fmla="*/ 1480456 h 2260280"/>
              <a:gd name="connsiteX222" fmla="*/ 906788 w 2351866"/>
              <a:gd name="connsiteY222" fmla="*/ 1434193 h 2260280"/>
              <a:gd name="connsiteX223" fmla="*/ 936723 w 2351866"/>
              <a:gd name="connsiteY223" fmla="*/ 1409700 h 2260280"/>
              <a:gd name="connsiteX224" fmla="*/ 947609 w 2351866"/>
              <a:gd name="connsiteY224" fmla="*/ 1393372 h 2260280"/>
              <a:gd name="connsiteX225" fmla="*/ 871409 w 2351866"/>
              <a:gd name="connsiteY225" fmla="*/ 1366157 h 2260280"/>
              <a:gd name="connsiteX226" fmla="*/ 838752 w 2351866"/>
              <a:gd name="connsiteY226" fmla="*/ 1344386 h 2260280"/>
              <a:gd name="connsiteX227" fmla="*/ 838752 w 2351866"/>
              <a:gd name="connsiteY227" fmla="*/ 1295400 h 2260280"/>
              <a:gd name="connsiteX228" fmla="*/ 795209 w 2351866"/>
              <a:gd name="connsiteY228" fmla="*/ 1311729 h 2260280"/>
              <a:gd name="connsiteX229" fmla="*/ 778881 w 2351866"/>
              <a:gd name="connsiteY229" fmla="*/ 1295400 h 2260280"/>
              <a:gd name="connsiteX230" fmla="*/ 724452 w 2351866"/>
              <a:gd name="connsiteY230" fmla="*/ 1300843 h 2260280"/>
              <a:gd name="connsiteX231" fmla="*/ 697238 w 2351866"/>
              <a:gd name="connsiteY231" fmla="*/ 1317172 h 2260280"/>
              <a:gd name="connsiteX232" fmla="*/ 648252 w 2351866"/>
              <a:gd name="connsiteY232" fmla="*/ 1311729 h 2260280"/>
              <a:gd name="connsiteX233" fmla="*/ 615595 w 2351866"/>
              <a:gd name="connsiteY233" fmla="*/ 1279072 h 2260280"/>
              <a:gd name="connsiteX234" fmla="*/ 577495 w 2351866"/>
              <a:gd name="connsiteY234" fmla="*/ 1279072 h 2260280"/>
              <a:gd name="connsiteX235" fmla="*/ 539395 w 2351866"/>
              <a:gd name="connsiteY235" fmla="*/ 1268186 h 2260280"/>
              <a:gd name="connsiteX236" fmla="*/ 506738 w 2351866"/>
              <a:gd name="connsiteY236" fmla="*/ 1284515 h 2260280"/>
              <a:gd name="connsiteX237" fmla="*/ 495852 w 2351866"/>
              <a:gd name="connsiteY237" fmla="*/ 1300843 h 2260280"/>
              <a:gd name="connsiteX238" fmla="*/ 452309 w 2351866"/>
              <a:gd name="connsiteY238" fmla="*/ 1300843 h 2260280"/>
              <a:gd name="connsiteX239" fmla="*/ 441423 w 2351866"/>
              <a:gd name="connsiteY239" fmla="*/ 1273629 h 2260280"/>
              <a:gd name="connsiteX240" fmla="*/ 403323 w 2351866"/>
              <a:gd name="connsiteY240" fmla="*/ 1273629 h 2260280"/>
              <a:gd name="connsiteX241" fmla="*/ 370666 w 2351866"/>
              <a:gd name="connsiteY241" fmla="*/ 1273629 h 2260280"/>
              <a:gd name="connsiteX242" fmla="*/ 343452 w 2351866"/>
              <a:gd name="connsiteY242" fmla="*/ 1284515 h 2260280"/>
              <a:gd name="connsiteX243" fmla="*/ 332566 w 2351866"/>
              <a:gd name="connsiteY243" fmla="*/ 1268186 h 2260280"/>
              <a:gd name="connsiteX244" fmla="*/ 332566 w 2351866"/>
              <a:gd name="connsiteY244" fmla="*/ 1230086 h 2260280"/>
              <a:gd name="connsiteX245" fmla="*/ 316238 w 2351866"/>
              <a:gd name="connsiteY245" fmla="*/ 1208315 h 2260280"/>
              <a:gd name="connsiteX246" fmla="*/ 316238 w 2351866"/>
              <a:gd name="connsiteY246" fmla="*/ 1186543 h 2260280"/>
              <a:gd name="connsiteX247" fmla="*/ 316238 w 2351866"/>
              <a:gd name="connsiteY247" fmla="*/ 1143000 h 2260280"/>
              <a:gd name="connsiteX248" fmla="*/ 289023 w 2351866"/>
              <a:gd name="connsiteY248" fmla="*/ 1132115 h 2260280"/>
              <a:gd name="connsiteX249" fmla="*/ 261809 w 2351866"/>
              <a:gd name="connsiteY249" fmla="*/ 1132115 h 2260280"/>
              <a:gd name="connsiteX250" fmla="*/ 223709 w 2351866"/>
              <a:gd name="connsiteY250" fmla="*/ 1175657 h 2260280"/>
              <a:gd name="connsiteX251" fmla="*/ 201938 w 2351866"/>
              <a:gd name="connsiteY251" fmla="*/ 1175657 h 2260280"/>
              <a:gd name="connsiteX252" fmla="*/ 201938 w 2351866"/>
              <a:gd name="connsiteY252" fmla="*/ 1126672 h 2260280"/>
              <a:gd name="connsiteX253" fmla="*/ 201938 w 2351866"/>
              <a:gd name="connsiteY253" fmla="*/ 1050472 h 2260280"/>
              <a:gd name="connsiteX254" fmla="*/ 207381 w 2351866"/>
              <a:gd name="connsiteY254" fmla="*/ 1012372 h 2260280"/>
              <a:gd name="connsiteX255" fmla="*/ 240038 w 2351866"/>
              <a:gd name="connsiteY255" fmla="*/ 974272 h 2260280"/>
              <a:gd name="connsiteX256" fmla="*/ 256366 w 2351866"/>
              <a:gd name="connsiteY256" fmla="*/ 936172 h 2260280"/>
              <a:gd name="connsiteX257" fmla="*/ 218266 w 2351866"/>
              <a:gd name="connsiteY257" fmla="*/ 876300 h 2260280"/>
              <a:gd name="connsiteX258" fmla="*/ 174723 w 2351866"/>
              <a:gd name="connsiteY258" fmla="*/ 827315 h 2260280"/>
              <a:gd name="connsiteX259" fmla="*/ 147509 w 2351866"/>
              <a:gd name="connsiteY259" fmla="*/ 800100 h 2260280"/>
              <a:gd name="connsiteX260" fmla="*/ 162550 w 2351866"/>
              <a:gd name="connsiteY260" fmla="*/ 727949 h 2260280"/>
              <a:gd name="connsiteX261" fmla="*/ 149482 w 2351866"/>
              <a:gd name="connsiteY261" fmla="*/ 686011 h 2260280"/>
              <a:gd name="connsiteX262" fmla="*/ 118743 w 2351866"/>
              <a:gd name="connsiteY262" fmla="*/ 656483 h 2260280"/>
              <a:gd name="connsiteX263" fmla="*/ 99470 w 2351866"/>
              <a:gd name="connsiteY263" fmla="*/ 619986 h 2260280"/>
              <a:gd name="connsiteX264" fmla="*/ 68549 w 2351866"/>
              <a:gd name="connsiteY264" fmla="*/ 668052 h 2260280"/>
              <a:gd name="connsiteX265" fmla="*/ 70915 w 2351866"/>
              <a:gd name="connsiteY265" fmla="*/ 725978 h 2260280"/>
              <a:gd name="connsiteX266" fmla="*/ 111907 w 2351866"/>
              <a:gd name="connsiteY266" fmla="*/ 749879 h 2260280"/>
              <a:gd name="connsiteX267" fmla="*/ 108962 w 2351866"/>
              <a:gd name="connsiteY267" fmla="*/ 791108 h 2260280"/>
              <a:gd name="connsiteX268" fmla="*/ 48592 w 2351866"/>
              <a:gd name="connsiteY268" fmla="*/ 751351 h 2260280"/>
              <a:gd name="connsiteX269" fmla="*/ 36812 w 2351866"/>
              <a:gd name="connsiteY269" fmla="*/ 716012 h 2260280"/>
              <a:gd name="connsiteX270" fmla="*/ 44173 w 2351866"/>
              <a:gd name="connsiteY270" fmla="*/ 690981 h 2260280"/>
              <a:gd name="connsiteX271" fmla="*/ 0 w 2351866"/>
              <a:gd name="connsiteY271" fmla="*/ 632082 h 2260280"/>
              <a:gd name="connsiteX272" fmla="*/ 0 w 2351866"/>
              <a:gd name="connsiteY272" fmla="*/ 595271 h 2260280"/>
              <a:gd name="connsiteX273" fmla="*/ 60371 w 2351866"/>
              <a:gd name="connsiteY273" fmla="*/ 602633 h 2260280"/>
              <a:gd name="connsiteX274" fmla="*/ 60423 w 2351866"/>
              <a:gd name="connsiteY274" fmla="*/ 604157 h 2260280"/>
              <a:gd name="connsiteX0" fmla="*/ 60423 w 2351866"/>
              <a:gd name="connsiteY0" fmla="*/ 604157 h 2260280"/>
              <a:gd name="connsiteX1" fmla="*/ 103966 w 2351866"/>
              <a:gd name="connsiteY1" fmla="*/ 598715 h 2260280"/>
              <a:gd name="connsiteX2" fmla="*/ 114852 w 2351866"/>
              <a:gd name="connsiteY2" fmla="*/ 549729 h 2260280"/>
              <a:gd name="connsiteX3" fmla="*/ 196495 w 2351866"/>
              <a:gd name="connsiteY3" fmla="*/ 473529 h 2260280"/>
              <a:gd name="connsiteX4" fmla="*/ 261809 w 2351866"/>
              <a:gd name="connsiteY4" fmla="*/ 391886 h 2260280"/>
              <a:gd name="connsiteX5" fmla="*/ 430538 w 2351866"/>
              <a:gd name="connsiteY5" fmla="*/ 293915 h 2260280"/>
              <a:gd name="connsiteX6" fmla="*/ 615595 w 2351866"/>
              <a:gd name="connsiteY6" fmla="*/ 239486 h 2260280"/>
              <a:gd name="connsiteX7" fmla="*/ 740781 w 2351866"/>
              <a:gd name="connsiteY7" fmla="*/ 157843 h 2260280"/>
              <a:gd name="connsiteX8" fmla="*/ 887738 w 2351866"/>
              <a:gd name="connsiteY8" fmla="*/ 59872 h 2260280"/>
              <a:gd name="connsiteX9" fmla="*/ 1018366 w 2351866"/>
              <a:gd name="connsiteY9" fmla="*/ 10886 h 2260280"/>
              <a:gd name="connsiteX10" fmla="*/ 1197981 w 2351866"/>
              <a:gd name="connsiteY10" fmla="*/ 21772 h 2260280"/>
              <a:gd name="connsiteX11" fmla="*/ 1306838 w 2351866"/>
              <a:gd name="connsiteY11" fmla="*/ 32657 h 2260280"/>
              <a:gd name="connsiteX12" fmla="*/ 1377595 w 2351866"/>
              <a:gd name="connsiteY12" fmla="*/ 32657 h 2260280"/>
              <a:gd name="connsiteX13" fmla="*/ 1595309 w 2351866"/>
              <a:gd name="connsiteY13" fmla="*/ 0 h 2260280"/>
              <a:gd name="connsiteX14" fmla="*/ 1611638 w 2351866"/>
              <a:gd name="connsiteY14" fmla="*/ 43543 h 2260280"/>
              <a:gd name="connsiteX15" fmla="*/ 1802138 w 2351866"/>
              <a:gd name="connsiteY15" fmla="*/ 16329 h 2260280"/>
              <a:gd name="connsiteX16" fmla="*/ 1894666 w 2351866"/>
              <a:gd name="connsiteY16" fmla="*/ 59872 h 2260280"/>
              <a:gd name="connsiteX17" fmla="*/ 1938209 w 2351866"/>
              <a:gd name="connsiteY17" fmla="*/ 70757 h 2260280"/>
              <a:gd name="connsiteX18" fmla="*/ 2057952 w 2351866"/>
              <a:gd name="connsiteY18" fmla="*/ 70757 h 2260280"/>
              <a:gd name="connsiteX19" fmla="*/ 2166809 w 2351866"/>
              <a:gd name="connsiteY19" fmla="*/ 81643 h 2260280"/>
              <a:gd name="connsiteX20" fmla="*/ 2330095 w 2351866"/>
              <a:gd name="connsiteY20" fmla="*/ 54429 h 2260280"/>
              <a:gd name="connsiteX21" fmla="*/ 2351866 w 2351866"/>
              <a:gd name="connsiteY21" fmla="*/ 136072 h 2260280"/>
              <a:gd name="connsiteX22" fmla="*/ 2264781 w 2351866"/>
              <a:gd name="connsiteY22" fmla="*/ 266700 h 2260280"/>
              <a:gd name="connsiteX23" fmla="*/ 2232123 w 2351866"/>
              <a:gd name="connsiteY23" fmla="*/ 381000 h 2260280"/>
              <a:gd name="connsiteX24" fmla="*/ 2172252 w 2351866"/>
              <a:gd name="connsiteY24" fmla="*/ 462643 h 2260280"/>
              <a:gd name="connsiteX25" fmla="*/ 2106938 w 2351866"/>
              <a:gd name="connsiteY25" fmla="*/ 457200 h 2260280"/>
              <a:gd name="connsiteX26" fmla="*/ 2063395 w 2351866"/>
              <a:gd name="connsiteY26" fmla="*/ 457200 h 2260280"/>
              <a:gd name="connsiteX27" fmla="*/ 2025295 w 2351866"/>
              <a:gd name="connsiteY27" fmla="*/ 364672 h 2260280"/>
              <a:gd name="connsiteX28" fmla="*/ 1867452 w 2351866"/>
              <a:gd name="connsiteY28" fmla="*/ 304800 h 2260280"/>
              <a:gd name="connsiteX29" fmla="*/ 1785809 w 2351866"/>
              <a:gd name="connsiteY29" fmla="*/ 277586 h 2260280"/>
              <a:gd name="connsiteX30" fmla="*/ 1742266 w 2351866"/>
              <a:gd name="connsiteY30" fmla="*/ 277586 h 2260280"/>
              <a:gd name="connsiteX31" fmla="*/ 1704166 w 2351866"/>
              <a:gd name="connsiteY31" fmla="*/ 283029 h 2260280"/>
              <a:gd name="connsiteX32" fmla="*/ 1676952 w 2351866"/>
              <a:gd name="connsiteY32" fmla="*/ 315686 h 2260280"/>
              <a:gd name="connsiteX33" fmla="*/ 1671509 w 2351866"/>
              <a:gd name="connsiteY33" fmla="*/ 381000 h 2260280"/>
              <a:gd name="connsiteX34" fmla="*/ 1633409 w 2351866"/>
              <a:gd name="connsiteY34" fmla="*/ 424543 h 2260280"/>
              <a:gd name="connsiteX35" fmla="*/ 1589866 w 2351866"/>
              <a:gd name="connsiteY35" fmla="*/ 429986 h 2260280"/>
              <a:gd name="connsiteX36" fmla="*/ 1557209 w 2351866"/>
              <a:gd name="connsiteY36" fmla="*/ 419100 h 2260280"/>
              <a:gd name="connsiteX37" fmla="*/ 1546323 w 2351866"/>
              <a:gd name="connsiteY37" fmla="*/ 370115 h 2260280"/>
              <a:gd name="connsiteX38" fmla="*/ 1557209 w 2351866"/>
              <a:gd name="connsiteY38" fmla="*/ 332015 h 2260280"/>
              <a:gd name="connsiteX39" fmla="*/ 1600752 w 2351866"/>
              <a:gd name="connsiteY39" fmla="*/ 315686 h 2260280"/>
              <a:gd name="connsiteX40" fmla="*/ 1600752 w 2351866"/>
              <a:gd name="connsiteY40" fmla="*/ 261257 h 2260280"/>
              <a:gd name="connsiteX41" fmla="*/ 1573538 w 2351866"/>
              <a:gd name="connsiteY41" fmla="*/ 261257 h 2260280"/>
              <a:gd name="connsiteX42" fmla="*/ 1524552 w 2351866"/>
              <a:gd name="connsiteY42" fmla="*/ 315686 h 2260280"/>
              <a:gd name="connsiteX43" fmla="*/ 1464681 w 2351866"/>
              <a:gd name="connsiteY43" fmla="*/ 348343 h 2260280"/>
              <a:gd name="connsiteX44" fmla="*/ 1410252 w 2351866"/>
              <a:gd name="connsiteY44" fmla="*/ 348343 h 2260280"/>
              <a:gd name="connsiteX45" fmla="*/ 1377595 w 2351866"/>
              <a:gd name="connsiteY45" fmla="*/ 337457 h 2260280"/>
              <a:gd name="connsiteX46" fmla="*/ 1339495 w 2351866"/>
              <a:gd name="connsiteY46" fmla="*/ 337457 h 2260280"/>
              <a:gd name="connsiteX47" fmla="*/ 1339495 w 2351866"/>
              <a:gd name="connsiteY47" fmla="*/ 381000 h 2260280"/>
              <a:gd name="connsiteX48" fmla="*/ 1377595 w 2351866"/>
              <a:gd name="connsiteY48" fmla="*/ 446315 h 2260280"/>
              <a:gd name="connsiteX49" fmla="*/ 1432023 w 2351866"/>
              <a:gd name="connsiteY49" fmla="*/ 489857 h 2260280"/>
              <a:gd name="connsiteX50" fmla="*/ 1475566 w 2351866"/>
              <a:gd name="connsiteY50" fmla="*/ 522515 h 2260280"/>
              <a:gd name="connsiteX51" fmla="*/ 1502781 w 2351866"/>
              <a:gd name="connsiteY51" fmla="*/ 549729 h 2260280"/>
              <a:gd name="connsiteX52" fmla="*/ 1524552 w 2351866"/>
              <a:gd name="connsiteY52" fmla="*/ 593272 h 2260280"/>
              <a:gd name="connsiteX53" fmla="*/ 1524552 w 2351866"/>
              <a:gd name="connsiteY53" fmla="*/ 625929 h 2260280"/>
              <a:gd name="connsiteX54" fmla="*/ 1497338 w 2351866"/>
              <a:gd name="connsiteY54" fmla="*/ 658586 h 2260280"/>
              <a:gd name="connsiteX55" fmla="*/ 1459238 w 2351866"/>
              <a:gd name="connsiteY55" fmla="*/ 625929 h 2260280"/>
              <a:gd name="connsiteX56" fmla="*/ 1442909 w 2351866"/>
              <a:gd name="connsiteY56" fmla="*/ 582386 h 2260280"/>
              <a:gd name="connsiteX57" fmla="*/ 1421138 w 2351866"/>
              <a:gd name="connsiteY57" fmla="*/ 555172 h 2260280"/>
              <a:gd name="connsiteX58" fmla="*/ 1388481 w 2351866"/>
              <a:gd name="connsiteY58" fmla="*/ 549729 h 2260280"/>
              <a:gd name="connsiteX59" fmla="*/ 1366709 w 2351866"/>
              <a:gd name="connsiteY59" fmla="*/ 522515 h 2260280"/>
              <a:gd name="connsiteX60" fmla="*/ 1344938 w 2351866"/>
              <a:gd name="connsiteY60" fmla="*/ 506186 h 2260280"/>
              <a:gd name="connsiteX61" fmla="*/ 1323166 w 2351866"/>
              <a:gd name="connsiteY61" fmla="*/ 506186 h 2260280"/>
              <a:gd name="connsiteX62" fmla="*/ 1312281 w 2351866"/>
              <a:gd name="connsiteY62" fmla="*/ 549729 h 2260280"/>
              <a:gd name="connsiteX63" fmla="*/ 1355823 w 2351866"/>
              <a:gd name="connsiteY63" fmla="*/ 598715 h 2260280"/>
              <a:gd name="connsiteX64" fmla="*/ 1372152 w 2351866"/>
              <a:gd name="connsiteY64" fmla="*/ 625929 h 2260280"/>
              <a:gd name="connsiteX65" fmla="*/ 1399366 w 2351866"/>
              <a:gd name="connsiteY65" fmla="*/ 642257 h 2260280"/>
              <a:gd name="connsiteX66" fmla="*/ 1399366 w 2351866"/>
              <a:gd name="connsiteY66" fmla="*/ 664029 h 2260280"/>
              <a:gd name="connsiteX67" fmla="*/ 1355823 w 2351866"/>
              <a:gd name="connsiteY67" fmla="*/ 669472 h 2260280"/>
              <a:gd name="connsiteX68" fmla="*/ 1317723 w 2351866"/>
              <a:gd name="connsiteY68" fmla="*/ 653143 h 2260280"/>
              <a:gd name="connsiteX69" fmla="*/ 1301395 w 2351866"/>
              <a:gd name="connsiteY69" fmla="*/ 609600 h 2260280"/>
              <a:gd name="connsiteX70" fmla="*/ 1285066 w 2351866"/>
              <a:gd name="connsiteY70" fmla="*/ 566057 h 2260280"/>
              <a:gd name="connsiteX71" fmla="*/ 1246966 w 2351866"/>
              <a:gd name="connsiteY71" fmla="*/ 549729 h 2260280"/>
              <a:gd name="connsiteX72" fmla="*/ 1203423 w 2351866"/>
              <a:gd name="connsiteY72" fmla="*/ 533400 h 2260280"/>
              <a:gd name="connsiteX73" fmla="*/ 1192538 w 2351866"/>
              <a:gd name="connsiteY73" fmla="*/ 566057 h 2260280"/>
              <a:gd name="connsiteX74" fmla="*/ 1192538 w 2351866"/>
              <a:gd name="connsiteY74" fmla="*/ 604157 h 2260280"/>
              <a:gd name="connsiteX75" fmla="*/ 1241523 w 2351866"/>
              <a:gd name="connsiteY75" fmla="*/ 625929 h 2260280"/>
              <a:gd name="connsiteX76" fmla="*/ 1268738 w 2351866"/>
              <a:gd name="connsiteY76" fmla="*/ 653143 h 2260280"/>
              <a:gd name="connsiteX77" fmla="*/ 1255131 w 2351866"/>
              <a:gd name="connsiteY77" fmla="*/ 657225 h 2260280"/>
              <a:gd name="connsiteX78" fmla="*/ 1189816 w 2351866"/>
              <a:gd name="connsiteY78" fmla="*/ 646340 h 2260280"/>
              <a:gd name="connsiteX79" fmla="*/ 1154438 w 2351866"/>
              <a:gd name="connsiteY79" fmla="*/ 647700 h 2260280"/>
              <a:gd name="connsiteX80" fmla="*/ 1138109 w 2351866"/>
              <a:gd name="connsiteY80" fmla="*/ 620486 h 2260280"/>
              <a:gd name="connsiteX81" fmla="*/ 1132666 w 2351866"/>
              <a:gd name="connsiteY81" fmla="*/ 555172 h 2260280"/>
              <a:gd name="connsiteX82" fmla="*/ 1127223 w 2351866"/>
              <a:gd name="connsiteY82" fmla="*/ 527957 h 2260280"/>
              <a:gd name="connsiteX83" fmla="*/ 1018366 w 2351866"/>
              <a:gd name="connsiteY83" fmla="*/ 468086 h 2260280"/>
              <a:gd name="connsiteX84" fmla="*/ 1007481 w 2351866"/>
              <a:gd name="connsiteY84" fmla="*/ 446315 h 2260280"/>
              <a:gd name="connsiteX85" fmla="*/ 942166 w 2351866"/>
              <a:gd name="connsiteY85" fmla="*/ 511629 h 2260280"/>
              <a:gd name="connsiteX86" fmla="*/ 931281 w 2351866"/>
              <a:gd name="connsiteY86" fmla="*/ 560615 h 2260280"/>
              <a:gd name="connsiteX87" fmla="*/ 931281 w 2351866"/>
              <a:gd name="connsiteY87" fmla="*/ 615043 h 2260280"/>
              <a:gd name="connsiteX88" fmla="*/ 974823 w 2351866"/>
              <a:gd name="connsiteY88" fmla="*/ 647700 h 2260280"/>
              <a:gd name="connsiteX89" fmla="*/ 980266 w 2351866"/>
              <a:gd name="connsiteY89" fmla="*/ 718457 h 2260280"/>
              <a:gd name="connsiteX90" fmla="*/ 1018366 w 2351866"/>
              <a:gd name="connsiteY90" fmla="*/ 778329 h 2260280"/>
              <a:gd name="connsiteX91" fmla="*/ 1034695 w 2351866"/>
              <a:gd name="connsiteY91" fmla="*/ 794657 h 2260280"/>
              <a:gd name="connsiteX92" fmla="*/ 1045581 w 2351866"/>
              <a:gd name="connsiteY92" fmla="*/ 832757 h 2260280"/>
              <a:gd name="connsiteX93" fmla="*/ 1072795 w 2351866"/>
              <a:gd name="connsiteY93" fmla="*/ 887186 h 2260280"/>
              <a:gd name="connsiteX94" fmla="*/ 1078238 w 2351866"/>
              <a:gd name="connsiteY94" fmla="*/ 930729 h 2260280"/>
              <a:gd name="connsiteX95" fmla="*/ 1100010 w 2351866"/>
              <a:gd name="connsiteY95" fmla="*/ 945696 h 2260280"/>
              <a:gd name="connsiteX96" fmla="*/ 1154438 w 2351866"/>
              <a:gd name="connsiteY96" fmla="*/ 952500 h 2260280"/>
              <a:gd name="connsiteX97" fmla="*/ 1148995 w 2351866"/>
              <a:gd name="connsiteY97" fmla="*/ 974272 h 2260280"/>
              <a:gd name="connsiteX98" fmla="*/ 1119059 w 2351866"/>
              <a:gd name="connsiteY98" fmla="*/ 979714 h 2260280"/>
              <a:gd name="connsiteX99" fmla="*/ 1074155 w 2351866"/>
              <a:gd name="connsiteY99" fmla="*/ 978354 h 2260280"/>
              <a:gd name="connsiteX100" fmla="*/ 1029252 w 2351866"/>
              <a:gd name="connsiteY100" fmla="*/ 983798 h 2260280"/>
              <a:gd name="connsiteX101" fmla="*/ 1051024 w 2351866"/>
              <a:gd name="connsiteY101" fmla="*/ 942975 h 2260280"/>
              <a:gd name="connsiteX102" fmla="*/ 995234 w 2351866"/>
              <a:gd name="connsiteY102" fmla="*/ 903515 h 2260280"/>
              <a:gd name="connsiteX103" fmla="*/ 943527 w 2351866"/>
              <a:gd name="connsiteY103" fmla="*/ 918482 h 2260280"/>
              <a:gd name="connsiteX104" fmla="*/ 988430 w 2351866"/>
              <a:gd name="connsiteY104" fmla="*/ 976993 h 2260280"/>
              <a:gd name="connsiteX105" fmla="*/ 1014283 w 2351866"/>
              <a:gd name="connsiteY105" fmla="*/ 1039587 h 2260280"/>
              <a:gd name="connsiteX106" fmla="*/ 1085041 w 2351866"/>
              <a:gd name="connsiteY106" fmla="*/ 1034144 h 2260280"/>
              <a:gd name="connsiteX107" fmla="*/ 1114978 w 2351866"/>
              <a:gd name="connsiteY107" fmla="*/ 1049111 h 2260280"/>
              <a:gd name="connsiteX108" fmla="*/ 1148995 w 2351866"/>
              <a:gd name="connsiteY108" fmla="*/ 1099457 h 2260280"/>
              <a:gd name="connsiteX109" fmla="*/ 1197981 w 2351866"/>
              <a:gd name="connsiteY109" fmla="*/ 1149805 h 2260280"/>
              <a:gd name="connsiteX110" fmla="*/ 1270098 w 2351866"/>
              <a:gd name="connsiteY110" fmla="*/ 1187903 h 2260280"/>
              <a:gd name="connsiteX111" fmla="*/ 1350381 w 2351866"/>
              <a:gd name="connsiteY111" fmla="*/ 1213757 h 2260280"/>
              <a:gd name="connsiteX112" fmla="*/ 1350381 w 2351866"/>
              <a:gd name="connsiteY112" fmla="*/ 1262743 h 2260280"/>
              <a:gd name="connsiteX113" fmla="*/ 1350381 w 2351866"/>
              <a:gd name="connsiteY113" fmla="*/ 1328057 h 2260280"/>
              <a:gd name="connsiteX114" fmla="*/ 1350381 w 2351866"/>
              <a:gd name="connsiteY114" fmla="*/ 1366157 h 2260280"/>
              <a:gd name="connsiteX115" fmla="*/ 1350381 w 2351866"/>
              <a:gd name="connsiteY115" fmla="*/ 1404257 h 2260280"/>
              <a:gd name="connsiteX116" fmla="*/ 1388481 w 2351866"/>
              <a:gd name="connsiteY116" fmla="*/ 1426029 h 2260280"/>
              <a:gd name="connsiteX117" fmla="*/ 1421138 w 2351866"/>
              <a:gd name="connsiteY117" fmla="*/ 1458686 h 2260280"/>
              <a:gd name="connsiteX118" fmla="*/ 1421138 w 2351866"/>
              <a:gd name="connsiteY118" fmla="*/ 1507672 h 2260280"/>
              <a:gd name="connsiteX119" fmla="*/ 1377595 w 2351866"/>
              <a:gd name="connsiteY119" fmla="*/ 1496786 h 2260280"/>
              <a:gd name="connsiteX120" fmla="*/ 1350381 w 2351866"/>
              <a:gd name="connsiteY120" fmla="*/ 1453243 h 2260280"/>
              <a:gd name="connsiteX121" fmla="*/ 1323166 w 2351866"/>
              <a:gd name="connsiteY121" fmla="*/ 1431472 h 2260280"/>
              <a:gd name="connsiteX122" fmla="*/ 1317723 w 2351866"/>
              <a:gd name="connsiteY122" fmla="*/ 1393372 h 2260280"/>
              <a:gd name="connsiteX123" fmla="*/ 1290509 w 2351866"/>
              <a:gd name="connsiteY123" fmla="*/ 1393372 h 2260280"/>
              <a:gd name="connsiteX124" fmla="*/ 1288406 w 2351866"/>
              <a:gd name="connsiteY124" fmla="*/ 1350644 h 2260280"/>
              <a:gd name="connsiteX125" fmla="*/ 1269263 w 2351866"/>
              <a:gd name="connsiteY125" fmla="*/ 1330030 h 2260280"/>
              <a:gd name="connsiteX126" fmla="*/ 1220672 w 2351866"/>
              <a:gd name="connsiteY126" fmla="*/ 1310887 h 2260280"/>
              <a:gd name="connsiteX127" fmla="*/ 1154411 w 2351866"/>
              <a:gd name="connsiteY127" fmla="*/ 1315304 h 2260280"/>
              <a:gd name="connsiteX128" fmla="*/ 1268738 w 2351866"/>
              <a:gd name="connsiteY128" fmla="*/ 1436915 h 2260280"/>
              <a:gd name="connsiteX129" fmla="*/ 1268738 w 2351866"/>
              <a:gd name="connsiteY129" fmla="*/ 1513115 h 2260280"/>
              <a:gd name="connsiteX130" fmla="*/ 1268738 w 2351866"/>
              <a:gd name="connsiteY130" fmla="*/ 1572986 h 2260280"/>
              <a:gd name="connsiteX131" fmla="*/ 1257852 w 2351866"/>
              <a:gd name="connsiteY131" fmla="*/ 1649186 h 2260280"/>
              <a:gd name="connsiteX132" fmla="*/ 1236081 w 2351866"/>
              <a:gd name="connsiteY132" fmla="*/ 1665515 h 2260280"/>
              <a:gd name="connsiteX133" fmla="*/ 1197981 w 2351866"/>
              <a:gd name="connsiteY133" fmla="*/ 1621972 h 2260280"/>
              <a:gd name="connsiteX134" fmla="*/ 1170766 w 2351866"/>
              <a:gd name="connsiteY134" fmla="*/ 1589315 h 2260280"/>
              <a:gd name="connsiteX135" fmla="*/ 1148995 w 2351866"/>
              <a:gd name="connsiteY135" fmla="*/ 1562100 h 2260280"/>
              <a:gd name="connsiteX136" fmla="*/ 1132666 w 2351866"/>
              <a:gd name="connsiteY136" fmla="*/ 1518557 h 2260280"/>
              <a:gd name="connsiteX137" fmla="*/ 1121781 w 2351866"/>
              <a:gd name="connsiteY137" fmla="*/ 1485900 h 2260280"/>
              <a:gd name="connsiteX138" fmla="*/ 1083681 w 2351866"/>
              <a:gd name="connsiteY138" fmla="*/ 1485900 h 2260280"/>
              <a:gd name="connsiteX139" fmla="*/ 1051023 w 2351866"/>
              <a:gd name="connsiteY139" fmla="*/ 1513115 h 2260280"/>
              <a:gd name="connsiteX140" fmla="*/ 1023809 w 2351866"/>
              <a:gd name="connsiteY140" fmla="*/ 1475015 h 2260280"/>
              <a:gd name="connsiteX141" fmla="*/ 962578 w 2351866"/>
              <a:gd name="connsiteY141" fmla="*/ 1485900 h 2260280"/>
              <a:gd name="connsiteX142" fmla="*/ 974823 w 2351866"/>
              <a:gd name="connsiteY142" fmla="*/ 1515836 h 2260280"/>
              <a:gd name="connsiteX143" fmla="*/ 913592 w 2351866"/>
              <a:gd name="connsiteY143" fmla="*/ 1496785 h 2260280"/>
              <a:gd name="connsiteX144" fmla="*/ 974823 w 2351866"/>
              <a:gd name="connsiteY144" fmla="*/ 1572986 h 2260280"/>
              <a:gd name="connsiteX145" fmla="*/ 980266 w 2351866"/>
              <a:gd name="connsiteY145" fmla="*/ 1621972 h 2260280"/>
              <a:gd name="connsiteX146" fmla="*/ 1018366 w 2351866"/>
              <a:gd name="connsiteY146" fmla="*/ 1627415 h 2260280"/>
              <a:gd name="connsiteX147" fmla="*/ 1045581 w 2351866"/>
              <a:gd name="connsiteY147" fmla="*/ 1638300 h 2260280"/>
              <a:gd name="connsiteX148" fmla="*/ 1067352 w 2351866"/>
              <a:gd name="connsiteY148" fmla="*/ 1681843 h 2260280"/>
              <a:gd name="connsiteX149" fmla="*/ 1045581 w 2351866"/>
              <a:gd name="connsiteY149" fmla="*/ 1719943 h 2260280"/>
              <a:gd name="connsiteX150" fmla="*/ 1002038 w 2351866"/>
              <a:gd name="connsiteY150" fmla="*/ 1736272 h 2260280"/>
              <a:gd name="connsiteX151" fmla="*/ 980266 w 2351866"/>
              <a:gd name="connsiteY151" fmla="*/ 1736272 h 2260280"/>
              <a:gd name="connsiteX152" fmla="*/ 953052 w 2351866"/>
              <a:gd name="connsiteY152" fmla="*/ 1758043 h 2260280"/>
              <a:gd name="connsiteX153" fmla="*/ 936723 w 2351866"/>
              <a:gd name="connsiteY153" fmla="*/ 1801586 h 2260280"/>
              <a:gd name="connsiteX154" fmla="*/ 909509 w 2351866"/>
              <a:gd name="connsiteY154" fmla="*/ 1801586 h 2260280"/>
              <a:gd name="connsiteX155" fmla="*/ 904066 w 2351866"/>
              <a:gd name="connsiteY155" fmla="*/ 1763486 h 2260280"/>
              <a:gd name="connsiteX156" fmla="*/ 904066 w 2351866"/>
              <a:gd name="connsiteY156" fmla="*/ 1730829 h 2260280"/>
              <a:gd name="connsiteX157" fmla="*/ 844195 w 2351866"/>
              <a:gd name="connsiteY157" fmla="*/ 1692729 h 2260280"/>
              <a:gd name="connsiteX158" fmla="*/ 811538 w 2351866"/>
              <a:gd name="connsiteY158" fmla="*/ 1660072 h 2260280"/>
              <a:gd name="connsiteX159" fmla="*/ 800652 w 2351866"/>
              <a:gd name="connsiteY159" fmla="*/ 1681843 h 2260280"/>
              <a:gd name="connsiteX160" fmla="*/ 806095 w 2351866"/>
              <a:gd name="connsiteY160" fmla="*/ 1741715 h 2260280"/>
              <a:gd name="connsiteX161" fmla="*/ 844195 w 2351866"/>
              <a:gd name="connsiteY161" fmla="*/ 1828800 h 2260280"/>
              <a:gd name="connsiteX162" fmla="*/ 855081 w 2351866"/>
              <a:gd name="connsiteY162" fmla="*/ 1899557 h 2260280"/>
              <a:gd name="connsiteX163" fmla="*/ 860523 w 2351866"/>
              <a:gd name="connsiteY163" fmla="*/ 1953986 h 2260280"/>
              <a:gd name="connsiteX164" fmla="*/ 865966 w 2351866"/>
              <a:gd name="connsiteY164" fmla="*/ 1997529 h 2260280"/>
              <a:gd name="connsiteX165" fmla="*/ 904066 w 2351866"/>
              <a:gd name="connsiteY165" fmla="*/ 2046515 h 2260280"/>
              <a:gd name="connsiteX166" fmla="*/ 904066 w 2351866"/>
              <a:gd name="connsiteY166" fmla="*/ 2117272 h 2260280"/>
              <a:gd name="connsiteX167" fmla="*/ 898623 w 2351866"/>
              <a:gd name="connsiteY167" fmla="*/ 2171700 h 2260280"/>
              <a:gd name="connsiteX168" fmla="*/ 860523 w 2351866"/>
              <a:gd name="connsiteY168" fmla="*/ 2231572 h 2260280"/>
              <a:gd name="connsiteX169" fmla="*/ 806095 w 2351866"/>
              <a:gd name="connsiteY169" fmla="*/ 2253343 h 2260280"/>
              <a:gd name="connsiteX170" fmla="*/ 784323 w 2351866"/>
              <a:gd name="connsiteY170" fmla="*/ 2253343 h 2260280"/>
              <a:gd name="connsiteX171" fmla="*/ 784323 w 2351866"/>
              <a:gd name="connsiteY171" fmla="*/ 2171700 h 2260280"/>
              <a:gd name="connsiteX172" fmla="*/ 795209 w 2351866"/>
              <a:gd name="connsiteY172" fmla="*/ 2111829 h 2260280"/>
              <a:gd name="connsiteX173" fmla="*/ 795209 w 2351866"/>
              <a:gd name="connsiteY173" fmla="*/ 2057400 h 2260280"/>
              <a:gd name="connsiteX174" fmla="*/ 762552 w 2351866"/>
              <a:gd name="connsiteY174" fmla="*/ 2013857 h 2260280"/>
              <a:gd name="connsiteX175" fmla="*/ 762552 w 2351866"/>
              <a:gd name="connsiteY175" fmla="*/ 1970315 h 2260280"/>
              <a:gd name="connsiteX176" fmla="*/ 719009 w 2351866"/>
              <a:gd name="connsiteY176" fmla="*/ 1970315 h 2260280"/>
              <a:gd name="connsiteX177" fmla="*/ 702681 w 2351866"/>
              <a:gd name="connsiteY177" fmla="*/ 1970315 h 2260280"/>
              <a:gd name="connsiteX178" fmla="*/ 686352 w 2351866"/>
              <a:gd name="connsiteY178" fmla="*/ 2024743 h 2260280"/>
              <a:gd name="connsiteX179" fmla="*/ 686352 w 2351866"/>
              <a:gd name="connsiteY179" fmla="*/ 2062843 h 2260280"/>
              <a:gd name="connsiteX180" fmla="*/ 653695 w 2351866"/>
              <a:gd name="connsiteY180" fmla="*/ 2117272 h 2260280"/>
              <a:gd name="connsiteX181" fmla="*/ 638727 w 2351866"/>
              <a:gd name="connsiteY181" fmla="*/ 2129518 h 2260280"/>
              <a:gd name="connsiteX182" fmla="*/ 615595 w 2351866"/>
              <a:gd name="connsiteY182" fmla="*/ 2111829 h 2260280"/>
              <a:gd name="connsiteX183" fmla="*/ 615595 w 2351866"/>
              <a:gd name="connsiteY183" fmla="*/ 2062843 h 2260280"/>
              <a:gd name="connsiteX184" fmla="*/ 615595 w 2351866"/>
              <a:gd name="connsiteY184" fmla="*/ 2013857 h 2260280"/>
              <a:gd name="connsiteX185" fmla="*/ 615595 w 2351866"/>
              <a:gd name="connsiteY185" fmla="*/ 1975757 h 2260280"/>
              <a:gd name="connsiteX186" fmla="*/ 610152 w 2351866"/>
              <a:gd name="connsiteY186" fmla="*/ 1921329 h 2260280"/>
              <a:gd name="connsiteX187" fmla="*/ 604709 w 2351866"/>
              <a:gd name="connsiteY187" fmla="*/ 1877786 h 2260280"/>
              <a:gd name="connsiteX188" fmla="*/ 582938 w 2351866"/>
              <a:gd name="connsiteY188" fmla="*/ 1856015 h 2260280"/>
              <a:gd name="connsiteX189" fmla="*/ 528509 w 2351866"/>
              <a:gd name="connsiteY189" fmla="*/ 1856015 h 2260280"/>
              <a:gd name="connsiteX190" fmla="*/ 517623 w 2351866"/>
              <a:gd name="connsiteY190" fmla="*/ 1921329 h 2260280"/>
              <a:gd name="connsiteX191" fmla="*/ 512181 w 2351866"/>
              <a:gd name="connsiteY191" fmla="*/ 1959429 h 2260280"/>
              <a:gd name="connsiteX192" fmla="*/ 506738 w 2351866"/>
              <a:gd name="connsiteY192" fmla="*/ 2008415 h 2260280"/>
              <a:gd name="connsiteX193" fmla="*/ 479523 w 2351866"/>
              <a:gd name="connsiteY193" fmla="*/ 1981200 h 2260280"/>
              <a:gd name="connsiteX194" fmla="*/ 446866 w 2351866"/>
              <a:gd name="connsiteY194" fmla="*/ 1937657 h 2260280"/>
              <a:gd name="connsiteX195" fmla="*/ 408766 w 2351866"/>
              <a:gd name="connsiteY195" fmla="*/ 1872343 h 2260280"/>
              <a:gd name="connsiteX196" fmla="*/ 381552 w 2351866"/>
              <a:gd name="connsiteY196" fmla="*/ 1828800 h 2260280"/>
              <a:gd name="connsiteX197" fmla="*/ 376109 w 2351866"/>
              <a:gd name="connsiteY197" fmla="*/ 1801586 h 2260280"/>
              <a:gd name="connsiteX198" fmla="*/ 376109 w 2351866"/>
              <a:gd name="connsiteY198" fmla="*/ 1768929 h 2260280"/>
              <a:gd name="connsiteX199" fmla="*/ 376109 w 2351866"/>
              <a:gd name="connsiteY199" fmla="*/ 1725386 h 2260280"/>
              <a:gd name="connsiteX200" fmla="*/ 419652 w 2351866"/>
              <a:gd name="connsiteY200" fmla="*/ 1709057 h 2260280"/>
              <a:gd name="connsiteX201" fmla="*/ 446866 w 2351866"/>
              <a:gd name="connsiteY201" fmla="*/ 1681843 h 2260280"/>
              <a:gd name="connsiteX202" fmla="*/ 446866 w 2351866"/>
              <a:gd name="connsiteY202" fmla="*/ 1627415 h 2260280"/>
              <a:gd name="connsiteX203" fmla="*/ 403323 w 2351866"/>
              <a:gd name="connsiteY203" fmla="*/ 1562100 h 2260280"/>
              <a:gd name="connsiteX204" fmla="*/ 359781 w 2351866"/>
              <a:gd name="connsiteY204" fmla="*/ 1534886 h 2260280"/>
              <a:gd name="connsiteX205" fmla="*/ 359781 w 2351866"/>
              <a:gd name="connsiteY205" fmla="*/ 1496786 h 2260280"/>
              <a:gd name="connsiteX206" fmla="*/ 332566 w 2351866"/>
              <a:gd name="connsiteY206" fmla="*/ 1458686 h 2260280"/>
              <a:gd name="connsiteX207" fmla="*/ 310795 w 2351866"/>
              <a:gd name="connsiteY207" fmla="*/ 1447800 h 2260280"/>
              <a:gd name="connsiteX208" fmla="*/ 321681 w 2351866"/>
              <a:gd name="connsiteY208" fmla="*/ 1409700 h 2260280"/>
              <a:gd name="connsiteX209" fmla="*/ 359781 w 2351866"/>
              <a:gd name="connsiteY209" fmla="*/ 1398815 h 2260280"/>
              <a:gd name="connsiteX210" fmla="*/ 392438 w 2351866"/>
              <a:gd name="connsiteY210" fmla="*/ 1344386 h 2260280"/>
              <a:gd name="connsiteX211" fmla="*/ 392438 w 2351866"/>
              <a:gd name="connsiteY211" fmla="*/ 1322615 h 2260280"/>
              <a:gd name="connsiteX212" fmla="*/ 435981 w 2351866"/>
              <a:gd name="connsiteY212" fmla="*/ 1322615 h 2260280"/>
              <a:gd name="connsiteX213" fmla="*/ 457752 w 2351866"/>
              <a:gd name="connsiteY213" fmla="*/ 1322615 h 2260280"/>
              <a:gd name="connsiteX214" fmla="*/ 479523 w 2351866"/>
              <a:gd name="connsiteY214" fmla="*/ 1322615 h 2260280"/>
              <a:gd name="connsiteX215" fmla="*/ 512181 w 2351866"/>
              <a:gd name="connsiteY215" fmla="*/ 1317172 h 2260280"/>
              <a:gd name="connsiteX216" fmla="*/ 539395 w 2351866"/>
              <a:gd name="connsiteY216" fmla="*/ 1295400 h 2260280"/>
              <a:gd name="connsiteX217" fmla="*/ 593823 w 2351866"/>
              <a:gd name="connsiteY217" fmla="*/ 1295400 h 2260280"/>
              <a:gd name="connsiteX218" fmla="*/ 719009 w 2351866"/>
              <a:gd name="connsiteY218" fmla="*/ 1355272 h 2260280"/>
              <a:gd name="connsiteX219" fmla="*/ 833309 w 2351866"/>
              <a:gd name="connsiteY219" fmla="*/ 1415143 h 2260280"/>
              <a:gd name="connsiteX220" fmla="*/ 844195 w 2351866"/>
              <a:gd name="connsiteY220" fmla="*/ 1453243 h 2260280"/>
              <a:gd name="connsiteX221" fmla="*/ 897263 w 2351866"/>
              <a:gd name="connsiteY221" fmla="*/ 1480456 h 2260280"/>
              <a:gd name="connsiteX222" fmla="*/ 906788 w 2351866"/>
              <a:gd name="connsiteY222" fmla="*/ 1434193 h 2260280"/>
              <a:gd name="connsiteX223" fmla="*/ 936723 w 2351866"/>
              <a:gd name="connsiteY223" fmla="*/ 1409700 h 2260280"/>
              <a:gd name="connsiteX224" fmla="*/ 947609 w 2351866"/>
              <a:gd name="connsiteY224" fmla="*/ 1393372 h 2260280"/>
              <a:gd name="connsiteX225" fmla="*/ 871409 w 2351866"/>
              <a:gd name="connsiteY225" fmla="*/ 1366157 h 2260280"/>
              <a:gd name="connsiteX226" fmla="*/ 838752 w 2351866"/>
              <a:gd name="connsiteY226" fmla="*/ 1344386 h 2260280"/>
              <a:gd name="connsiteX227" fmla="*/ 838752 w 2351866"/>
              <a:gd name="connsiteY227" fmla="*/ 1295400 h 2260280"/>
              <a:gd name="connsiteX228" fmla="*/ 795209 w 2351866"/>
              <a:gd name="connsiteY228" fmla="*/ 1311729 h 2260280"/>
              <a:gd name="connsiteX229" fmla="*/ 778881 w 2351866"/>
              <a:gd name="connsiteY229" fmla="*/ 1295400 h 2260280"/>
              <a:gd name="connsiteX230" fmla="*/ 724452 w 2351866"/>
              <a:gd name="connsiteY230" fmla="*/ 1300843 h 2260280"/>
              <a:gd name="connsiteX231" fmla="*/ 697238 w 2351866"/>
              <a:gd name="connsiteY231" fmla="*/ 1317172 h 2260280"/>
              <a:gd name="connsiteX232" fmla="*/ 648252 w 2351866"/>
              <a:gd name="connsiteY232" fmla="*/ 1311729 h 2260280"/>
              <a:gd name="connsiteX233" fmla="*/ 615595 w 2351866"/>
              <a:gd name="connsiteY233" fmla="*/ 1279072 h 2260280"/>
              <a:gd name="connsiteX234" fmla="*/ 577495 w 2351866"/>
              <a:gd name="connsiteY234" fmla="*/ 1279072 h 2260280"/>
              <a:gd name="connsiteX235" fmla="*/ 539395 w 2351866"/>
              <a:gd name="connsiteY235" fmla="*/ 1268186 h 2260280"/>
              <a:gd name="connsiteX236" fmla="*/ 506738 w 2351866"/>
              <a:gd name="connsiteY236" fmla="*/ 1284515 h 2260280"/>
              <a:gd name="connsiteX237" fmla="*/ 495852 w 2351866"/>
              <a:gd name="connsiteY237" fmla="*/ 1300843 h 2260280"/>
              <a:gd name="connsiteX238" fmla="*/ 452309 w 2351866"/>
              <a:gd name="connsiteY238" fmla="*/ 1300843 h 2260280"/>
              <a:gd name="connsiteX239" fmla="*/ 441423 w 2351866"/>
              <a:gd name="connsiteY239" fmla="*/ 1273629 h 2260280"/>
              <a:gd name="connsiteX240" fmla="*/ 403323 w 2351866"/>
              <a:gd name="connsiteY240" fmla="*/ 1273629 h 2260280"/>
              <a:gd name="connsiteX241" fmla="*/ 370666 w 2351866"/>
              <a:gd name="connsiteY241" fmla="*/ 1273629 h 2260280"/>
              <a:gd name="connsiteX242" fmla="*/ 343452 w 2351866"/>
              <a:gd name="connsiteY242" fmla="*/ 1284515 h 2260280"/>
              <a:gd name="connsiteX243" fmla="*/ 332566 w 2351866"/>
              <a:gd name="connsiteY243" fmla="*/ 1268186 h 2260280"/>
              <a:gd name="connsiteX244" fmla="*/ 332566 w 2351866"/>
              <a:gd name="connsiteY244" fmla="*/ 1230086 h 2260280"/>
              <a:gd name="connsiteX245" fmla="*/ 316238 w 2351866"/>
              <a:gd name="connsiteY245" fmla="*/ 1208315 h 2260280"/>
              <a:gd name="connsiteX246" fmla="*/ 316238 w 2351866"/>
              <a:gd name="connsiteY246" fmla="*/ 1186543 h 2260280"/>
              <a:gd name="connsiteX247" fmla="*/ 316238 w 2351866"/>
              <a:gd name="connsiteY247" fmla="*/ 1143000 h 2260280"/>
              <a:gd name="connsiteX248" fmla="*/ 289023 w 2351866"/>
              <a:gd name="connsiteY248" fmla="*/ 1132115 h 2260280"/>
              <a:gd name="connsiteX249" fmla="*/ 261809 w 2351866"/>
              <a:gd name="connsiteY249" fmla="*/ 1132115 h 2260280"/>
              <a:gd name="connsiteX250" fmla="*/ 223709 w 2351866"/>
              <a:gd name="connsiteY250" fmla="*/ 1175657 h 2260280"/>
              <a:gd name="connsiteX251" fmla="*/ 201938 w 2351866"/>
              <a:gd name="connsiteY251" fmla="*/ 1175657 h 2260280"/>
              <a:gd name="connsiteX252" fmla="*/ 201938 w 2351866"/>
              <a:gd name="connsiteY252" fmla="*/ 1126672 h 2260280"/>
              <a:gd name="connsiteX253" fmla="*/ 201938 w 2351866"/>
              <a:gd name="connsiteY253" fmla="*/ 1050472 h 2260280"/>
              <a:gd name="connsiteX254" fmla="*/ 207381 w 2351866"/>
              <a:gd name="connsiteY254" fmla="*/ 1012372 h 2260280"/>
              <a:gd name="connsiteX255" fmla="*/ 240038 w 2351866"/>
              <a:gd name="connsiteY255" fmla="*/ 974272 h 2260280"/>
              <a:gd name="connsiteX256" fmla="*/ 256366 w 2351866"/>
              <a:gd name="connsiteY256" fmla="*/ 936172 h 2260280"/>
              <a:gd name="connsiteX257" fmla="*/ 218266 w 2351866"/>
              <a:gd name="connsiteY257" fmla="*/ 876300 h 2260280"/>
              <a:gd name="connsiteX258" fmla="*/ 174723 w 2351866"/>
              <a:gd name="connsiteY258" fmla="*/ 827315 h 2260280"/>
              <a:gd name="connsiteX259" fmla="*/ 147509 w 2351866"/>
              <a:gd name="connsiteY259" fmla="*/ 800100 h 2260280"/>
              <a:gd name="connsiteX260" fmla="*/ 162550 w 2351866"/>
              <a:gd name="connsiteY260" fmla="*/ 727949 h 2260280"/>
              <a:gd name="connsiteX261" fmla="*/ 149482 w 2351866"/>
              <a:gd name="connsiteY261" fmla="*/ 686011 h 2260280"/>
              <a:gd name="connsiteX262" fmla="*/ 118743 w 2351866"/>
              <a:gd name="connsiteY262" fmla="*/ 656483 h 2260280"/>
              <a:gd name="connsiteX263" fmla="*/ 99470 w 2351866"/>
              <a:gd name="connsiteY263" fmla="*/ 619986 h 2260280"/>
              <a:gd name="connsiteX264" fmla="*/ 68549 w 2351866"/>
              <a:gd name="connsiteY264" fmla="*/ 668052 h 2260280"/>
              <a:gd name="connsiteX265" fmla="*/ 70915 w 2351866"/>
              <a:gd name="connsiteY265" fmla="*/ 725978 h 2260280"/>
              <a:gd name="connsiteX266" fmla="*/ 111907 w 2351866"/>
              <a:gd name="connsiteY266" fmla="*/ 749879 h 2260280"/>
              <a:gd name="connsiteX267" fmla="*/ 108962 w 2351866"/>
              <a:gd name="connsiteY267" fmla="*/ 791108 h 2260280"/>
              <a:gd name="connsiteX268" fmla="*/ 48592 w 2351866"/>
              <a:gd name="connsiteY268" fmla="*/ 751351 h 2260280"/>
              <a:gd name="connsiteX269" fmla="*/ 36812 w 2351866"/>
              <a:gd name="connsiteY269" fmla="*/ 716012 h 2260280"/>
              <a:gd name="connsiteX270" fmla="*/ 44173 w 2351866"/>
              <a:gd name="connsiteY270" fmla="*/ 690981 h 2260280"/>
              <a:gd name="connsiteX271" fmla="*/ 0 w 2351866"/>
              <a:gd name="connsiteY271" fmla="*/ 632082 h 2260280"/>
              <a:gd name="connsiteX272" fmla="*/ 0 w 2351866"/>
              <a:gd name="connsiteY272" fmla="*/ 595271 h 2260280"/>
              <a:gd name="connsiteX273" fmla="*/ 60371 w 2351866"/>
              <a:gd name="connsiteY273" fmla="*/ 602633 h 2260280"/>
              <a:gd name="connsiteX274" fmla="*/ 60423 w 2351866"/>
              <a:gd name="connsiteY274" fmla="*/ 604157 h 226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</a:cxnLst>
            <a:rect l="l" t="t" r="r" b="b"/>
            <a:pathLst>
              <a:path w="2351866" h="2260280">
                <a:moveTo>
                  <a:pt x="60423" y="604157"/>
                </a:moveTo>
                <a:lnTo>
                  <a:pt x="103966" y="598715"/>
                </a:lnTo>
                <a:lnTo>
                  <a:pt x="114852" y="549729"/>
                </a:lnTo>
                <a:lnTo>
                  <a:pt x="196495" y="473529"/>
                </a:lnTo>
                <a:lnTo>
                  <a:pt x="261809" y="391886"/>
                </a:lnTo>
                <a:lnTo>
                  <a:pt x="430538" y="293915"/>
                </a:lnTo>
                <a:lnTo>
                  <a:pt x="615595" y="239486"/>
                </a:lnTo>
                <a:lnTo>
                  <a:pt x="740781" y="157843"/>
                </a:lnTo>
                <a:lnTo>
                  <a:pt x="887738" y="59872"/>
                </a:lnTo>
                <a:lnTo>
                  <a:pt x="1018366" y="10886"/>
                </a:lnTo>
                <a:lnTo>
                  <a:pt x="1197981" y="21772"/>
                </a:lnTo>
                <a:lnTo>
                  <a:pt x="1306838" y="32657"/>
                </a:lnTo>
                <a:lnTo>
                  <a:pt x="1377595" y="32657"/>
                </a:lnTo>
                <a:lnTo>
                  <a:pt x="1595309" y="0"/>
                </a:lnTo>
                <a:lnTo>
                  <a:pt x="1611638" y="43543"/>
                </a:lnTo>
                <a:lnTo>
                  <a:pt x="1802138" y="16329"/>
                </a:lnTo>
                <a:lnTo>
                  <a:pt x="1894666" y="59872"/>
                </a:lnTo>
                <a:lnTo>
                  <a:pt x="1938209" y="70757"/>
                </a:lnTo>
                <a:lnTo>
                  <a:pt x="2057952" y="70757"/>
                </a:lnTo>
                <a:lnTo>
                  <a:pt x="2166809" y="81643"/>
                </a:lnTo>
                <a:lnTo>
                  <a:pt x="2330095" y="54429"/>
                </a:lnTo>
                <a:lnTo>
                  <a:pt x="2351866" y="136072"/>
                </a:lnTo>
                <a:lnTo>
                  <a:pt x="2264781" y="266700"/>
                </a:lnTo>
                <a:lnTo>
                  <a:pt x="2232123" y="381000"/>
                </a:lnTo>
                <a:cubicBezTo>
                  <a:pt x="2216702" y="413657"/>
                  <a:pt x="2193116" y="449943"/>
                  <a:pt x="2172252" y="462643"/>
                </a:cubicBezTo>
                <a:cubicBezTo>
                  <a:pt x="2151388" y="475343"/>
                  <a:pt x="2125081" y="458107"/>
                  <a:pt x="2106938" y="457200"/>
                </a:cubicBezTo>
                <a:lnTo>
                  <a:pt x="2063395" y="457200"/>
                </a:lnTo>
                <a:cubicBezTo>
                  <a:pt x="2048881" y="457200"/>
                  <a:pt x="2057952" y="390072"/>
                  <a:pt x="2025295" y="364672"/>
                </a:cubicBezTo>
                <a:lnTo>
                  <a:pt x="1867452" y="304800"/>
                </a:lnTo>
                <a:lnTo>
                  <a:pt x="1785809" y="277586"/>
                </a:lnTo>
                <a:lnTo>
                  <a:pt x="1742266" y="277586"/>
                </a:lnTo>
                <a:lnTo>
                  <a:pt x="1704166" y="283029"/>
                </a:lnTo>
                <a:lnTo>
                  <a:pt x="1676952" y="315686"/>
                </a:lnTo>
                <a:lnTo>
                  <a:pt x="1671509" y="381000"/>
                </a:lnTo>
                <a:lnTo>
                  <a:pt x="1633409" y="424543"/>
                </a:lnTo>
                <a:lnTo>
                  <a:pt x="1589866" y="429986"/>
                </a:lnTo>
                <a:lnTo>
                  <a:pt x="1557209" y="419100"/>
                </a:lnTo>
                <a:lnTo>
                  <a:pt x="1546323" y="370115"/>
                </a:lnTo>
                <a:lnTo>
                  <a:pt x="1557209" y="332015"/>
                </a:lnTo>
                <a:lnTo>
                  <a:pt x="1600752" y="315686"/>
                </a:lnTo>
                <a:lnTo>
                  <a:pt x="1600752" y="261257"/>
                </a:lnTo>
                <a:lnTo>
                  <a:pt x="1573538" y="261257"/>
                </a:lnTo>
                <a:lnTo>
                  <a:pt x="1524552" y="315686"/>
                </a:lnTo>
                <a:lnTo>
                  <a:pt x="1464681" y="348343"/>
                </a:lnTo>
                <a:lnTo>
                  <a:pt x="1410252" y="348343"/>
                </a:lnTo>
                <a:lnTo>
                  <a:pt x="1377595" y="337457"/>
                </a:lnTo>
                <a:lnTo>
                  <a:pt x="1339495" y="337457"/>
                </a:lnTo>
                <a:lnTo>
                  <a:pt x="1339495" y="381000"/>
                </a:lnTo>
                <a:lnTo>
                  <a:pt x="1377595" y="446315"/>
                </a:lnTo>
                <a:lnTo>
                  <a:pt x="1432023" y="489857"/>
                </a:lnTo>
                <a:lnTo>
                  <a:pt x="1475566" y="522515"/>
                </a:lnTo>
                <a:lnTo>
                  <a:pt x="1502781" y="549729"/>
                </a:lnTo>
                <a:lnTo>
                  <a:pt x="1524552" y="593272"/>
                </a:lnTo>
                <a:lnTo>
                  <a:pt x="1524552" y="625929"/>
                </a:lnTo>
                <a:cubicBezTo>
                  <a:pt x="1520016" y="636815"/>
                  <a:pt x="1508224" y="658586"/>
                  <a:pt x="1497338" y="658586"/>
                </a:cubicBezTo>
                <a:cubicBezTo>
                  <a:pt x="1486452" y="658586"/>
                  <a:pt x="1468309" y="638629"/>
                  <a:pt x="1459238" y="625929"/>
                </a:cubicBezTo>
                <a:lnTo>
                  <a:pt x="1442909" y="582386"/>
                </a:lnTo>
                <a:lnTo>
                  <a:pt x="1421138" y="555172"/>
                </a:lnTo>
                <a:lnTo>
                  <a:pt x="1388481" y="549729"/>
                </a:lnTo>
                <a:lnTo>
                  <a:pt x="1366709" y="522515"/>
                </a:lnTo>
                <a:lnTo>
                  <a:pt x="1344938" y="506186"/>
                </a:lnTo>
                <a:lnTo>
                  <a:pt x="1323166" y="506186"/>
                </a:lnTo>
                <a:lnTo>
                  <a:pt x="1312281" y="549729"/>
                </a:lnTo>
                <a:lnTo>
                  <a:pt x="1355823" y="598715"/>
                </a:lnTo>
                <a:lnTo>
                  <a:pt x="1372152" y="625929"/>
                </a:lnTo>
                <a:lnTo>
                  <a:pt x="1399366" y="642257"/>
                </a:lnTo>
                <a:cubicBezTo>
                  <a:pt x="1403902" y="648607"/>
                  <a:pt x="1406623" y="659493"/>
                  <a:pt x="1399366" y="664029"/>
                </a:cubicBezTo>
                <a:cubicBezTo>
                  <a:pt x="1392109" y="668565"/>
                  <a:pt x="1369430" y="671286"/>
                  <a:pt x="1355823" y="669472"/>
                </a:cubicBezTo>
                <a:lnTo>
                  <a:pt x="1317723" y="653143"/>
                </a:lnTo>
                <a:lnTo>
                  <a:pt x="1301395" y="609600"/>
                </a:lnTo>
                <a:lnTo>
                  <a:pt x="1285066" y="566057"/>
                </a:lnTo>
                <a:lnTo>
                  <a:pt x="1246966" y="549729"/>
                </a:lnTo>
                <a:lnTo>
                  <a:pt x="1203423" y="533400"/>
                </a:lnTo>
                <a:lnTo>
                  <a:pt x="1192538" y="566057"/>
                </a:lnTo>
                <a:lnTo>
                  <a:pt x="1192538" y="604157"/>
                </a:lnTo>
                <a:lnTo>
                  <a:pt x="1241523" y="625929"/>
                </a:lnTo>
                <a:cubicBezTo>
                  <a:pt x="1254223" y="634093"/>
                  <a:pt x="1266470" y="647927"/>
                  <a:pt x="1268738" y="653143"/>
                </a:cubicBezTo>
                <a:cubicBezTo>
                  <a:pt x="1271006" y="658359"/>
                  <a:pt x="1268285" y="658359"/>
                  <a:pt x="1255131" y="657225"/>
                </a:cubicBezTo>
                <a:lnTo>
                  <a:pt x="1189816" y="646340"/>
                </a:lnTo>
                <a:lnTo>
                  <a:pt x="1154438" y="647700"/>
                </a:lnTo>
                <a:lnTo>
                  <a:pt x="1138109" y="620486"/>
                </a:lnTo>
                <a:lnTo>
                  <a:pt x="1132666" y="555172"/>
                </a:lnTo>
                <a:lnTo>
                  <a:pt x="1127223" y="527957"/>
                </a:lnTo>
                <a:lnTo>
                  <a:pt x="1018366" y="468086"/>
                </a:lnTo>
                <a:lnTo>
                  <a:pt x="1007481" y="446315"/>
                </a:lnTo>
                <a:lnTo>
                  <a:pt x="942166" y="511629"/>
                </a:lnTo>
                <a:lnTo>
                  <a:pt x="931281" y="560615"/>
                </a:lnTo>
                <a:lnTo>
                  <a:pt x="931281" y="615043"/>
                </a:lnTo>
                <a:lnTo>
                  <a:pt x="974823" y="647700"/>
                </a:lnTo>
                <a:lnTo>
                  <a:pt x="980266" y="718457"/>
                </a:lnTo>
                <a:lnTo>
                  <a:pt x="1018366" y="778329"/>
                </a:lnTo>
                <a:lnTo>
                  <a:pt x="1034695" y="794657"/>
                </a:lnTo>
                <a:lnTo>
                  <a:pt x="1045581" y="832757"/>
                </a:lnTo>
                <a:lnTo>
                  <a:pt x="1072795" y="887186"/>
                </a:lnTo>
                <a:lnTo>
                  <a:pt x="1078238" y="930729"/>
                </a:lnTo>
                <a:lnTo>
                  <a:pt x="1100010" y="945696"/>
                </a:lnTo>
                <a:cubicBezTo>
                  <a:pt x="1112710" y="949325"/>
                  <a:pt x="1146274" y="947737"/>
                  <a:pt x="1154438" y="952500"/>
                </a:cubicBezTo>
                <a:cubicBezTo>
                  <a:pt x="1162602" y="957263"/>
                  <a:pt x="1154891" y="969736"/>
                  <a:pt x="1148995" y="974272"/>
                </a:cubicBezTo>
                <a:lnTo>
                  <a:pt x="1119059" y="979714"/>
                </a:lnTo>
                <a:lnTo>
                  <a:pt x="1074155" y="978354"/>
                </a:lnTo>
                <a:cubicBezTo>
                  <a:pt x="1059187" y="979035"/>
                  <a:pt x="1033107" y="989694"/>
                  <a:pt x="1029252" y="983798"/>
                </a:cubicBezTo>
                <a:cubicBezTo>
                  <a:pt x="1025397" y="977902"/>
                  <a:pt x="1056694" y="956355"/>
                  <a:pt x="1051024" y="942975"/>
                </a:cubicBezTo>
                <a:cubicBezTo>
                  <a:pt x="1046035" y="928234"/>
                  <a:pt x="1007027" y="909185"/>
                  <a:pt x="995234" y="903515"/>
                </a:cubicBezTo>
                <a:lnTo>
                  <a:pt x="943527" y="918482"/>
                </a:lnTo>
                <a:lnTo>
                  <a:pt x="988430" y="976993"/>
                </a:lnTo>
                <a:lnTo>
                  <a:pt x="1014283" y="1039587"/>
                </a:lnTo>
                <a:lnTo>
                  <a:pt x="1085041" y="1034144"/>
                </a:lnTo>
                <a:lnTo>
                  <a:pt x="1114978" y="1049111"/>
                </a:lnTo>
                <a:lnTo>
                  <a:pt x="1148995" y="1099457"/>
                </a:lnTo>
                <a:lnTo>
                  <a:pt x="1197981" y="1149805"/>
                </a:lnTo>
                <a:lnTo>
                  <a:pt x="1270098" y="1187903"/>
                </a:lnTo>
                <a:lnTo>
                  <a:pt x="1350381" y="1213757"/>
                </a:lnTo>
                <a:lnTo>
                  <a:pt x="1350381" y="1262743"/>
                </a:lnTo>
                <a:lnTo>
                  <a:pt x="1350381" y="1328057"/>
                </a:lnTo>
                <a:lnTo>
                  <a:pt x="1350381" y="1366157"/>
                </a:lnTo>
                <a:lnTo>
                  <a:pt x="1350381" y="1404257"/>
                </a:lnTo>
                <a:lnTo>
                  <a:pt x="1388481" y="1426029"/>
                </a:lnTo>
                <a:lnTo>
                  <a:pt x="1421138" y="1458686"/>
                </a:lnTo>
                <a:cubicBezTo>
                  <a:pt x="1426581" y="1472293"/>
                  <a:pt x="1428395" y="1501322"/>
                  <a:pt x="1421138" y="1507672"/>
                </a:cubicBezTo>
                <a:cubicBezTo>
                  <a:pt x="1413881" y="1514022"/>
                  <a:pt x="1389388" y="1505858"/>
                  <a:pt x="1377595" y="1496786"/>
                </a:cubicBezTo>
                <a:lnTo>
                  <a:pt x="1350381" y="1453243"/>
                </a:lnTo>
                <a:lnTo>
                  <a:pt x="1323166" y="1431472"/>
                </a:lnTo>
                <a:lnTo>
                  <a:pt x="1317723" y="1393372"/>
                </a:lnTo>
                <a:lnTo>
                  <a:pt x="1290509" y="1393372"/>
                </a:lnTo>
                <a:lnTo>
                  <a:pt x="1288406" y="1350644"/>
                </a:lnTo>
                <a:lnTo>
                  <a:pt x="1269263" y="1330030"/>
                </a:lnTo>
                <a:lnTo>
                  <a:pt x="1220672" y="1310887"/>
                </a:lnTo>
                <a:lnTo>
                  <a:pt x="1154411" y="1315304"/>
                </a:lnTo>
                <a:lnTo>
                  <a:pt x="1268738" y="1436915"/>
                </a:lnTo>
                <a:lnTo>
                  <a:pt x="1268738" y="1513115"/>
                </a:lnTo>
                <a:lnTo>
                  <a:pt x="1268738" y="1572986"/>
                </a:lnTo>
                <a:lnTo>
                  <a:pt x="1257852" y="1649186"/>
                </a:lnTo>
                <a:cubicBezTo>
                  <a:pt x="1252409" y="1664607"/>
                  <a:pt x="1246060" y="1670051"/>
                  <a:pt x="1236081" y="1665515"/>
                </a:cubicBezTo>
                <a:cubicBezTo>
                  <a:pt x="1226103" y="1660979"/>
                  <a:pt x="1208867" y="1634672"/>
                  <a:pt x="1197981" y="1621972"/>
                </a:cubicBezTo>
                <a:lnTo>
                  <a:pt x="1170766" y="1589315"/>
                </a:lnTo>
                <a:lnTo>
                  <a:pt x="1148995" y="1562100"/>
                </a:lnTo>
                <a:lnTo>
                  <a:pt x="1132666" y="1518557"/>
                </a:lnTo>
                <a:lnTo>
                  <a:pt x="1121781" y="1485900"/>
                </a:lnTo>
                <a:lnTo>
                  <a:pt x="1083681" y="1485900"/>
                </a:lnTo>
                <a:lnTo>
                  <a:pt x="1051023" y="1513115"/>
                </a:lnTo>
                <a:lnTo>
                  <a:pt x="1023809" y="1475015"/>
                </a:lnTo>
                <a:lnTo>
                  <a:pt x="962578" y="1485900"/>
                </a:lnTo>
                <a:cubicBezTo>
                  <a:pt x="954414" y="1492703"/>
                  <a:pt x="982987" y="1514022"/>
                  <a:pt x="974823" y="1515836"/>
                </a:cubicBezTo>
                <a:cubicBezTo>
                  <a:pt x="966659" y="1517650"/>
                  <a:pt x="913592" y="1487260"/>
                  <a:pt x="913592" y="1496785"/>
                </a:cubicBezTo>
                <a:cubicBezTo>
                  <a:pt x="913592" y="1506310"/>
                  <a:pt x="963711" y="1552122"/>
                  <a:pt x="974823" y="1572986"/>
                </a:cubicBezTo>
                <a:lnTo>
                  <a:pt x="980266" y="1621972"/>
                </a:lnTo>
                <a:lnTo>
                  <a:pt x="1018366" y="1627415"/>
                </a:lnTo>
                <a:lnTo>
                  <a:pt x="1045581" y="1638300"/>
                </a:lnTo>
                <a:lnTo>
                  <a:pt x="1067352" y="1681843"/>
                </a:lnTo>
                <a:lnTo>
                  <a:pt x="1045581" y="1719943"/>
                </a:lnTo>
                <a:lnTo>
                  <a:pt x="1002038" y="1736272"/>
                </a:lnTo>
                <a:lnTo>
                  <a:pt x="980266" y="1736272"/>
                </a:lnTo>
                <a:lnTo>
                  <a:pt x="953052" y="1758043"/>
                </a:lnTo>
                <a:lnTo>
                  <a:pt x="936723" y="1801586"/>
                </a:lnTo>
                <a:lnTo>
                  <a:pt x="909509" y="1801586"/>
                </a:lnTo>
                <a:lnTo>
                  <a:pt x="904066" y="1763486"/>
                </a:lnTo>
                <a:lnTo>
                  <a:pt x="904066" y="1730829"/>
                </a:lnTo>
                <a:lnTo>
                  <a:pt x="844195" y="1692729"/>
                </a:lnTo>
                <a:lnTo>
                  <a:pt x="811538" y="1660072"/>
                </a:lnTo>
                <a:lnTo>
                  <a:pt x="800652" y="1681843"/>
                </a:lnTo>
                <a:lnTo>
                  <a:pt x="806095" y="1741715"/>
                </a:lnTo>
                <a:lnTo>
                  <a:pt x="844195" y="1828800"/>
                </a:lnTo>
                <a:lnTo>
                  <a:pt x="855081" y="1899557"/>
                </a:lnTo>
                <a:lnTo>
                  <a:pt x="860523" y="1953986"/>
                </a:lnTo>
                <a:lnTo>
                  <a:pt x="865966" y="1997529"/>
                </a:lnTo>
                <a:lnTo>
                  <a:pt x="904066" y="2046515"/>
                </a:lnTo>
                <a:lnTo>
                  <a:pt x="904066" y="2117272"/>
                </a:lnTo>
                <a:lnTo>
                  <a:pt x="898623" y="2171700"/>
                </a:lnTo>
                <a:lnTo>
                  <a:pt x="860523" y="2231572"/>
                </a:lnTo>
                <a:lnTo>
                  <a:pt x="806095" y="2253343"/>
                </a:lnTo>
                <a:cubicBezTo>
                  <a:pt x="793395" y="2256972"/>
                  <a:pt x="787952" y="2266950"/>
                  <a:pt x="784323" y="2253343"/>
                </a:cubicBezTo>
                <a:cubicBezTo>
                  <a:pt x="780694" y="2239736"/>
                  <a:pt x="782509" y="2195286"/>
                  <a:pt x="784323" y="2171700"/>
                </a:cubicBezTo>
                <a:lnTo>
                  <a:pt x="795209" y="2111829"/>
                </a:lnTo>
                <a:lnTo>
                  <a:pt x="795209" y="2057400"/>
                </a:lnTo>
                <a:lnTo>
                  <a:pt x="762552" y="2013857"/>
                </a:lnTo>
                <a:lnTo>
                  <a:pt x="762552" y="1970315"/>
                </a:lnTo>
                <a:lnTo>
                  <a:pt x="719009" y="1970315"/>
                </a:lnTo>
                <a:lnTo>
                  <a:pt x="702681" y="1970315"/>
                </a:lnTo>
                <a:lnTo>
                  <a:pt x="686352" y="2024743"/>
                </a:lnTo>
                <a:lnTo>
                  <a:pt x="686352" y="2062843"/>
                </a:lnTo>
                <a:lnTo>
                  <a:pt x="653695" y="2117272"/>
                </a:lnTo>
                <a:cubicBezTo>
                  <a:pt x="648252" y="2129065"/>
                  <a:pt x="645077" y="2130425"/>
                  <a:pt x="638727" y="2129518"/>
                </a:cubicBezTo>
                <a:cubicBezTo>
                  <a:pt x="632377" y="2128611"/>
                  <a:pt x="621945" y="2123622"/>
                  <a:pt x="615595" y="2111829"/>
                </a:cubicBezTo>
                <a:lnTo>
                  <a:pt x="615595" y="2062843"/>
                </a:lnTo>
                <a:lnTo>
                  <a:pt x="615595" y="2013857"/>
                </a:lnTo>
                <a:lnTo>
                  <a:pt x="615595" y="1975757"/>
                </a:lnTo>
                <a:lnTo>
                  <a:pt x="610152" y="1921329"/>
                </a:lnTo>
                <a:lnTo>
                  <a:pt x="604709" y="1877786"/>
                </a:lnTo>
                <a:lnTo>
                  <a:pt x="582938" y="1856015"/>
                </a:lnTo>
                <a:lnTo>
                  <a:pt x="528509" y="1856015"/>
                </a:lnTo>
                <a:lnTo>
                  <a:pt x="517623" y="1921329"/>
                </a:lnTo>
                <a:lnTo>
                  <a:pt x="512181" y="1959429"/>
                </a:lnTo>
                <a:cubicBezTo>
                  <a:pt x="510367" y="1973943"/>
                  <a:pt x="512181" y="2004787"/>
                  <a:pt x="506738" y="2008415"/>
                </a:cubicBezTo>
                <a:cubicBezTo>
                  <a:pt x="501295" y="2012043"/>
                  <a:pt x="489502" y="1992993"/>
                  <a:pt x="479523" y="1981200"/>
                </a:cubicBezTo>
                <a:lnTo>
                  <a:pt x="446866" y="1937657"/>
                </a:lnTo>
                <a:lnTo>
                  <a:pt x="408766" y="1872343"/>
                </a:lnTo>
                <a:lnTo>
                  <a:pt x="381552" y="1828800"/>
                </a:lnTo>
                <a:lnTo>
                  <a:pt x="376109" y="1801586"/>
                </a:lnTo>
                <a:lnTo>
                  <a:pt x="376109" y="1768929"/>
                </a:lnTo>
                <a:lnTo>
                  <a:pt x="376109" y="1725386"/>
                </a:lnTo>
                <a:lnTo>
                  <a:pt x="419652" y="1709057"/>
                </a:lnTo>
                <a:lnTo>
                  <a:pt x="446866" y="1681843"/>
                </a:lnTo>
                <a:lnTo>
                  <a:pt x="446866" y="1627415"/>
                </a:lnTo>
                <a:lnTo>
                  <a:pt x="403323" y="1562100"/>
                </a:lnTo>
                <a:lnTo>
                  <a:pt x="359781" y="1534886"/>
                </a:lnTo>
                <a:lnTo>
                  <a:pt x="359781" y="1496786"/>
                </a:lnTo>
                <a:lnTo>
                  <a:pt x="332566" y="1458686"/>
                </a:lnTo>
                <a:lnTo>
                  <a:pt x="310795" y="1447800"/>
                </a:lnTo>
                <a:lnTo>
                  <a:pt x="321681" y="1409700"/>
                </a:lnTo>
                <a:lnTo>
                  <a:pt x="359781" y="1398815"/>
                </a:lnTo>
                <a:lnTo>
                  <a:pt x="392438" y="1344386"/>
                </a:lnTo>
                <a:lnTo>
                  <a:pt x="392438" y="1322615"/>
                </a:lnTo>
                <a:lnTo>
                  <a:pt x="435981" y="1322615"/>
                </a:lnTo>
                <a:lnTo>
                  <a:pt x="457752" y="1322615"/>
                </a:lnTo>
                <a:lnTo>
                  <a:pt x="479523" y="1322615"/>
                </a:lnTo>
                <a:lnTo>
                  <a:pt x="512181" y="1317172"/>
                </a:lnTo>
                <a:lnTo>
                  <a:pt x="539395" y="1295400"/>
                </a:lnTo>
                <a:lnTo>
                  <a:pt x="593823" y="1295400"/>
                </a:lnTo>
                <a:lnTo>
                  <a:pt x="719009" y="1355272"/>
                </a:lnTo>
                <a:lnTo>
                  <a:pt x="833309" y="1415143"/>
                </a:lnTo>
                <a:lnTo>
                  <a:pt x="844195" y="1453243"/>
                </a:lnTo>
                <a:cubicBezTo>
                  <a:pt x="854854" y="1464128"/>
                  <a:pt x="886831" y="1483631"/>
                  <a:pt x="897263" y="1480456"/>
                </a:cubicBezTo>
                <a:cubicBezTo>
                  <a:pt x="907695" y="1477281"/>
                  <a:pt x="900211" y="1445986"/>
                  <a:pt x="906788" y="1434193"/>
                </a:cubicBezTo>
                <a:lnTo>
                  <a:pt x="936723" y="1409700"/>
                </a:lnTo>
                <a:lnTo>
                  <a:pt x="947609" y="1393372"/>
                </a:lnTo>
                <a:lnTo>
                  <a:pt x="871409" y="1366157"/>
                </a:lnTo>
                <a:lnTo>
                  <a:pt x="838752" y="1344386"/>
                </a:lnTo>
                <a:lnTo>
                  <a:pt x="838752" y="1295400"/>
                </a:lnTo>
                <a:lnTo>
                  <a:pt x="795209" y="1311729"/>
                </a:lnTo>
                <a:lnTo>
                  <a:pt x="778881" y="1295400"/>
                </a:lnTo>
                <a:lnTo>
                  <a:pt x="724452" y="1300843"/>
                </a:lnTo>
                <a:lnTo>
                  <a:pt x="697238" y="1317172"/>
                </a:lnTo>
                <a:lnTo>
                  <a:pt x="648252" y="1311729"/>
                </a:lnTo>
                <a:lnTo>
                  <a:pt x="615595" y="1279072"/>
                </a:lnTo>
                <a:lnTo>
                  <a:pt x="577495" y="1279072"/>
                </a:lnTo>
                <a:lnTo>
                  <a:pt x="539395" y="1268186"/>
                </a:lnTo>
                <a:lnTo>
                  <a:pt x="506738" y="1284515"/>
                </a:lnTo>
                <a:lnTo>
                  <a:pt x="495852" y="1300843"/>
                </a:lnTo>
                <a:lnTo>
                  <a:pt x="452309" y="1300843"/>
                </a:lnTo>
                <a:lnTo>
                  <a:pt x="441423" y="1273629"/>
                </a:lnTo>
                <a:lnTo>
                  <a:pt x="403323" y="1273629"/>
                </a:lnTo>
                <a:lnTo>
                  <a:pt x="370666" y="1273629"/>
                </a:lnTo>
                <a:lnTo>
                  <a:pt x="343452" y="1284515"/>
                </a:lnTo>
                <a:lnTo>
                  <a:pt x="332566" y="1268186"/>
                </a:lnTo>
                <a:lnTo>
                  <a:pt x="332566" y="1230086"/>
                </a:lnTo>
                <a:lnTo>
                  <a:pt x="316238" y="1208315"/>
                </a:lnTo>
                <a:lnTo>
                  <a:pt x="316238" y="1186543"/>
                </a:lnTo>
                <a:lnTo>
                  <a:pt x="316238" y="1143000"/>
                </a:lnTo>
                <a:lnTo>
                  <a:pt x="289023" y="1132115"/>
                </a:lnTo>
                <a:lnTo>
                  <a:pt x="261809" y="1132115"/>
                </a:lnTo>
                <a:lnTo>
                  <a:pt x="223709" y="1175657"/>
                </a:lnTo>
                <a:cubicBezTo>
                  <a:pt x="213731" y="1182914"/>
                  <a:pt x="205566" y="1183821"/>
                  <a:pt x="201938" y="1175657"/>
                </a:cubicBezTo>
                <a:cubicBezTo>
                  <a:pt x="198310" y="1167493"/>
                  <a:pt x="201938" y="1147536"/>
                  <a:pt x="201938" y="1126672"/>
                </a:cubicBezTo>
                <a:lnTo>
                  <a:pt x="201938" y="1050472"/>
                </a:lnTo>
                <a:lnTo>
                  <a:pt x="207381" y="1012372"/>
                </a:lnTo>
                <a:lnTo>
                  <a:pt x="240038" y="974272"/>
                </a:lnTo>
                <a:lnTo>
                  <a:pt x="256366" y="936172"/>
                </a:lnTo>
                <a:lnTo>
                  <a:pt x="218266" y="876300"/>
                </a:lnTo>
                <a:lnTo>
                  <a:pt x="174723" y="827315"/>
                </a:lnTo>
                <a:lnTo>
                  <a:pt x="147509" y="800100"/>
                </a:lnTo>
                <a:lnTo>
                  <a:pt x="162550" y="727949"/>
                </a:lnTo>
                <a:lnTo>
                  <a:pt x="149482" y="686011"/>
                </a:lnTo>
                <a:lnTo>
                  <a:pt x="118743" y="656483"/>
                </a:lnTo>
                <a:lnTo>
                  <a:pt x="99470" y="619986"/>
                </a:lnTo>
                <a:lnTo>
                  <a:pt x="68549" y="668052"/>
                </a:lnTo>
                <a:lnTo>
                  <a:pt x="70915" y="725978"/>
                </a:lnTo>
                <a:cubicBezTo>
                  <a:pt x="71761" y="734953"/>
                  <a:pt x="111343" y="750728"/>
                  <a:pt x="111907" y="749879"/>
                </a:cubicBezTo>
                <a:cubicBezTo>
                  <a:pt x="118248" y="753862"/>
                  <a:pt x="109207" y="784237"/>
                  <a:pt x="108962" y="791108"/>
                </a:cubicBezTo>
                <a:cubicBezTo>
                  <a:pt x="108717" y="797979"/>
                  <a:pt x="48285" y="751351"/>
                  <a:pt x="48592" y="751351"/>
                </a:cubicBezTo>
                <a:cubicBezTo>
                  <a:pt x="38776" y="744725"/>
                  <a:pt x="36505" y="716012"/>
                  <a:pt x="36812" y="716012"/>
                </a:cubicBezTo>
                <a:cubicBezTo>
                  <a:pt x="35339" y="709877"/>
                  <a:pt x="43560" y="691288"/>
                  <a:pt x="44173" y="690981"/>
                </a:cubicBezTo>
                <a:cubicBezTo>
                  <a:pt x="43928" y="687055"/>
                  <a:pt x="1840" y="631775"/>
                  <a:pt x="0" y="632082"/>
                </a:cubicBezTo>
                <a:lnTo>
                  <a:pt x="0" y="595271"/>
                </a:lnTo>
                <a:cubicBezTo>
                  <a:pt x="736" y="588400"/>
                  <a:pt x="59451" y="603553"/>
                  <a:pt x="60371" y="602633"/>
                </a:cubicBezTo>
                <a:cubicBezTo>
                  <a:pt x="60388" y="603141"/>
                  <a:pt x="60406" y="603649"/>
                  <a:pt x="60423" y="604157"/>
                </a:cubicBezTo>
                <a:close/>
              </a:path>
            </a:pathLst>
          </a:custGeom>
          <a:solidFill>
            <a:srgbClr val="E7E6E6">
              <a:alpha val="41176"/>
            </a:srgb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488A61-95C6-42C8-AE97-9C54DCB4437F}"/>
              </a:ext>
            </a:extLst>
          </p:cNvPr>
          <p:cNvSpPr txBox="1"/>
          <p:nvPr/>
        </p:nvSpPr>
        <p:spPr>
          <a:xfrm rot="219191">
            <a:off x="2943113" y="4436624"/>
            <a:ext cx="2185217" cy="392023"/>
          </a:xfrm>
          <a:prstGeom prst="rect">
            <a:avLst/>
          </a:prstGeom>
          <a:noFill/>
        </p:spPr>
        <p:txBody>
          <a:bodyPr wrap="square" rtlCol="0">
            <a:prstTxWarp prst="textCanDown">
              <a:avLst>
                <a:gd name="adj" fmla="val 26009"/>
              </a:avLst>
            </a:prstTxWarp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Mediterranean Sea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0749186-C007-4BFA-96AA-983EAB7DCB39}"/>
              </a:ext>
            </a:extLst>
          </p:cNvPr>
          <p:cNvSpPr txBox="1"/>
          <p:nvPr/>
        </p:nvSpPr>
        <p:spPr>
          <a:xfrm>
            <a:off x="264018" y="3161763"/>
            <a:ext cx="1938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eceBlack" panose="020B0600000000000000" pitchFamily="34" charset="0"/>
              </a:rPr>
              <a:t>Greece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A542476-A7CC-473D-A3C6-3BD0784D6D16}"/>
              </a:ext>
            </a:extLst>
          </p:cNvPr>
          <p:cNvGrpSpPr/>
          <p:nvPr/>
        </p:nvGrpSpPr>
        <p:grpSpPr>
          <a:xfrm>
            <a:off x="2789363" y="1064965"/>
            <a:ext cx="1210347" cy="440553"/>
            <a:chOff x="3973150" y="2324637"/>
            <a:chExt cx="1210347" cy="440553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1F1EAE9-7EE1-4259-A5BF-F1BAE12AB312}"/>
                </a:ext>
              </a:extLst>
            </p:cNvPr>
            <p:cNvSpPr/>
            <p:nvPr/>
          </p:nvSpPr>
          <p:spPr>
            <a:xfrm>
              <a:off x="4005330" y="2324637"/>
              <a:ext cx="99310" cy="10822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AD7B976-A5B8-41FD-BB65-23229A8B7302}"/>
                </a:ext>
              </a:extLst>
            </p:cNvPr>
            <p:cNvSpPr txBox="1"/>
            <p:nvPr/>
          </p:nvSpPr>
          <p:spPr>
            <a:xfrm>
              <a:off x="3973150" y="2395858"/>
              <a:ext cx="12103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90204" pitchFamily="34" charset="0"/>
                </a:rPr>
                <a:t>Philippi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7BB041E-97DF-41A1-A1C9-6EDFC7EFF7E0}"/>
              </a:ext>
            </a:extLst>
          </p:cNvPr>
          <p:cNvGrpSpPr/>
          <p:nvPr/>
        </p:nvGrpSpPr>
        <p:grpSpPr>
          <a:xfrm>
            <a:off x="854230" y="892366"/>
            <a:ext cx="1873698" cy="429430"/>
            <a:chOff x="854230" y="892366"/>
            <a:chExt cx="1873698" cy="42943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1F6182C-62CA-44E2-836A-9B6F6C870CE9}"/>
                </a:ext>
              </a:extLst>
            </p:cNvPr>
            <p:cNvSpPr/>
            <p:nvPr/>
          </p:nvSpPr>
          <p:spPr>
            <a:xfrm>
              <a:off x="2529118" y="1213575"/>
              <a:ext cx="111877" cy="10822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EEBB2A2-F07F-41DD-B320-F3ADA61B6D17}"/>
                </a:ext>
              </a:extLst>
            </p:cNvPr>
            <p:cNvSpPr txBox="1"/>
            <p:nvPr/>
          </p:nvSpPr>
          <p:spPr>
            <a:xfrm>
              <a:off x="854230" y="892366"/>
              <a:ext cx="1873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90204" pitchFamily="34" charset="0"/>
                </a:rPr>
                <a:t>Thessalonica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550FF20-DCA4-446A-A722-64CC4EE7D356}"/>
              </a:ext>
            </a:extLst>
          </p:cNvPr>
          <p:cNvGrpSpPr/>
          <p:nvPr/>
        </p:nvGrpSpPr>
        <p:grpSpPr>
          <a:xfrm>
            <a:off x="1421920" y="1468845"/>
            <a:ext cx="955520" cy="421503"/>
            <a:chOff x="1421920" y="1468845"/>
            <a:chExt cx="955520" cy="421503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58A93F6-221A-426E-9A6E-C02F401ED859}"/>
                </a:ext>
              </a:extLst>
            </p:cNvPr>
            <p:cNvSpPr/>
            <p:nvPr/>
          </p:nvSpPr>
          <p:spPr>
            <a:xfrm>
              <a:off x="2087158" y="1468845"/>
              <a:ext cx="111877" cy="10822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A3FBC5D-DD4C-4E8A-81C8-7D4E8C7F93E5}"/>
                </a:ext>
              </a:extLst>
            </p:cNvPr>
            <p:cNvSpPr txBox="1"/>
            <p:nvPr/>
          </p:nvSpPr>
          <p:spPr>
            <a:xfrm>
              <a:off x="1421920" y="1521016"/>
              <a:ext cx="955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90204" pitchFamily="34" charset="0"/>
                </a:rPr>
                <a:t>Berea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55D0084-1A4F-4F40-9C9E-37903DDE0BBB}"/>
              </a:ext>
            </a:extLst>
          </p:cNvPr>
          <p:cNvGrpSpPr/>
          <p:nvPr/>
        </p:nvGrpSpPr>
        <p:grpSpPr>
          <a:xfrm>
            <a:off x="1470932" y="2308133"/>
            <a:ext cx="1181372" cy="421503"/>
            <a:chOff x="1450522" y="2729955"/>
            <a:chExt cx="1181372" cy="421503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FE99E70-81E5-45B6-A1B0-99EA96EFA443}"/>
                </a:ext>
              </a:extLst>
            </p:cNvPr>
            <p:cNvSpPr/>
            <p:nvPr/>
          </p:nvSpPr>
          <p:spPr>
            <a:xfrm>
              <a:off x="2239558" y="2729955"/>
              <a:ext cx="111877" cy="10822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A257BB9-57D0-4107-9CF5-641A1136B885}"/>
                </a:ext>
              </a:extLst>
            </p:cNvPr>
            <p:cNvSpPr txBox="1"/>
            <p:nvPr/>
          </p:nvSpPr>
          <p:spPr>
            <a:xfrm>
              <a:off x="1450522" y="2782126"/>
              <a:ext cx="11813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90204" pitchFamily="34" charset="0"/>
                </a:rPr>
                <a:t>Corinth</a:t>
              </a: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27F7D162-9CE9-4BC7-A8C7-7476ED989CDE}"/>
              </a:ext>
            </a:extLst>
          </p:cNvPr>
          <p:cNvSpPr txBox="1"/>
          <p:nvPr/>
        </p:nvSpPr>
        <p:spPr>
          <a:xfrm>
            <a:off x="3347192" y="1859403"/>
            <a:ext cx="248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eceBlack" panose="020B0600000000000000" pitchFamily="34" charset="0"/>
              </a:rPr>
              <a:t>Macedonia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40474FA-D723-4F5E-B689-6E5F5869DE0E}"/>
              </a:ext>
            </a:extLst>
          </p:cNvPr>
          <p:cNvCxnSpPr>
            <a:cxnSpLocks/>
          </p:cNvCxnSpPr>
          <p:nvPr/>
        </p:nvCxnSpPr>
        <p:spPr>
          <a:xfrm flipH="1" flipV="1">
            <a:off x="2483796" y="1666672"/>
            <a:ext cx="924128" cy="321014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D68058DA-5724-4694-B84A-7584F6F52128}"/>
              </a:ext>
            </a:extLst>
          </p:cNvPr>
          <p:cNvSpPr txBox="1"/>
          <p:nvPr/>
        </p:nvSpPr>
        <p:spPr>
          <a:xfrm>
            <a:off x="3350430" y="2569525"/>
            <a:ext cx="182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eceBlack" panose="020B0600000000000000" pitchFamily="34" charset="0"/>
              </a:rPr>
              <a:t>Achaia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FBA799C-DD1A-44AB-B382-CB66C8AC3D83}"/>
              </a:ext>
            </a:extLst>
          </p:cNvPr>
          <p:cNvCxnSpPr>
            <a:cxnSpLocks/>
          </p:cNvCxnSpPr>
          <p:nvPr/>
        </p:nvCxnSpPr>
        <p:spPr>
          <a:xfrm flipH="1" flipV="1">
            <a:off x="2302213" y="2730230"/>
            <a:ext cx="1037613" cy="9728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94268931-52CC-43C4-92E1-63296379BBB7}"/>
              </a:ext>
            </a:extLst>
          </p:cNvPr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8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1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07418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66" grpId="0"/>
      <p:bldP spid="82" grpId="0"/>
      <p:bldP spid="85" grpId="0"/>
    </p:bldLst>
  </p:timing>
</p:sld>
</file>

<file path=ppt/theme/theme1.xml><?xml version="1.0" encoding="utf-8"?>
<a:theme xmlns:a="http://schemas.openxmlformats.org/drawingml/2006/main" name="Office Theme">
  <a:themeElements>
    <a:clrScheme name="1st Corinthians">
      <a:dk1>
        <a:sysClr val="windowText" lastClr="000000"/>
      </a:dk1>
      <a:lt1>
        <a:srgbClr val="00000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st Corinthians">
      <a:majorFont>
        <a:latin typeface="GreeceBlack"/>
        <a:ea typeface=""/>
        <a:cs typeface=""/>
      </a:majorFont>
      <a:minorFont>
        <a:latin typeface="GreeceBlac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GreeceBlack" panose="020B060000000000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75D458B-4520-4C04-9BD2-2F14E7EB1725}" vid="{24813694-28C0-46ED-939C-05299D134B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2_Corinthians</Template>
  <TotalTime>2603</TotalTime>
  <Words>684</Words>
  <Application>Microsoft Office PowerPoint</Application>
  <PresentationFormat>On-screen Show (4:3)</PresentationFormat>
  <Paragraphs>370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Aaron</vt:lpstr>
      <vt:lpstr>Arial Black</vt:lpstr>
      <vt:lpstr>Arial</vt:lpstr>
      <vt:lpstr>vtks distress</vt:lpstr>
      <vt:lpstr>Times New Roman</vt:lpstr>
      <vt:lpstr>GreeceBlack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18</cp:revision>
  <dcterms:created xsi:type="dcterms:W3CDTF">2017-09-08T00:21:11Z</dcterms:created>
  <dcterms:modified xsi:type="dcterms:W3CDTF">2017-09-10T13:05:48Z</dcterms:modified>
</cp:coreProperties>
</file>